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8E50-9081-4498-8BF2-D6D9449C39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20B0C-C927-4166-A6CE-49DD9F10FA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8E50-9081-4498-8BF2-D6D9449C39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20B0C-C927-4166-A6CE-49DD9F10FA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8E50-9081-4498-8BF2-D6D9449C39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20B0C-C927-4166-A6CE-49DD9F10FA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8E50-9081-4498-8BF2-D6D9449C39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20B0C-C927-4166-A6CE-49DD9F10FA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8E50-9081-4498-8BF2-D6D9449C39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20B0C-C927-4166-A6CE-49DD9F10FA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8E50-9081-4498-8BF2-D6D9449C39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20B0C-C927-4166-A6CE-49DD9F10FA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8E50-9081-4498-8BF2-D6D9449C39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20B0C-C927-4166-A6CE-49DD9F10FA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8E50-9081-4498-8BF2-D6D9449C39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20B0C-C927-4166-A6CE-49DD9F10FA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8E50-9081-4498-8BF2-D6D9449C39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20B0C-C927-4166-A6CE-49DD9F10FA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8E50-9081-4498-8BF2-D6D9449C39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20B0C-C927-4166-A6CE-49DD9F10FA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38E50-9081-4498-8BF2-D6D9449C39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20B0C-C927-4166-A6CE-49DD9F10FA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38E50-9081-4498-8BF2-D6D9449C395A}" type="datetimeFigureOut">
              <a:rPr lang="en-US" smtClean="0"/>
              <a:t>3/12/2015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F20B0C-C927-4166-A6CE-49DD9F10FAB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50" Type="http://schemas.openxmlformats.org/officeDocument/2006/relationships/image" Target="../media/image49.png"/><Relationship Id="rId55" Type="http://schemas.openxmlformats.org/officeDocument/2006/relationships/image" Target="../media/image54.png"/><Relationship Id="rId63" Type="http://schemas.openxmlformats.org/officeDocument/2006/relationships/image" Target="../media/image6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41" Type="http://schemas.openxmlformats.org/officeDocument/2006/relationships/image" Target="../media/image40.png"/><Relationship Id="rId54" Type="http://schemas.openxmlformats.org/officeDocument/2006/relationships/image" Target="../media/image53.png"/><Relationship Id="rId6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3" Type="http://schemas.openxmlformats.org/officeDocument/2006/relationships/image" Target="../media/image52.png"/><Relationship Id="rId58" Type="http://schemas.openxmlformats.org/officeDocument/2006/relationships/image" Target="../media/image57.png"/><Relationship Id="rId66" Type="http://schemas.openxmlformats.org/officeDocument/2006/relationships/image" Target="../media/image65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49" Type="http://schemas.openxmlformats.org/officeDocument/2006/relationships/image" Target="../media/image48.png"/><Relationship Id="rId57" Type="http://schemas.openxmlformats.org/officeDocument/2006/relationships/image" Target="../media/image56.png"/><Relationship Id="rId61" Type="http://schemas.openxmlformats.org/officeDocument/2006/relationships/image" Target="../media/image60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52" Type="http://schemas.openxmlformats.org/officeDocument/2006/relationships/image" Target="../media/image51.png"/><Relationship Id="rId60" Type="http://schemas.openxmlformats.org/officeDocument/2006/relationships/image" Target="../media/image59.png"/><Relationship Id="rId65" Type="http://schemas.openxmlformats.org/officeDocument/2006/relationships/image" Target="../media/image6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56" Type="http://schemas.openxmlformats.org/officeDocument/2006/relationships/image" Target="../media/image55.png"/><Relationship Id="rId64" Type="http://schemas.openxmlformats.org/officeDocument/2006/relationships/image" Target="../media/image63.png"/><Relationship Id="rId8" Type="http://schemas.openxmlformats.org/officeDocument/2006/relationships/image" Target="../media/image7.png"/><Relationship Id="rId51" Type="http://schemas.openxmlformats.org/officeDocument/2006/relationships/image" Target="../media/image50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59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 rot="21429783">
            <a:off x="372577" y="809713"/>
            <a:ext cx="9041847" cy="1506223"/>
            <a:chOff x="372577" y="809713"/>
            <a:chExt cx="9041847" cy="1506223"/>
          </a:xfrm>
        </p:grpSpPr>
        <p:pic>
          <p:nvPicPr>
            <p:cNvPr id="2" name="Picture 1" descr="NBK-3528-80cef4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2577" y="809713"/>
              <a:ext cx="158295" cy="105350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3528-80cf42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9367" y="862355"/>
              <a:ext cx="157121" cy="8745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3528-80cf61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14815" y="1651995"/>
              <a:ext cx="139700" cy="1480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3528-80cf80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04410" y="1020281"/>
              <a:ext cx="148056" cy="8218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3528-80cfa0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90776" y="1020281"/>
              <a:ext cx="409048" cy="5527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3528-80cfbf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47058" y="1054473"/>
              <a:ext cx="651194" cy="8150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3528-80cfde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9902" y="1325606"/>
              <a:ext cx="26387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3528-80cffd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32508" y="967636"/>
              <a:ext cx="693928" cy="103337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3528-80d01c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84116" y="1481319"/>
              <a:ext cx="421491" cy="51876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3528-80d03c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04948" y="1104505"/>
              <a:ext cx="148057" cy="85346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3528-80d05b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41736" y="1399303"/>
              <a:ext cx="621839" cy="16911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3528-80d07a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79035" y="1588819"/>
              <a:ext cx="373622" cy="4548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3528-80d099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02353" y="1525643"/>
              <a:ext cx="366591" cy="4976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3528-80d0b8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86380" y="1598805"/>
              <a:ext cx="408946" cy="4749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3528-80d0d8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64546" y="1283488"/>
              <a:ext cx="139700" cy="75870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3528-80d0f7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42192" y="1251901"/>
              <a:ext cx="148056" cy="8218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3528-80d116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94447" y="1022982"/>
              <a:ext cx="774827" cy="9505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3528-80d135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58063" y="1486437"/>
              <a:ext cx="424157" cy="48619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3528-80d154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34059" y="1477461"/>
              <a:ext cx="449615" cy="54175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3528-80d174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38464" y="1543678"/>
              <a:ext cx="428225" cy="52581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3528-80d193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09664" y="1620399"/>
              <a:ext cx="374833" cy="46691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3528-80d1c2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84694" y="1546696"/>
              <a:ext cx="327042" cy="53840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3528-80d1f0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51010" y="1602186"/>
              <a:ext cx="344996" cy="58740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3528-80d21f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00591" y="1635065"/>
              <a:ext cx="421798" cy="58177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3528-80d24e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11162" y="1602353"/>
              <a:ext cx="703262" cy="71358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28" name="Picture 27" descr="NBK-3528-80d2ac.png"/>
          <p:cNvPicPr>
            <a:picLocks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7759" y="2893020"/>
            <a:ext cx="431150" cy="56625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44" name="Group 43"/>
          <p:cNvGrpSpPr/>
          <p:nvPr/>
        </p:nvGrpSpPr>
        <p:grpSpPr>
          <a:xfrm>
            <a:off x="632115" y="2579153"/>
            <a:ext cx="4432421" cy="1306190"/>
            <a:chOff x="632115" y="2579153"/>
            <a:chExt cx="4432421" cy="1306190"/>
          </a:xfrm>
        </p:grpSpPr>
        <p:pic>
          <p:nvPicPr>
            <p:cNvPr id="29" name="Picture 28" descr="NBK-3528-80d2cb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2115" y="2930990"/>
              <a:ext cx="368421" cy="51130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3528-80d2ea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48671" y="2614993"/>
              <a:ext cx="325606" cy="7548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3528-80d328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27345" y="2621266"/>
              <a:ext cx="168112" cy="77976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3528-80d348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4189" y="2905536"/>
              <a:ext cx="527082" cy="2954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3" name="Picture 32" descr="NBK-3528-80d367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05329" y="2631795"/>
              <a:ext cx="527082" cy="75687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4" name="Picture 33" descr="NBK-3528-80d386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90794" y="2684437"/>
              <a:ext cx="368083" cy="6147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 descr="NBK-3528-80d3c4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21308" y="2831836"/>
              <a:ext cx="284927" cy="1585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 descr="NBK-3528-80d3e4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42365" y="2579153"/>
              <a:ext cx="411269" cy="1901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3528-80d403.png"/>
            <p:cNvPicPr>
              <a:picLocks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86444" y="2867168"/>
              <a:ext cx="367231" cy="40006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8" name="Picture 37" descr="NBK-3528-80d432.png"/>
            <p:cNvPicPr>
              <a:picLocks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16927" y="2857833"/>
              <a:ext cx="327562" cy="3507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9" name="Picture 38" descr="NBK-3528-80d451.png"/>
            <p:cNvPicPr>
              <a:picLocks/>
            </p:cNvPicPr>
            <p:nvPr/>
          </p:nvPicPr>
          <p:blipFill>
            <a:blip r:embed="rId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53059" y="2773504"/>
              <a:ext cx="390212" cy="40643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0" name="Picture 39" descr="NBK-3528-80d470.png"/>
            <p:cNvPicPr>
              <a:picLocks/>
            </p:cNvPicPr>
            <p:nvPr/>
          </p:nvPicPr>
          <p:blipFill>
            <a:blip r:embed="rId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71188" y="2805190"/>
              <a:ext cx="321969" cy="39097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1" name="Picture 40" descr="NBK-3528-80d48f.png"/>
            <p:cNvPicPr>
              <a:picLocks/>
            </p:cNvPicPr>
            <p:nvPr/>
          </p:nvPicPr>
          <p:blipFill>
            <a:blip r:embed="rId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21598" y="2755715"/>
              <a:ext cx="484968" cy="43474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2" name="Picture 41" descr="NBK-3528-80d50c.png"/>
            <p:cNvPicPr>
              <a:picLocks/>
            </p:cNvPicPr>
            <p:nvPr/>
          </p:nvPicPr>
          <p:blipFill>
            <a:blip r:embed="rId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63795" y="2768665"/>
              <a:ext cx="253341" cy="4112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3" name="Picture 42" descr="NBK-3528-80d52b.png"/>
            <p:cNvPicPr>
              <a:picLocks/>
            </p:cNvPicPr>
            <p:nvPr/>
          </p:nvPicPr>
          <p:blipFill>
            <a:blip r:embed="rId4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84852" y="2768665"/>
              <a:ext cx="379684" cy="111667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62" name="Group 61"/>
          <p:cNvGrpSpPr/>
          <p:nvPr/>
        </p:nvGrpSpPr>
        <p:grpSpPr>
          <a:xfrm>
            <a:off x="5415091" y="2616182"/>
            <a:ext cx="4050357" cy="1068864"/>
            <a:chOff x="5415091" y="2616182"/>
            <a:chExt cx="4050357" cy="1068864"/>
          </a:xfrm>
        </p:grpSpPr>
        <p:pic>
          <p:nvPicPr>
            <p:cNvPr id="45" name="Picture 44" descr="NBK-3528-80d589.png"/>
            <p:cNvPicPr>
              <a:picLocks/>
            </p:cNvPicPr>
            <p:nvPr/>
          </p:nvPicPr>
          <p:blipFill>
            <a:blip r:embed="rId4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15091" y="2984175"/>
              <a:ext cx="362698" cy="38071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6" name="Picture 45" descr="NBK-3528-80d5a8.png"/>
            <p:cNvPicPr>
              <a:picLocks/>
            </p:cNvPicPr>
            <p:nvPr/>
          </p:nvPicPr>
          <p:blipFill>
            <a:blip r:embed="rId4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06842" y="2616182"/>
              <a:ext cx="284201" cy="7743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7" name="Picture 46" descr="NBK-3528-80d5d7.png"/>
            <p:cNvPicPr>
              <a:picLocks/>
            </p:cNvPicPr>
            <p:nvPr/>
          </p:nvPicPr>
          <p:blipFill>
            <a:blip r:embed="rId4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90303" y="2989764"/>
              <a:ext cx="369155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8" name="Picture 47" descr="NBK-3528-80d606.png"/>
            <p:cNvPicPr>
              <a:picLocks/>
            </p:cNvPicPr>
            <p:nvPr/>
          </p:nvPicPr>
          <p:blipFill>
            <a:blip r:embed="rId4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53640" y="2810779"/>
              <a:ext cx="148056" cy="6323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9" name="Picture 48" descr="NBK-3528-80d625.png"/>
            <p:cNvPicPr>
              <a:picLocks/>
            </p:cNvPicPr>
            <p:nvPr/>
          </p:nvPicPr>
          <p:blipFill>
            <a:blip r:embed="rId4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64127" y="3021349"/>
              <a:ext cx="442854" cy="1691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0" name="Picture 49" descr="NBK-3528-80d654.png"/>
            <p:cNvPicPr>
              <a:picLocks/>
            </p:cNvPicPr>
            <p:nvPr/>
          </p:nvPicPr>
          <p:blipFill>
            <a:blip r:embed="rId4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05501" y="2779194"/>
              <a:ext cx="585791" cy="6850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1" name="Picture 50" descr="NBK-3528-80d673.png"/>
            <p:cNvPicPr>
              <a:picLocks/>
            </p:cNvPicPr>
            <p:nvPr/>
          </p:nvPicPr>
          <p:blipFill>
            <a:blip r:embed="rId4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26766" y="2779194"/>
              <a:ext cx="143594" cy="7271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2" name="Picture 51" descr="NBK-3528-80d6c1.png"/>
            <p:cNvPicPr>
              <a:picLocks/>
            </p:cNvPicPr>
            <p:nvPr/>
          </p:nvPicPr>
          <p:blipFill>
            <a:blip r:embed="rId5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22261" y="2627841"/>
              <a:ext cx="630984" cy="58367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3" name="Picture 52" descr="NBK-3528-80d6e0.png"/>
            <p:cNvPicPr>
              <a:picLocks/>
            </p:cNvPicPr>
            <p:nvPr/>
          </p:nvPicPr>
          <p:blipFill>
            <a:blip r:embed="rId5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12964" y="3152547"/>
              <a:ext cx="431177" cy="4105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4" name="Picture 53" descr="NBK-3528-80d6ff.png"/>
            <p:cNvPicPr>
              <a:picLocks/>
            </p:cNvPicPr>
            <p:nvPr/>
          </p:nvPicPr>
          <p:blipFill>
            <a:blip r:embed="rId5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18777" y="3139358"/>
              <a:ext cx="283292" cy="3910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5" name="Picture 54" descr="NBK-3528-80d71e.png"/>
            <p:cNvPicPr>
              <a:picLocks/>
            </p:cNvPicPr>
            <p:nvPr/>
          </p:nvPicPr>
          <p:blipFill>
            <a:blip r:embed="rId5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90883" y="3242448"/>
              <a:ext cx="139700" cy="3165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6" name="Picture 55" descr="NBK-3528-80d73e.png"/>
            <p:cNvPicPr>
              <a:picLocks/>
            </p:cNvPicPr>
            <p:nvPr/>
          </p:nvPicPr>
          <p:blipFill>
            <a:blip r:embed="rId5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01411" y="3084520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7" name="Picture 56" descr="NBK-3528-80d75d.png"/>
            <p:cNvPicPr>
              <a:picLocks/>
            </p:cNvPicPr>
            <p:nvPr/>
          </p:nvPicPr>
          <p:blipFill>
            <a:blip r:embed="rId5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02626" y="2902791"/>
              <a:ext cx="336396" cy="7193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8" name="Picture 57" descr="NBK-3528-80d77c.png"/>
            <p:cNvPicPr>
              <a:picLocks/>
            </p:cNvPicPr>
            <p:nvPr/>
          </p:nvPicPr>
          <p:blipFill>
            <a:blip r:embed="rId5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48811" y="3268878"/>
              <a:ext cx="305984" cy="14268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9" name="Picture 58" descr="NBK-3528-80d79b.png"/>
            <p:cNvPicPr>
              <a:picLocks/>
            </p:cNvPicPr>
            <p:nvPr/>
          </p:nvPicPr>
          <p:blipFill>
            <a:blip r:embed="rId5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54137" y="3305619"/>
              <a:ext cx="139700" cy="3375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0" name="Picture 59" descr="NBK-3528-80d7ba.png"/>
            <p:cNvPicPr>
              <a:picLocks/>
            </p:cNvPicPr>
            <p:nvPr/>
          </p:nvPicPr>
          <p:blipFill>
            <a:blip r:embed="rId5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85723" y="3158220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1" name="Picture 60" descr="NBK-3528-80d7da.png"/>
            <p:cNvPicPr>
              <a:picLocks/>
            </p:cNvPicPr>
            <p:nvPr/>
          </p:nvPicPr>
          <p:blipFill>
            <a:blip r:embed="rId5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56466" y="3266655"/>
              <a:ext cx="408982" cy="41839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71" name="Group 70"/>
          <p:cNvGrpSpPr/>
          <p:nvPr/>
        </p:nvGrpSpPr>
        <p:grpSpPr>
          <a:xfrm>
            <a:off x="3444792" y="3764607"/>
            <a:ext cx="1843146" cy="1278872"/>
            <a:chOff x="3444792" y="3764607"/>
            <a:chExt cx="1843146" cy="1278872"/>
          </a:xfrm>
        </p:grpSpPr>
        <p:pic>
          <p:nvPicPr>
            <p:cNvPr id="63" name="Picture 62" descr="NBK-3528-80d808.png"/>
            <p:cNvPicPr>
              <a:picLocks/>
            </p:cNvPicPr>
            <p:nvPr/>
          </p:nvPicPr>
          <p:blipFill>
            <a:blip r:embed="rId6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23777" y="3863629"/>
              <a:ext cx="190170" cy="7271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4" name="Picture 63" descr="NBK-3528-80d828.png"/>
            <p:cNvPicPr>
              <a:picLocks/>
            </p:cNvPicPr>
            <p:nvPr/>
          </p:nvPicPr>
          <p:blipFill>
            <a:blip r:embed="rId6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44792" y="3764607"/>
              <a:ext cx="821880" cy="82336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5" name="Picture 64" descr="NBK-3528-80d847.png"/>
            <p:cNvPicPr>
              <a:picLocks/>
            </p:cNvPicPr>
            <p:nvPr/>
          </p:nvPicPr>
          <p:blipFill>
            <a:blip r:embed="rId6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41910" y="4102854"/>
              <a:ext cx="356969" cy="4909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6" name="Picture 65" descr="NBK-3528-80d866.png"/>
            <p:cNvPicPr>
              <a:picLocks/>
            </p:cNvPicPr>
            <p:nvPr/>
          </p:nvPicPr>
          <p:blipFill>
            <a:blip r:embed="rId6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6502" y="4142604"/>
              <a:ext cx="481245" cy="90087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7" name="Picture 66" descr="NBK-3528-80d885.png"/>
            <p:cNvPicPr>
              <a:picLocks/>
            </p:cNvPicPr>
            <p:nvPr/>
          </p:nvPicPr>
          <p:blipFill>
            <a:blip r:embed="rId6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0996" y="4232126"/>
              <a:ext cx="174703" cy="3165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8" name="Picture 67" descr="NBK-3528-80d8a4.png"/>
            <p:cNvPicPr>
              <a:picLocks/>
            </p:cNvPicPr>
            <p:nvPr/>
          </p:nvPicPr>
          <p:blipFill>
            <a:blip r:embed="rId5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55528" y="3989971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9" name="Picture 68" descr="NBK-3528-80d8d3.png"/>
            <p:cNvPicPr>
              <a:picLocks/>
            </p:cNvPicPr>
            <p:nvPr/>
          </p:nvPicPr>
          <p:blipFill>
            <a:blip r:embed="rId6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21135" y="4116313"/>
              <a:ext cx="347912" cy="42501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0" name="Picture 69" descr="NBK-3528-80d8f2.png"/>
            <p:cNvPicPr>
              <a:picLocks/>
            </p:cNvPicPr>
            <p:nvPr/>
          </p:nvPicPr>
          <p:blipFill>
            <a:blip r:embed="rId6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87197" y="4072551"/>
              <a:ext cx="400741" cy="51820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644144" y="36497"/>
            <a:ext cx="2251749" cy="936413"/>
            <a:chOff x="3644144" y="36497"/>
            <a:chExt cx="2251749" cy="936413"/>
          </a:xfrm>
        </p:grpSpPr>
        <p:sp>
          <p:nvSpPr>
            <p:cNvPr id="2" name="Freeform 1"/>
            <p:cNvSpPr/>
            <p:nvPr/>
          </p:nvSpPr>
          <p:spPr>
            <a:xfrm>
              <a:off x="3644144" y="36497"/>
              <a:ext cx="440848" cy="823289"/>
            </a:xfrm>
            <a:custGeom>
              <a:avLst/>
              <a:gdLst/>
              <a:ahLst/>
              <a:cxnLst/>
              <a:rect l="0" t="0" r="0" b="0"/>
              <a:pathLst>
                <a:path w="440848" h="823289">
                  <a:moveTo>
                    <a:pt x="377676" y="110572"/>
                  </a:moveTo>
                  <a:lnTo>
                    <a:pt x="374675" y="101771"/>
                  </a:lnTo>
                  <a:lnTo>
                    <a:pt x="371252" y="93424"/>
                  </a:lnTo>
                  <a:lnTo>
                    <a:pt x="367052" y="84730"/>
                  </a:lnTo>
                  <a:lnTo>
                    <a:pt x="361979" y="75782"/>
                  </a:lnTo>
                  <a:lnTo>
                    <a:pt x="355849" y="66935"/>
                  </a:lnTo>
                  <a:lnTo>
                    <a:pt x="348671" y="58397"/>
                  </a:lnTo>
                  <a:lnTo>
                    <a:pt x="340756" y="50208"/>
                  </a:lnTo>
                  <a:lnTo>
                    <a:pt x="332609" y="42331"/>
                  </a:lnTo>
                  <a:lnTo>
                    <a:pt x="324537" y="34705"/>
                  </a:lnTo>
                  <a:lnTo>
                    <a:pt x="316493" y="27432"/>
                  </a:lnTo>
                  <a:lnTo>
                    <a:pt x="308180" y="20767"/>
                  </a:lnTo>
                  <a:lnTo>
                    <a:pt x="299434" y="14805"/>
                  </a:lnTo>
                  <a:lnTo>
                    <a:pt x="290085" y="9648"/>
                  </a:lnTo>
                  <a:lnTo>
                    <a:pt x="279890" y="5482"/>
                  </a:lnTo>
                  <a:lnTo>
                    <a:pt x="268809" y="2320"/>
                  </a:lnTo>
                  <a:lnTo>
                    <a:pt x="257111" y="349"/>
                  </a:lnTo>
                  <a:lnTo>
                    <a:pt x="245266" y="0"/>
                  </a:lnTo>
                  <a:lnTo>
                    <a:pt x="233566" y="1359"/>
                  </a:lnTo>
                  <a:lnTo>
                    <a:pt x="222270" y="4220"/>
                  </a:lnTo>
                  <a:lnTo>
                    <a:pt x="211685" y="8274"/>
                  </a:lnTo>
                  <a:lnTo>
                    <a:pt x="201892" y="13225"/>
                  </a:lnTo>
                  <a:lnTo>
                    <a:pt x="192485" y="18989"/>
                  </a:lnTo>
                  <a:lnTo>
                    <a:pt x="182708" y="25680"/>
                  </a:lnTo>
                  <a:lnTo>
                    <a:pt x="172164" y="33295"/>
                  </a:lnTo>
                  <a:lnTo>
                    <a:pt x="160959" y="41865"/>
                  </a:lnTo>
                  <a:lnTo>
                    <a:pt x="149512" y="51528"/>
                  </a:lnTo>
                  <a:lnTo>
                    <a:pt x="138111" y="62250"/>
                  </a:lnTo>
                  <a:lnTo>
                    <a:pt x="127032" y="73705"/>
                  </a:lnTo>
                  <a:lnTo>
                    <a:pt x="116600" y="85386"/>
                  </a:lnTo>
                  <a:lnTo>
                    <a:pt x="106917" y="96991"/>
                  </a:lnTo>
                  <a:lnTo>
                    <a:pt x="97755" y="108731"/>
                  </a:lnTo>
                  <a:lnTo>
                    <a:pt x="88676" y="121211"/>
                  </a:lnTo>
                  <a:lnTo>
                    <a:pt x="79423" y="134713"/>
                  </a:lnTo>
                  <a:lnTo>
                    <a:pt x="70239" y="148883"/>
                  </a:lnTo>
                  <a:lnTo>
                    <a:pt x="61752" y="162942"/>
                  </a:lnTo>
                  <a:lnTo>
                    <a:pt x="54265" y="176437"/>
                  </a:lnTo>
                  <a:lnTo>
                    <a:pt x="47764" y="189260"/>
                  </a:lnTo>
                  <a:lnTo>
                    <a:pt x="42089" y="201478"/>
                  </a:lnTo>
                  <a:lnTo>
                    <a:pt x="37056" y="213217"/>
                  </a:lnTo>
                  <a:lnTo>
                    <a:pt x="32657" y="224762"/>
                  </a:lnTo>
                  <a:lnTo>
                    <a:pt x="29069" y="236521"/>
                  </a:lnTo>
                  <a:lnTo>
                    <a:pt x="26312" y="248695"/>
                  </a:lnTo>
                  <a:lnTo>
                    <a:pt x="24120" y="261146"/>
                  </a:lnTo>
                  <a:lnTo>
                    <a:pt x="22032" y="273504"/>
                  </a:lnTo>
                  <a:lnTo>
                    <a:pt x="19773" y="285563"/>
                  </a:lnTo>
                  <a:lnTo>
                    <a:pt x="17255" y="297439"/>
                  </a:lnTo>
                  <a:lnTo>
                    <a:pt x="14485" y="309479"/>
                  </a:lnTo>
                  <a:lnTo>
                    <a:pt x="11512" y="321889"/>
                  </a:lnTo>
                  <a:lnTo>
                    <a:pt x="8550" y="335191"/>
                  </a:lnTo>
                  <a:lnTo>
                    <a:pt x="5948" y="350257"/>
                  </a:lnTo>
                  <a:lnTo>
                    <a:pt x="3870" y="367390"/>
                  </a:lnTo>
                  <a:lnTo>
                    <a:pt x="2306" y="385932"/>
                  </a:lnTo>
                  <a:lnTo>
                    <a:pt x="1175" y="404602"/>
                  </a:lnTo>
                  <a:lnTo>
                    <a:pt x="381" y="422649"/>
                  </a:lnTo>
                  <a:lnTo>
                    <a:pt x="0" y="440339"/>
                  </a:lnTo>
                  <a:lnTo>
                    <a:pt x="268" y="458649"/>
                  </a:lnTo>
                  <a:lnTo>
                    <a:pt x="1266" y="478115"/>
                  </a:lnTo>
                  <a:lnTo>
                    <a:pt x="3090" y="498800"/>
                  </a:lnTo>
                  <a:lnTo>
                    <a:pt x="5916" y="520537"/>
                  </a:lnTo>
                  <a:lnTo>
                    <a:pt x="9742" y="543079"/>
                  </a:lnTo>
                  <a:lnTo>
                    <a:pt x="14260" y="565556"/>
                  </a:lnTo>
                  <a:lnTo>
                    <a:pt x="18977" y="586569"/>
                  </a:lnTo>
                  <a:lnTo>
                    <a:pt x="23594" y="605476"/>
                  </a:lnTo>
                  <a:lnTo>
                    <a:pt x="28168" y="622642"/>
                  </a:lnTo>
                  <a:lnTo>
                    <a:pt x="32997" y="639020"/>
                  </a:lnTo>
                  <a:lnTo>
                    <a:pt x="38246" y="655254"/>
                  </a:lnTo>
                  <a:lnTo>
                    <a:pt x="43925" y="671145"/>
                  </a:lnTo>
                  <a:lnTo>
                    <a:pt x="49970" y="685851"/>
                  </a:lnTo>
                  <a:lnTo>
                    <a:pt x="56294" y="698977"/>
                  </a:lnTo>
                  <a:lnTo>
                    <a:pt x="62661" y="710743"/>
                  </a:lnTo>
                  <a:lnTo>
                    <a:pt x="68702" y="721715"/>
                  </a:lnTo>
                  <a:lnTo>
                    <a:pt x="74257" y="732316"/>
                  </a:lnTo>
                  <a:lnTo>
                    <a:pt x="79817" y="742775"/>
                  </a:lnTo>
                  <a:lnTo>
                    <a:pt x="86381" y="753198"/>
                  </a:lnTo>
                  <a:lnTo>
                    <a:pt x="94435" y="763622"/>
                  </a:lnTo>
                  <a:lnTo>
                    <a:pt x="103966" y="773896"/>
                  </a:lnTo>
                  <a:lnTo>
                    <a:pt x="114739" y="783715"/>
                  </a:lnTo>
                  <a:lnTo>
                    <a:pt x="126471" y="792936"/>
                  </a:lnTo>
                  <a:lnTo>
                    <a:pt x="138908" y="801262"/>
                  </a:lnTo>
                  <a:lnTo>
                    <a:pt x="151848" y="808176"/>
                  </a:lnTo>
                  <a:lnTo>
                    <a:pt x="165138" y="813527"/>
                  </a:lnTo>
                  <a:lnTo>
                    <a:pt x="178669" y="817476"/>
                  </a:lnTo>
                  <a:lnTo>
                    <a:pt x="192366" y="820300"/>
                  </a:lnTo>
                  <a:lnTo>
                    <a:pt x="206174" y="822268"/>
                  </a:lnTo>
                  <a:lnTo>
                    <a:pt x="220059" y="823288"/>
                  </a:lnTo>
                  <a:lnTo>
                    <a:pt x="233994" y="822925"/>
                  </a:lnTo>
                  <a:lnTo>
                    <a:pt x="247963" y="821052"/>
                  </a:lnTo>
                  <a:lnTo>
                    <a:pt x="261955" y="817829"/>
                  </a:lnTo>
                  <a:lnTo>
                    <a:pt x="275962" y="813524"/>
                  </a:lnTo>
                  <a:lnTo>
                    <a:pt x="289975" y="808405"/>
                  </a:lnTo>
                  <a:lnTo>
                    <a:pt x="303826" y="802698"/>
                  </a:lnTo>
                  <a:lnTo>
                    <a:pt x="317207" y="796576"/>
                  </a:lnTo>
                  <a:lnTo>
                    <a:pt x="329986" y="790161"/>
                  </a:lnTo>
                  <a:lnTo>
                    <a:pt x="342194" y="783381"/>
                  </a:lnTo>
                  <a:lnTo>
                    <a:pt x="353933" y="775990"/>
                  </a:lnTo>
                  <a:lnTo>
                    <a:pt x="365308" y="767908"/>
                  </a:lnTo>
                  <a:lnTo>
                    <a:pt x="376254" y="759361"/>
                  </a:lnTo>
                  <a:lnTo>
                    <a:pt x="386538" y="750777"/>
                  </a:lnTo>
                  <a:lnTo>
                    <a:pt x="396083" y="742416"/>
                  </a:lnTo>
                  <a:lnTo>
                    <a:pt x="404857" y="734458"/>
                  </a:lnTo>
                  <a:lnTo>
                    <a:pt x="413752" y="726208"/>
                  </a:lnTo>
                  <a:lnTo>
                    <a:pt x="424668" y="715826"/>
                  </a:lnTo>
                  <a:lnTo>
                    <a:pt x="440847" y="7001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31478" y="590737"/>
              <a:ext cx="237783" cy="245646"/>
            </a:xfrm>
            <a:custGeom>
              <a:avLst/>
              <a:gdLst/>
              <a:ahLst/>
              <a:cxnLst/>
              <a:rect l="0" t="0" r="0" b="0"/>
              <a:pathLst>
                <a:path w="237783" h="245646">
                  <a:moveTo>
                    <a:pt x="143026" y="82757"/>
                  </a:moveTo>
                  <a:lnTo>
                    <a:pt x="140092" y="73956"/>
                  </a:lnTo>
                  <a:lnTo>
                    <a:pt x="137310" y="65609"/>
                  </a:lnTo>
                  <a:lnTo>
                    <a:pt x="134406" y="56915"/>
                  </a:lnTo>
                  <a:lnTo>
                    <a:pt x="131192" y="47967"/>
                  </a:lnTo>
                  <a:lnTo>
                    <a:pt x="127379" y="39120"/>
                  </a:lnTo>
                  <a:lnTo>
                    <a:pt x="122857" y="30586"/>
                  </a:lnTo>
                  <a:lnTo>
                    <a:pt x="117521" y="22571"/>
                  </a:lnTo>
                  <a:lnTo>
                    <a:pt x="111185" y="15342"/>
                  </a:lnTo>
                  <a:lnTo>
                    <a:pt x="103851" y="8978"/>
                  </a:lnTo>
                  <a:lnTo>
                    <a:pt x="95825" y="3876"/>
                  </a:lnTo>
                  <a:lnTo>
                    <a:pt x="87600" y="805"/>
                  </a:lnTo>
                  <a:lnTo>
                    <a:pt x="79479" y="0"/>
                  </a:lnTo>
                  <a:lnTo>
                    <a:pt x="71570" y="1240"/>
                  </a:lnTo>
                  <a:lnTo>
                    <a:pt x="63880" y="4123"/>
                  </a:lnTo>
                  <a:lnTo>
                    <a:pt x="56375" y="8249"/>
                  </a:lnTo>
                  <a:lnTo>
                    <a:pt x="49012" y="13440"/>
                  </a:lnTo>
                  <a:lnTo>
                    <a:pt x="41755" y="19739"/>
                  </a:lnTo>
                  <a:lnTo>
                    <a:pt x="34577" y="27082"/>
                  </a:lnTo>
                  <a:lnTo>
                    <a:pt x="27619" y="35299"/>
                  </a:lnTo>
                  <a:lnTo>
                    <a:pt x="21173" y="44192"/>
                  </a:lnTo>
                  <a:lnTo>
                    <a:pt x="15361" y="53588"/>
                  </a:lnTo>
                  <a:lnTo>
                    <a:pt x="10306" y="63508"/>
                  </a:lnTo>
                  <a:lnTo>
                    <a:pt x="6209" y="74152"/>
                  </a:lnTo>
                  <a:lnTo>
                    <a:pt x="3089" y="85578"/>
                  </a:lnTo>
                  <a:lnTo>
                    <a:pt x="977" y="97862"/>
                  </a:lnTo>
                  <a:lnTo>
                    <a:pt x="0" y="111172"/>
                  </a:lnTo>
                  <a:lnTo>
                    <a:pt x="119" y="125495"/>
                  </a:lnTo>
                  <a:lnTo>
                    <a:pt x="1164" y="140522"/>
                  </a:lnTo>
                  <a:lnTo>
                    <a:pt x="2928" y="155754"/>
                  </a:lnTo>
                  <a:lnTo>
                    <a:pt x="5228" y="170882"/>
                  </a:lnTo>
                  <a:lnTo>
                    <a:pt x="8075" y="185631"/>
                  </a:lnTo>
                  <a:lnTo>
                    <a:pt x="11664" y="199689"/>
                  </a:lnTo>
                  <a:lnTo>
                    <a:pt x="16051" y="212939"/>
                  </a:lnTo>
                  <a:lnTo>
                    <a:pt x="21471" y="224803"/>
                  </a:lnTo>
                  <a:lnTo>
                    <a:pt x="28399" y="234188"/>
                  </a:lnTo>
                  <a:lnTo>
                    <a:pt x="36945" y="240716"/>
                  </a:lnTo>
                  <a:lnTo>
                    <a:pt x="46600" y="244471"/>
                  </a:lnTo>
                  <a:lnTo>
                    <a:pt x="56458" y="245645"/>
                  </a:lnTo>
                  <a:lnTo>
                    <a:pt x="65971" y="244613"/>
                  </a:lnTo>
                  <a:lnTo>
                    <a:pt x="74967" y="241518"/>
                  </a:lnTo>
                  <a:lnTo>
                    <a:pt x="83460" y="236184"/>
                  </a:lnTo>
                  <a:lnTo>
                    <a:pt x="91536" y="228717"/>
                  </a:lnTo>
                  <a:lnTo>
                    <a:pt x="99128" y="219623"/>
                  </a:lnTo>
                  <a:lnTo>
                    <a:pt x="106016" y="209611"/>
                  </a:lnTo>
                  <a:lnTo>
                    <a:pt x="112136" y="199175"/>
                  </a:lnTo>
                  <a:lnTo>
                    <a:pt x="117570" y="188577"/>
                  </a:lnTo>
                  <a:lnTo>
                    <a:pt x="122454" y="177936"/>
                  </a:lnTo>
                  <a:lnTo>
                    <a:pt x="126922" y="167294"/>
                  </a:lnTo>
                  <a:lnTo>
                    <a:pt x="130924" y="156505"/>
                  </a:lnTo>
                  <a:lnTo>
                    <a:pt x="134240" y="145261"/>
                  </a:lnTo>
                  <a:lnTo>
                    <a:pt x="136808" y="133520"/>
                  </a:lnTo>
                  <a:lnTo>
                    <a:pt x="138824" y="124470"/>
                  </a:lnTo>
                  <a:lnTo>
                    <a:pt x="140571" y="122237"/>
                  </a:lnTo>
                  <a:lnTo>
                    <a:pt x="142261" y="125800"/>
                  </a:lnTo>
                  <a:lnTo>
                    <a:pt x="144149" y="133216"/>
                  </a:lnTo>
                  <a:lnTo>
                    <a:pt x="146521" y="142890"/>
                  </a:lnTo>
                  <a:lnTo>
                    <a:pt x="149689" y="153604"/>
                  </a:lnTo>
                  <a:lnTo>
                    <a:pt x="153734" y="164661"/>
                  </a:lnTo>
                  <a:lnTo>
                    <a:pt x="158560" y="175582"/>
                  </a:lnTo>
                  <a:lnTo>
                    <a:pt x="164013" y="185944"/>
                  </a:lnTo>
                  <a:lnTo>
                    <a:pt x="169940" y="195588"/>
                  </a:lnTo>
                  <a:lnTo>
                    <a:pt x="176376" y="204393"/>
                  </a:lnTo>
                  <a:lnTo>
                    <a:pt x="183527" y="212172"/>
                  </a:lnTo>
                  <a:lnTo>
                    <a:pt x="191439" y="218924"/>
                  </a:lnTo>
                  <a:lnTo>
                    <a:pt x="199762" y="224647"/>
                  </a:lnTo>
                  <a:lnTo>
                    <a:pt x="208755" y="229815"/>
                  </a:lnTo>
                  <a:lnTo>
                    <a:pt x="220324" y="234883"/>
                  </a:lnTo>
                  <a:lnTo>
                    <a:pt x="237782" y="2406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412427" y="136541"/>
              <a:ext cx="51591" cy="694882"/>
            </a:xfrm>
            <a:custGeom>
              <a:avLst/>
              <a:gdLst/>
              <a:ahLst/>
              <a:cxnLst/>
              <a:rect l="0" t="0" r="0" b="0"/>
              <a:pathLst>
                <a:path w="51591" h="694882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60"/>
                  </a:lnTo>
                  <a:lnTo>
                    <a:pt x="1683" y="39186"/>
                  </a:lnTo>
                  <a:lnTo>
                    <a:pt x="835" y="52294"/>
                  </a:lnTo>
                  <a:lnTo>
                    <a:pt x="242" y="67250"/>
                  </a:lnTo>
                  <a:lnTo>
                    <a:pt x="0" y="83493"/>
                  </a:lnTo>
                  <a:lnTo>
                    <a:pt x="365" y="100070"/>
                  </a:lnTo>
                  <a:lnTo>
                    <a:pt x="1420" y="116411"/>
                  </a:lnTo>
                  <a:lnTo>
                    <a:pt x="2942" y="132804"/>
                  </a:lnTo>
                  <a:lnTo>
                    <a:pt x="4502" y="150166"/>
                  </a:lnTo>
                  <a:lnTo>
                    <a:pt x="5850" y="168948"/>
                  </a:lnTo>
                  <a:lnTo>
                    <a:pt x="7076" y="188647"/>
                  </a:lnTo>
                  <a:lnTo>
                    <a:pt x="8505" y="208118"/>
                  </a:lnTo>
                  <a:lnTo>
                    <a:pt x="10314" y="226698"/>
                  </a:lnTo>
                  <a:lnTo>
                    <a:pt x="12360" y="244243"/>
                  </a:lnTo>
                  <a:lnTo>
                    <a:pt x="14280" y="260858"/>
                  </a:lnTo>
                  <a:lnTo>
                    <a:pt x="15873" y="276734"/>
                  </a:lnTo>
                  <a:lnTo>
                    <a:pt x="17265" y="292057"/>
                  </a:lnTo>
                  <a:lnTo>
                    <a:pt x="18806" y="306980"/>
                  </a:lnTo>
                  <a:lnTo>
                    <a:pt x="20690" y="321623"/>
                  </a:lnTo>
                  <a:lnTo>
                    <a:pt x="22786" y="336071"/>
                  </a:lnTo>
                  <a:lnTo>
                    <a:pt x="24740" y="350386"/>
                  </a:lnTo>
                  <a:lnTo>
                    <a:pt x="26351" y="364610"/>
                  </a:lnTo>
                  <a:lnTo>
                    <a:pt x="27585" y="378773"/>
                  </a:lnTo>
                  <a:lnTo>
                    <a:pt x="28489" y="392895"/>
                  </a:lnTo>
                  <a:lnTo>
                    <a:pt x="29136" y="406985"/>
                  </a:lnTo>
                  <a:lnTo>
                    <a:pt x="29756" y="420887"/>
                  </a:lnTo>
                  <a:lnTo>
                    <a:pt x="30713" y="434302"/>
                  </a:lnTo>
                  <a:lnTo>
                    <a:pt x="32172" y="447108"/>
                  </a:lnTo>
                  <a:lnTo>
                    <a:pt x="33968" y="459504"/>
                  </a:lnTo>
                  <a:lnTo>
                    <a:pt x="35712" y="471902"/>
                  </a:lnTo>
                  <a:lnTo>
                    <a:pt x="37180" y="484551"/>
                  </a:lnTo>
                  <a:lnTo>
                    <a:pt x="38316" y="497845"/>
                  </a:lnTo>
                  <a:lnTo>
                    <a:pt x="39153" y="512374"/>
                  </a:lnTo>
                  <a:lnTo>
                    <a:pt x="39755" y="528333"/>
                  </a:lnTo>
                  <a:lnTo>
                    <a:pt x="40346" y="545272"/>
                  </a:lnTo>
                  <a:lnTo>
                    <a:pt x="41282" y="562328"/>
                  </a:lnTo>
                  <a:lnTo>
                    <a:pt x="42728" y="578980"/>
                  </a:lnTo>
                  <a:lnTo>
                    <a:pt x="44514" y="595075"/>
                  </a:lnTo>
                  <a:lnTo>
                    <a:pt x="46252" y="610641"/>
                  </a:lnTo>
                  <a:lnTo>
                    <a:pt x="47716" y="625763"/>
                  </a:lnTo>
                  <a:lnTo>
                    <a:pt x="48852" y="640132"/>
                  </a:lnTo>
                  <a:lnTo>
                    <a:pt x="49812" y="654550"/>
                  </a:lnTo>
                  <a:lnTo>
                    <a:pt x="50676" y="671405"/>
                  </a:lnTo>
                  <a:lnTo>
                    <a:pt x="51590" y="69488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600887" y="694551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11" y="25852"/>
                  </a:lnTo>
                  <a:lnTo>
                    <a:pt x="11479" y="35145"/>
                  </a:lnTo>
                  <a:lnTo>
                    <a:pt x="13995" y="45289"/>
                  </a:lnTo>
                  <a:lnTo>
                    <a:pt x="16011" y="56329"/>
                  </a:lnTo>
                  <a:lnTo>
                    <a:pt x="17696" y="67996"/>
                  </a:lnTo>
                  <a:lnTo>
                    <a:pt x="19439" y="79818"/>
                  </a:lnTo>
                  <a:lnTo>
                    <a:pt x="21461" y="91498"/>
                  </a:lnTo>
                  <a:lnTo>
                    <a:pt x="23659" y="102677"/>
                  </a:lnTo>
                  <a:lnTo>
                    <a:pt x="25913" y="114052"/>
                  </a:lnTo>
                  <a:lnTo>
                    <a:pt x="28423" y="127737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621944" y="49451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91816" y="276248"/>
              <a:ext cx="167041" cy="586760"/>
            </a:xfrm>
            <a:custGeom>
              <a:avLst/>
              <a:gdLst/>
              <a:ahLst/>
              <a:cxnLst/>
              <a:rect l="0" t="0" r="0" b="0"/>
              <a:pathLst>
                <a:path w="167041" h="586760">
                  <a:moveTo>
                    <a:pt x="61755" y="586759"/>
                  </a:moveTo>
                  <a:lnTo>
                    <a:pt x="61688" y="575091"/>
                  </a:lnTo>
                  <a:lnTo>
                    <a:pt x="61048" y="564603"/>
                  </a:lnTo>
                  <a:lnTo>
                    <a:pt x="59756" y="554296"/>
                  </a:lnTo>
                  <a:lnTo>
                    <a:pt x="58069" y="543822"/>
                  </a:lnTo>
                  <a:lnTo>
                    <a:pt x="56401" y="532830"/>
                  </a:lnTo>
                  <a:lnTo>
                    <a:pt x="54983" y="521183"/>
                  </a:lnTo>
                  <a:lnTo>
                    <a:pt x="53712" y="508756"/>
                  </a:lnTo>
                  <a:lnTo>
                    <a:pt x="52253" y="495353"/>
                  </a:lnTo>
                  <a:lnTo>
                    <a:pt x="50426" y="480964"/>
                  </a:lnTo>
                  <a:lnTo>
                    <a:pt x="48367" y="465725"/>
                  </a:lnTo>
                  <a:lnTo>
                    <a:pt x="46439" y="449818"/>
                  </a:lnTo>
                  <a:lnTo>
                    <a:pt x="44841" y="433424"/>
                  </a:lnTo>
                  <a:lnTo>
                    <a:pt x="43445" y="417010"/>
                  </a:lnTo>
                  <a:lnTo>
                    <a:pt x="41901" y="401297"/>
                  </a:lnTo>
                  <a:lnTo>
                    <a:pt x="40011" y="386606"/>
                  </a:lnTo>
                  <a:lnTo>
                    <a:pt x="37740" y="372437"/>
                  </a:lnTo>
                  <a:lnTo>
                    <a:pt x="35138" y="357703"/>
                  </a:lnTo>
                  <a:lnTo>
                    <a:pt x="32273" y="341819"/>
                  </a:lnTo>
                  <a:lnTo>
                    <a:pt x="29213" y="324706"/>
                  </a:lnTo>
                  <a:lnTo>
                    <a:pt x="26013" y="306528"/>
                  </a:lnTo>
                  <a:lnTo>
                    <a:pt x="22715" y="287514"/>
                  </a:lnTo>
                  <a:lnTo>
                    <a:pt x="19349" y="267880"/>
                  </a:lnTo>
                  <a:lnTo>
                    <a:pt x="15935" y="247802"/>
                  </a:lnTo>
                  <a:lnTo>
                    <a:pt x="12495" y="227417"/>
                  </a:lnTo>
                  <a:lnTo>
                    <a:pt x="9202" y="206985"/>
                  </a:lnTo>
                  <a:lnTo>
                    <a:pt x="6370" y="186881"/>
                  </a:lnTo>
                  <a:lnTo>
                    <a:pt x="4133" y="167287"/>
                  </a:lnTo>
                  <a:lnTo>
                    <a:pt x="2462" y="148366"/>
                  </a:lnTo>
                  <a:lnTo>
                    <a:pt x="1258" y="130346"/>
                  </a:lnTo>
                  <a:lnTo>
                    <a:pt x="415" y="113260"/>
                  </a:lnTo>
                  <a:lnTo>
                    <a:pt x="0" y="96989"/>
                  </a:lnTo>
                  <a:lnTo>
                    <a:pt x="246" y="81360"/>
                  </a:lnTo>
                  <a:lnTo>
                    <a:pt x="1235" y="66221"/>
                  </a:lnTo>
                  <a:lnTo>
                    <a:pt x="3221" y="51763"/>
                  </a:lnTo>
                  <a:lnTo>
                    <a:pt x="6689" y="38500"/>
                  </a:lnTo>
                  <a:lnTo>
                    <a:pt x="11778" y="26628"/>
                  </a:lnTo>
                  <a:lnTo>
                    <a:pt x="18636" y="16520"/>
                  </a:lnTo>
                  <a:lnTo>
                    <a:pt x="27593" y="8859"/>
                  </a:lnTo>
                  <a:lnTo>
                    <a:pt x="38611" y="3785"/>
                  </a:lnTo>
                  <a:lnTo>
                    <a:pt x="51060" y="988"/>
                  </a:lnTo>
                  <a:lnTo>
                    <a:pt x="63938" y="0"/>
                  </a:lnTo>
                  <a:lnTo>
                    <a:pt x="76629" y="370"/>
                  </a:lnTo>
                  <a:lnTo>
                    <a:pt x="88910" y="1885"/>
                  </a:lnTo>
                  <a:lnTo>
                    <a:pt x="100762" y="4562"/>
                  </a:lnTo>
                  <a:lnTo>
                    <a:pt x="112242" y="8316"/>
                  </a:lnTo>
                  <a:lnTo>
                    <a:pt x="123170" y="12849"/>
                  </a:lnTo>
                  <a:lnTo>
                    <a:pt x="134291" y="18271"/>
                  </a:lnTo>
                  <a:lnTo>
                    <a:pt x="147704" y="26175"/>
                  </a:lnTo>
                  <a:lnTo>
                    <a:pt x="167040" y="3927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27229" y="610323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88374" y="2934"/>
                  </a:lnTo>
                  <a:lnTo>
                    <a:pt x="177885" y="5716"/>
                  </a:lnTo>
                  <a:lnTo>
                    <a:pt x="167579" y="8616"/>
                  </a:lnTo>
                  <a:lnTo>
                    <a:pt x="157104" y="11656"/>
                  </a:lnTo>
                  <a:lnTo>
                    <a:pt x="146113" y="14821"/>
                  </a:lnTo>
                  <a:lnTo>
                    <a:pt x="134465" y="18081"/>
                  </a:lnTo>
                  <a:lnTo>
                    <a:pt x="122038" y="21246"/>
                  </a:lnTo>
                  <a:lnTo>
                    <a:pt x="108636" y="23989"/>
                  </a:lnTo>
                  <a:lnTo>
                    <a:pt x="94256" y="26169"/>
                  </a:lnTo>
                  <a:lnTo>
                    <a:pt x="79363" y="27971"/>
                  </a:lnTo>
                  <a:lnTo>
                    <a:pt x="64753" y="29795"/>
                  </a:lnTo>
                  <a:lnTo>
                    <a:pt x="50870" y="31873"/>
                  </a:lnTo>
                  <a:lnTo>
                    <a:pt x="38237" y="34109"/>
                  </a:lnTo>
                  <a:lnTo>
                    <a:pt x="26390" y="36393"/>
                  </a:lnTo>
                  <a:lnTo>
                    <a:pt x="14294" y="389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35997" y="641909"/>
              <a:ext cx="164191" cy="194499"/>
            </a:xfrm>
            <a:custGeom>
              <a:avLst/>
              <a:gdLst/>
              <a:ahLst/>
              <a:cxnLst/>
              <a:rect l="0" t="0" r="0" b="0"/>
              <a:pathLst>
                <a:path w="164191" h="194499">
                  <a:moveTo>
                    <a:pt x="86030" y="0"/>
                  </a:moveTo>
                  <a:lnTo>
                    <a:pt x="74362" y="134"/>
                  </a:lnTo>
                  <a:lnTo>
                    <a:pt x="63873" y="1414"/>
                  </a:lnTo>
                  <a:lnTo>
                    <a:pt x="53580" y="4012"/>
                  </a:lnTo>
                  <a:lnTo>
                    <a:pt x="43625" y="7904"/>
                  </a:lnTo>
                  <a:lnTo>
                    <a:pt x="34578" y="13185"/>
                  </a:lnTo>
                  <a:lnTo>
                    <a:pt x="26695" y="19772"/>
                  </a:lnTo>
                  <a:lnTo>
                    <a:pt x="19918" y="27445"/>
                  </a:lnTo>
                  <a:lnTo>
                    <a:pt x="14053" y="35955"/>
                  </a:lnTo>
                  <a:lnTo>
                    <a:pt x="8894" y="45091"/>
                  </a:lnTo>
                  <a:lnTo>
                    <a:pt x="4582" y="55003"/>
                  </a:lnTo>
                  <a:lnTo>
                    <a:pt x="1581" y="66173"/>
                  </a:lnTo>
                  <a:lnTo>
                    <a:pt x="48" y="78755"/>
                  </a:lnTo>
                  <a:lnTo>
                    <a:pt x="0" y="92290"/>
                  </a:lnTo>
                  <a:lnTo>
                    <a:pt x="1488" y="105914"/>
                  </a:lnTo>
                  <a:lnTo>
                    <a:pt x="4379" y="119108"/>
                  </a:lnTo>
                  <a:lnTo>
                    <a:pt x="8422" y="131559"/>
                  </a:lnTo>
                  <a:lnTo>
                    <a:pt x="13344" y="142995"/>
                  </a:lnTo>
                  <a:lnTo>
                    <a:pt x="18919" y="153382"/>
                  </a:lnTo>
                  <a:lnTo>
                    <a:pt x="25287" y="162695"/>
                  </a:lnTo>
                  <a:lnTo>
                    <a:pt x="32925" y="170819"/>
                  </a:lnTo>
                  <a:lnTo>
                    <a:pt x="41991" y="177804"/>
                  </a:lnTo>
                  <a:lnTo>
                    <a:pt x="52353" y="183668"/>
                  </a:lnTo>
                  <a:lnTo>
                    <a:pt x="63757" y="188317"/>
                  </a:lnTo>
                  <a:lnTo>
                    <a:pt x="75940" y="191807"/>
                  </a:lnTo>
                  <a:lnTo>
                    <a:pt x="88357" y="194000"/>
                  </a:lnTo>
                  <a:lnTo>
                    <a:pt x="100225" y="194498"/>
                  </a:lnTo>
                  <a:lnTo>
                    <a:pt x="111164" y="193235"/>
                  </a:lnTo>
                  <a:lnTo>
                    <a:pt x="121151" y="190268"/>
                  </a:lnTo>
                  <a:lnTo>
                    <a:pt x="130327" y="185610"/>
                  </a:lnTo>
                  <a:lnTo>
                    <a:pt x="138863" y="179435"/>
                  </a:lnTo>
                  <a:lnTo>
                    <a:pt x="146597" y="171867"/>
                  </a:lnTo>
                  <a:lnTo>
                    <a:pt x="153048" y="162892"/>
                  </a:lnTo>
                  <a:lnTo>
                    <a:pt x="158053" y="152635"/>
                  </a:lnTo>
                  <a:lnTo>
                    <a:pt x="161584" y="141325"/>
                  </a:lnTo>
                  <a:lnTo>
                    <a:pt x="163589" y="129210"/>
                  </a:lnTo>
                  <a:lnTo>
                    <a:pt x="164190" y="116510"/>
                  </a:lnTo>
                  <a:lnTo>
                    <a:pt x="163477" y="103559"/>
                  </a:lnTo>
                  <a:lnTo>
                    <a:pt x="161411" y="90792"/>
                  </a:lnTo>
                  <a:lnTo>
                    <a:pt x="158097" y="78433"/>
                  </a:lnTo>
                  <a:lnTo>
                    <a:pt x="153757" y="66677"/>
                  </a:lnTo>
                  <a:lnTo>
                    <a:pt x="148627" y="55774"/>
                  </a:lnTo>
                  <a:lnTo>
                    <a:pt x="142910" y="45782"/>
                  </a:lnTo>
                  <a:lnTo>
                    <a:pt x="136445" y="36919"/>
                  </a:lnTo>
                  <a:lnTo>
                    <a:pt x="128741" y="29636"/>
                  </a:lnTo>
                  <a:lnTo>
                    <a:pt x="119640" y="24042"/>
                  </a:lnTo>
                  <a:lnTo>
                    <a:pt x="109595" y="20268"/>
                  </a:lnTo>
                  <a:lnTo>
                    <a:pt x="99467" y="18625"/>
                  </a:lnTo>
                  <a:lnTo>
                    <a:pt x="89733" y="19089"/>
                  </a:lnTo>
                  <a:lnTo>
                    <a:pt x="79908" y="21012"/>
                  </a:lnTo>
                  <a:lnTo>
                    <a:pt x="68814" y="24907"/>
                  </a:lnTo>
                  <a:lnTo>
                    <a:pt x="54445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37841" y="608119"/>
              <a:ext cx="147400" cy="200082"/>
            </a:xfrm>
            <a:custGeom>
              <a:avLst/>
              <a:gdLst/>
              <a:ahLst/>
              <a:cxnLst/>
              <a:rect l="0" t="0" r="0" b="0"/>
              <a:pathLst>
                <a:path w="147400" h="200082">
                  <a:moveTo>
                    <a:pt x="0" y="96961"/>
                  </a:moveTo>
                  <a:lnTo>
                    <a:pt x="5867" y="105762"/>
                  </a:lnTo>
                  <a:lnTo>
                    <a:pt x="11431" y="114109"/>
                  </a:lnTo>
                  <a:lnTo>
                    <a:pt x="17231" y="122812"/>
                  </a:lnTo>
                  <a:lnTo>
                    <a:pt x="23312" y="132106"/>
                  </a:lnTo>
                  <a:lnTo>
                    <a:pt x="29642" y="142249"/>
                  </a:lnTo>
                  <a:lnTo>
                    <a:pt x="36165" y="153290"/>
                  </a:lnTo>
                  <a:lnTo>
                    <a:pt x="42668" y="164957"/>
                  </a:lnTo>
                  <a:lnTo>
                    <a:pt x="48802" y="176779"/>
                  </a:lnTo>
                  <a:lnTo>
                    <a:pt x="54385" y="188397"/>
                  </a:lnTo>
                  <a:lnTo>
                    <a:pt x="58688" y="197206"/>
                  </a:lnTo>
                  <a:lnTo>
                    <a:pt x="60742" y="200081"/>
                  </a:lnTo>
                  <a:lnTo>
                    <a:pt x="60788" y="198073"/>
                  </a:lnTo>
                  <a:lnTo>
                    <a:pt x="59475" y="192872"/>
                  </a:lnTo>
                  <a:lnTo>
                    <a:pt x="57318" y="185688"/>
                  </a:lnTo>
                  <a:lnTo>
                    <a:pt x="54651" y="177280"/>
                  </a:lnTo>
                  <a:lnTo>
                    <a:pt x="51672" y="168109"/>
                  </a:lnTo>
                  <a:lnTo>
                    <a:pt x="48501" y="158458"/>
                  </a:lnTo>
                  <a:lnTo>
                    <a:pt x="45210" y="148496"/>
                  </a:lnTo>
                  <a:lnTo>
                    <a:pt x="41842" y="138169"/>
                  </a:lnTo>
                  <a:lnTo>
                    <a:pt x="38425" y="127238"/>
                  </a:lnTo>
                  <a:lnTo>
                    <a:pt x="34985" y="115619"/>
                  </a:lnTo>
                  <a:lnTo>
                    <a:pt x="31862" y="103372"/>
                  </a:lnTo>
                  <a:lnTo>
                    <a:pt x="29675" y="90619"/>
                  </a:lnTo>
                  <a:lnTo>
                    <a:pt x="28699" y="77495"/>
                  </a:lnTo>
                  <a:lnTo>
                    <a:pt x="29197" y="64598"/>
                  </a:lnTo>
                  <a:lnTo>
                    <a:pt x="31585" y="52931"/>
                  </a:lnTo>
                  <a:lnTo>
                    <a:pt x="35900" y="42942"/>
                  </a:lnTo>
                  <a:lnTo>
                    <a:pt x="41881" y="34576"/>
                  </a:lnTo>
                  <a:lnTo>
                    <a:pt x="49176" y="27559"/>
                  </a:lnTo>
                  <a:lnTo>
                    <a:pt x="57448" y="21578"/>
                  </a:lnTo>
                  <a:lnTo>
                    <a:pt x="66423" y="16354"/>
                  </a:lnTo>
                  <a:lnTo>
                    <a:pt x="75891" y="11669"/>
                  </a:lnTo>
                  <a:lnTo>
                    <a:pt x="85696" y="7369"/>
                  </a:lnTo>
                  <a:lnTo>
                    <a:pt x="95660" y="3680"/>
                  </a:lnTo>
                  <a:lnTo>
                    <a:pt x="106758" y="932"/>
                  </a:lnTo>
                  <a:lnTo>
                    <a:pt x="122198" y="0"/>
                  </a:lnTo>
                  <a:lnTo>
                    <a:pt x="147399" y="220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23058" y="618314"/>
              <a:ext cx="143932" cy="192052"/>
            </a:xfrm>
            <a:custGeom>
              <a:avLst/>
              <a:gdLst/>
              <a:ahLst/>
              <a:cxnLst/>
              <a:rect l="0" t="0" r="0" b="0"/>
              <a:pathLst>
                <a:path w="143932" h="192052">
                  <a:moveTo>
                    <a:pt x="14824" y="65709"/>
                  </a:moveTo>
                  <a:lnTo>
                    <a:pt x="12024" y="74510"/>
                  </a:lnTo>
                  <a:lnTo>
                    <a:pt x="10522" y="82857"/>
                  </a:lnTo>
                  <a:lnTo>
                    <a:pt x="10211" y="91560"/>
                  </a:lnTo>
                  <a:lnTo>
                    <a:pt x="10718" y="100854"/>
                  </a:lnTo>
                  <a:lnTo>
                    <a:pt x="11538" y="110997"/>
                  </a:lnTo>
                  <a:lnTo>
                    <a:pt x="12353" y="122043"/>
                  </a:lnTo>
                  <a:lnTo>
                    <a:pt x="13037" y="133882"/>
                  </a:lnTo>
                  <a:lnTo>
                    <a:pt x="13563" y="146352"/>
                  </a:lnTo>
                  <a:lnTo>
                    <a:pt x="13922" y="159195"/>
                  </a:lnTo>
                  <a:lnTo>
                    <a:pt x="13190" y="168783"/>
                  </a:lnTo>
                  <a:lnTo>
                    <a:pt x="11014" y="170861"/>
                  </a:lnTo>
                  <a:lnTo>
                    <a:pt x="8931" y="167027"/>
                  </a:lnTo>
                  <a:lnTo>
                    <a:pt x="7231" y="159243"/>
                  </a:lnTo>
                  <a:lnTo>
                    <a:pt x="5541" y="148631"/>
                  </a:lnTo>
                  <a:lnTo>
                    <a:pt x="3602" y="135957"/>
                  </a:lnTo>
                  <a:lnTo>
                    <a:pt x="1660" y="122123"/>
                  </a:lnTo>
                  <a:lnTo>
                    <a:pt x="353" y="108180"/>
                  </a:lnTo>
                  <a:lnTo>
                    <a:pt x="0" y="94710"/>
                  </a:lnTo>
                  <a:lnTo>
                    <a:pt x="598" y="81876"/>
                  </a:lnTo>
                  <a:lnTo>
                    <a:pt x="1996" y="69637"/>
                  </a:lnTo>
                  <a:lnTo>
                    <a:pt x="4019" y="57888"/>
                  </a:lnTo>
                  <a:lnTo>
                    <a:pt x="6665" y="46672"/>
                  </a:lnTo>
                  <a:lnTo>
                    <a:pt x="10112" y="36198"/>
                  </a:lnTo>
                  <a:lnTo>
                    <a:pt x="14400" y="26526"/>
                  </a:lnTo>
                  <a:lnTo>
                    <a:pt x="19753" y="17892"/>
                  </a:lnTo>
                  <a:lnTo>
                    <a:pt x="26635" y="10771"/>
                  </a:lnTo>
                  <a:lnTo>
                    <a:pt x="35149" y="5288"/>
                  </a:lnTo>
                  <a:lnTo>
                    <a:pt x="44783" y="1590"/>
                  </a:lnTo>
                  <a:lnTo>
                    <a:pt x="54626" y="0"/>
                  </a:lnTo>
                  <a:lnTo>
                    <a:pt x="64131" y="486"/>
                  </a:lnTo>
                  <a:lnTo>
                    <a:pt x="73120" y="2743"/>
                  </a:lnTo>
                  <a:lnTo>
                    <a:pt x="81610" y="6384"/>
                  </a:lnTo>
                  <a:lnTo>
                    <a:pt x="89682" y="11054"/>
                  </a:lnTo>
                  <a:lnTo>
                    <a:pt x="97273" y="16627"/>
                  </a:lnTo>
                  <a:lnTo>
                    <a:pt x="104159" y="23190"/>
                  </a:lnTo>
                  <a:lnTo>
                    <a:pt x="110278" y="30719"/>
                  </a:lnTo>
                  <a:lnTo>
                    <a:pt x="115711" y="39232"/>
                  </a:lnTo>
                  <a:lnTo>
                    <a:pt x="120596" y="48856"/>
                  </a:lnTo>
                  <a:lnTo>
                    <a:pt x="125068" y="59557"/>
                  </a:lnTo>
                  <a:lnTo>
                    <a:pt x="129242" y="71167"/>
                  </a:lnTo>
                  <a:lnTo>
                    <a:pt x="133206" y="83485"/>
                  </a:lnTo>
                  <a:lnTo>
                    <a:pt x="137014" y="96326"/>
                  </a:lnTo>
                  <a:lnTo>
                    <a:pt x="140387" y="109541"/>
                  </a:lnTo>
                  <a:lnTo>
                    <a:pt x="142740" y="123018"/>
                  </a:lnTo>
                  <a:lnTo>
                    <a:pt x="143842" y="136658"/>
                  </a:lnTo>
                  <a:lnTo>
                    <a:pt x="143931" y="149797"/>
                  </a:lnTo>
                  <a:lnTo>
                    <a:pt x="143552" y="162496"/>
                  </a:lnTo>
                  <a:lnTo>
                    <a:pt x="142668" y="175869"/>
                  </a:lnTo>
                  <a:lnTo>
                    <a:pt x="141166" y="19205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48452" y="662966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9" y="70265"/>
                  </a:lnTo>
                  <a:lnTo>
                    <a:pt x="3904" y="81964"/>
                  </a:lnTo>
                  <a:lnTo>
                    <a:pt x="6201" y="93881"/>
                  </a:lnTo>
                  <a:lnTo>
                    <a:pt x="8852" y="106185"/>
                  </a:lnTo>
                  <a:lnTo>
                    <a:pt x="11609" y="118669"/>
                  </a:lnTo>
                  <a:lnTo>
                    <a:pt x="14364" y="132271"/>
                  </a:lnTo>
                  <a:lnTo>
                    <a:pt x="17357" y="150426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48452" y="5471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72490" y="634749"/>
              <a:ext cx="212875" cy="280902"/>
            </a:xfrm>
            <a:custGeom>
              <a:avLst/>
              <a:gdLst/>
              <a:ahLst/>
              <a:cxnLst/>
              <a:rect l="0" t="0" r="0" b="0"/>
              <a:pathLst>
                <a:path w="212875" h="280902">
                  <a:moveTo>
                    <a:pt x="97060" y="144030"/>
                  </a:moveTo>
                  <a:lnTo>
                    <a:pt x="102794" y="135162"/>
                  </a:lnTo>
                  <a:lnTo>
                    <a:pt x="107078" y="126175"/>
                  </a:lnTo>
                  <a:lnTo>
                    <a:pt x="110279" y="116180"/>
                  </a:lnTo>
                  <a:lnTo>
                    <a:pt x="112467" y="105199"/>
                  </a:lnTo>
                  <a:lnTo>
                    <a:pt x="113517" y="93388"/>
                  </a:lnTo>
                  <a:lnTo>
                    <a:pt x="113458" y="80934"/>
                  </a:lnTo>
                  <a:lnTo>
                    <a:pt x="112461" y="68169"/>
                  </a:lnTo>
                  <a:lnTo>
                    <a:pt x="110733" y="55536"/>
                  </a:lnTo>
                  <a:lnTo>
                    <a:pt x="108450" y="43277"/>
                  </a:lnTo>
                  <a:lnTo>
                    <a:pt x="105275" y="31760"/>
                  </a:lnTo>
                  <a:lnTo>
                    <a:pt x="100402" y="21551"/>
                  </a:lnTo>
                  <a:lnTo>
                    <a:pt x="93536" y="12848"/>
                  </a:lnTo>
                  <a:lnTo>
                    <a:pt x="85161" y="6004"/>
                  </a:lnTo>
                  <a:lnTo>
                    <a:pt x="76237" y="1680"/>
                  </a:lnTo>
                  <a:lnTo>
                    <a:pt x="67387" y="0"/>
                  </a:lnTo>
                  <a:lnTo>
                    <a:pt x="58853" y="804"/>
                  </a:lnTo>
                  <a:lnTo>
                    <a:pt x="50677" y="3918"/>
                  </a:lnTo>
                  <a:lnTo>
                    <a:pt x="42818" y="9013"/>
                  </a:lnTo>
                  <a:lnTo>
                    <a:pt x="35372" y="15837"/>
                  </a:lnTo>
                  <a:lnTo>
                    <a:pt x="28584" y="24304"/>
                  </a:lnTo>
                  <a:lnTo>
                    <a:pt x="22530" y="34212"/>
                  </a:lnTo>
                  <a:lnTo>
                    <a:pt x="17141" y="45116"/>
                  </a:lnTo>
                  <a:lnTo>
                    <a:pt x="12286" y="56426"/>
                  </a:lnTo>
                  <a:lnTo>
                    <a:pt x="7842" y="67777"/>
                  </a:lnTo>
                  <a:lnTo>
                    <a:pt x="4027" y="79177"/>
                  </a:lnTo>
                  <a:lnTo>
                    <a:pt x="1369" y="90898"/>
                  </a:lnTo>
                  <a:lnTo>
                    <a:pt x="64" y="103076"/>
                  </a:lnTo>
                  <a:lnTo>
                    <a:pt x="0" y="115543"/>
                  </a:lnTo>
                  <a:lnTo>
                    <a:pt x="947" y="127921"/>
                  </a:lnTo>
                  <a:lnTo>
                    <a:pt x="2662" y="139990"/>
                  </a:lnTo>
                  <a:lnTo>
                    <a:pt x="5100" y="151706"/>
                  </a:lnTo>
                  <a:lnTo>
                    <a:pt x="8406" y="163106"/>
                  </a:lnTo>
                  <a:lnTo>
                    <a:pt x="12599" y="174238"/>
                  </a:lnTo>
                  <a:lnTo>
                    <a:pt x="17889" y="184509"/>
                  </a:lnTo>
                  <a:lnTo>
                    <a:pt x="24729" y="192743"/>
                  </a:lnTo>
                  <a:lnTo>
                    <a:pt x="33210" y="198454"/>
                  </a:lnTo>
                  <a:lnTo>
                    <a:pt x="42652" y="201473"/>
                  </a:lnTo>
                  <a:lnTo>
                    <a:pt x="51835" y="201613"/>
                  </a:lnTo>
                  <a:lnTo>
                    <a:pt x="60082" y="199073"/>
                  </a:lnTo>
                  <a:lnTo>
                    <a:pt x="67413" y="194320"/>
                  </a:lnTo>
                  <a:lnTo>
                    <a:pt x="74250" y="187866"/>
                  </a:lnTo>
                  <a:lnTo>
                    <a:pt x="80918" y="180165"/>
                  </a:lnTo>
                  <a:lnTo>
                    <a:pt x="87414" y="171576"/>
                  </a:lnTo>
                  <a:lnTo>
                    <a:pt x="93490" y="162368"/>
                  </a:lnTo>
                  <a:lnTo>
                    <a:pt x="99026" y="152728"/>
                  </a:lnTo>
                  <a:lnTo>
                    <a:pt x="103881" y="142629"/>
                  </a:lnTo>
                  <a:lnTo>
                    <a:pt x="107838" y="131857"/>
                  </a:lnTo>
                  <a:lnTo>
                    <a:pt x="110875" y="120454"/>
                  </a:lnTo>
                  <a:lnTo>
                    <a:pt x="113439" y="112246"/>
                  </a:lnTo>
                  <a:lnTo>
                    <a:pt x="115992" y="111817"/>
                  </a:lnTo>
                  <a:lnTo>
                    <a:pt x="118485" y="117555"/>
                  </a:lnTo>
                  <a:lnTo>
                    <a:pt x="121036" y="127209"/>
                  </a:lnTo>
                  <a:lnTo>
                    <a:pt x="123744" y="139043"/>
                  </a:lnTo>
                  <a:lnTo>
                    <a:pt x="126634" y="151999"/>
                  </a:lnTo>
                  <a:lnTo>
                    <a:pt x="129687" y="165346"/>
                  </a:lnTo>
                  <a:lnTo>
                    <a:pt x="132871" y="178492"/>
                  </a:lnTo>
                  <a:lnTo>
                    <a:pt x="136157" y="191159"/>
                  </a:lnTo>
                  <a:lnTo>
                    <a:pt x="139682" y="203148"/>
                  </a:lnTo>
                  <a:lnTo>
                    <a:pt x="143732" y="214220"/>
                  </a:lnTo>
                  <a:lnTo>
                    <a:pt x="148427" y="224336"/>
                  </a:lnTo>
                  <a:lnTo>
                    <a:pt x="153885" y="233455"/>
                  </a:lnTo>
                  <a:lnTo>
                    <a:pt x="160307" y="241443"/>
                  </a:lnTo>
                  <a:lnTo>
                    <a:pt x="167694" y="248338"/>
                  </a:lnTo>
                  <a:lnTo>
                    <a:pt x="175647" y="254356"/>
                  </a:lnTo>
                  <a:lnTo>
                    <a:pt x="184343" y="260497"/>
                  </a:lnTo>
                  <a:lnTo>
                    <a:pt x="195664" y="268422"/>
                  </a:lnTo>
                  <a:lnTo>
                    <a:pt x="212874" y="28090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00721" y="873536"/>
              <a:ext cx="2095172" cy="99374"/>
            </a:xfrm>
            <a:custGeom>
              <a:avLst/>
              <a:gdLst/>
              <a:ahLst/>
              <a:cxnLst/>
              <a:rect l="0" t="0" r="0" b="0"/>
              <a:pathLst>
                <a:path w="2095172" h="99374">
                  <a:moveTo>
                    <a:pt x="2095171" y="0"/>
                  </a:moveTo>
                  <a:lnTo>
                    <a:pt x="2089371" y="5934"/>
                  </a:lnTo>
                  <a:lnTo>
                    <a:pt x="2084446" y="12139"/>
                  </a:lnTo>
                  <a:lnTo>
                    <a:pt x="2079935" y="19230"/>
                  </a:lnTo>
                  <a:lnTo>
                    <a:pt x="2075368" y="26998"/>
                  </a:lnTo>
                  <a:lnTo>
                    <a:pt x="2070058" y="34996"/>
                  </a:lnTo>
                  <a:lnTo>
                    <a:pt x="2063690" y="42932"/>
                  </a:lnTo>
                  <a:lnTo>
                    <a:pt x="2056287" y="50534"/>
                  </a:lnTo>
                  <a:lnTo>
                    <a:pt x="2048019" y="57478"/>
                  </a:lnTo>
                  <a:lnTo>
                    <a:pt x="2039084" y="63653"/>
                  </a:lnTo>
                  <a:lnTo>
                    <a:pt x="2029662" y="68797"/>
                  </a:lnTo>
                  <a:lnTo>
                    <a:pt x="2019893" y="72429"/>
                  </a:lnTo>
                  <a:lnTo>
                    <a:pt x="2009880" y="74427"/>
                  </a:lnTo>
                  <a:lnTo>
                    <a:pt x="1999701" y="74973"/>
                  </a:lnTo>
                  <a:lnTo>
                    <a:pt x="1989408" y="74360"/>
                  </a:lnTo>
                  <a:lnTo>
                    <a:pt x="1979043" y="72872"/>
                  </a:lnTo>
                  <a:lnTo>
                    <a:pt x="1968793" y="70588"/>
                  </a:lnTo>
                  <a:lnTo>
                    <a:pt x="1958984" y="67386"/>
                  </a:lnTo>
                  <a:lnTo>
                    <a:pt x="1949757" y="63271"/>
                  </a:lnTo>
                  <a:lnTo>
                    <a:pt x="1941085" y="58374"/>
                  </a:lnTo>
                  <a:lnTo>
                    <a:pt x="1932874" y="52863"/>
                  </a:lnTo>
                  <a:lnTo>
                    <a:pt x="1925011" y="46900"/>
                  </a:lnTo>
                  <a:lnTo>
                    <a:pt x="1917237" y="40777"/>
                  </a:lnTo>
                  <a:lnTo>
                    <a:pt x="1909171" y="34900"/>
                  </a:lnTo>
                  <a:lnTo>
                    <a:pt x="1900618" y="29474"/>
                  </a:lnTo>
                  <a:lnTo>
                    <a:pt x="1891245" y="24679"/>
                  </a:lnTo>
                  <a:lnTo>
                    <a:pt x="1880509" y="20757"/>
                  </a:lnTo>
                  <a:lnTo>
                    <a:pt x="1868254" y="17758"/>
                  </a:lnTo>
                  <a:lnTo>
                    <a:pt x="1854956" y="15897"/>
                  </a:lnTo>
                  <a:lnTo>
                    <a:pt x="1841498" y="15621"/>
                  </a:lnTo>
                  <a:lnTo>
                    <a:pt x="1828415" y="17029"/>
                  </a:lnTo>
                  <a:lnTo>
                    <a:pt x="1815871" y="19923"/>
                  </a:lnTo>
                  <a:lnTo>
                    <a:pt x="1803840" y="23999"/>
                  </a:lnTo>
                  <a:lnTo>
                    <a:pt x="1792233" y="28956"/>
                  </a:lnTo>
                  <a:lnTo>
                    <a:pt x="1780946" y="34384"/>
                  </a:lnTo>
                  <a:lnTo>
                    <a:pt x="1769893" y="39785"/>
                  </a:lnTo>
                  <a:lnTo>
                    <a:pt x="1759001" y="44888"/>
                  </a:lnTo>
                  <a:lnTo>
                    <a:pt x="1748055" y="49465"/>
                  </a:lnTo>
                  <a:lnTo>
                    <a:pt x="1736713" y="53240"/>
                  </a:lnTo>
                  <a:lnTo>
                    <a:pt x="1724821" y="56145"/>
                  </a:lnTo>
                  <a:lnTo>
                    <a:pt x="1712392" y="58113"/>
                  </a:lnTo>
                  <a:lnTo>
                    <a:pt x="1699516" y="58993"/>
                  </a:lnTo>
                  <a:lnTo>
                    <a:pt x="1686303" y="58803"/>
                  </a:lnTo>
                  <a:lnTo>
                    <a:pt x="1673007" y="57542"/>
                  </a:lnTo>
                  <a:lnTo>
                    <a:pt x="1660007" y="55101"/>
                  </a:lnTo>
                  <a:lnTo>
                    <a:pt x="1647488" y="51538"/>
                  </a:lnTo>
                  <a:lnTo>
                    <a:pt x="1635455" y="47198"/>
                  </a:lnTo>
                  <a:lnTo>
                    <a:pt x="1623834" y="42601"/>
                  </a:lnTo>
                  <a:lnTo>
                    <a:pt x="1612534" y="38063"/>
                  </a:lnTo>
                  <a:lnTo>
                    <a:pt x="1601469" y="33544"/>
                  </a:lnTo>
                  <a:lnTo>
                    <a:pt x="1590572" y="28751"/>
                  </a:lnTo>
                  <a:lnTo>
                    <a:pt x="1579788" y="23535"/>
                  </a:lnTo>
                  <a:lnTo>
                    <a:pt x="1568917" y="18218"/>
                  </a:lnTo>
                  <a:lnTo>
                    <a:pt x="1557625" y="13481"/>
                  </a:lnTo>
                  <a:lnTo>
                    <a:pt x="1545771" y="9670"/>
                  </a:lnTo>
                  <a:lnTo>
                    <a:pt x="1533539" y="6959"/>
                  </a:lnTo>
                  <a:lnTo>
                    <a:pt x="1521327" y="5514"/>
                  </a:lnTo>
                  <a:lnTo>
                    <a:pt x="1509373" y="5292"/>
                  </a:lnTo>
                  <a:lnTo>
                    <a:pt x="1497736" y="6261"/>
                  </a:lnTo>
                  <a:lnTo>
                    <a:pt x="1486389" y="8500"/>
                  </a:lnTo>
                  <a:lnTo>
                    <a:pt x="1475276" y="11923"/>
                  </a:lnTo>
                  <a:lnTo>
                    <a:pt x="1464338" y="16168"/>
                  </a:lnTo>
                  <a:lnTo>
                    <a:pt x="1453526" y="20701"/>
                  </a:lnTo>
                  <a:lnTo>
                    <a:pt x="1442805" y="25195"/>
                  </a:lnTo>
                  <a:lnTo>
                    <a:pt x="1432146" y="29685"/>
                  </a:lnTo>
                  <a:lnTo>
                    <a:pt x="1421529" y="34459"/>
                  </a:lnTo>
                  <a:lnTo>
                    <a:pt x="1410931" y="39662"/>
                  </a:lnTo>
                  <a:lnTo>
                    <a:pt x="1400017" y="44970"/>
                  </a:lnTo>
                  <a:lnTo>
                    <a:pt x="1388165" y="49701"/>
                  </a:lnTo>
                  <a:lnTo>
                    <a:pt x="1375117" y="53513"/>
                  </a:lnTo>
                  <a:lnTo>
                    <a:pt x="1361098" y="56394"/>
                  </a:lnTo>
                  <a:lnTo>
                    <a:pt x="1346617" y="58485"/>
                  </a:lnTo>
                  <a:lnTo>
                    <a:pt x="1332024" y="59955"/>
                  </a:lnTo>
                  <a:lnTo>
                    <a:pt x="1317481" y="60638"/>
                  </a:lnTo>
                  <a:lnTo>
                    <a:pt x="1303037" y="60047"/>
                  </a:lnTo>
                  <a:lnTo>
                    <a:pt x="1288700" y="58026"/>
                  </a:lnTo>
                  <a:lnTo>
                    <a:pt x="1274615" y="54873"/>
                  </a:lnTo>
                  <a:lnTo>
                    <a:pt x="1261070" y="51148"/>
                  </a:lnTo>
                  <a:lnTo>
                    <a:pt x="1248178" y="47237"/>
                  </a:lnTo>
                  <a:lnTo>
                    <a:pt x="1235892" y="43325"/>
                  </a:lnTo>
                  <a:lnTo>
                    <a:pt x="1224101" y="39479"/>
                  </a:lnTo>
                  <a:lnTo>
                    <a:pt x="1212676" y="35715"/>
                  </a:lnTo>
                  <a:lnTo>
                    <a:pt x="1201188" y="32190"/>
                  </a:lnTo>
                  <a:lnTo>
                    <a:pt x="1188942" y="29194"/>
                  </a:lnTo>
                  <a:lnTo>
                    <a:pt x="1175621" y="26849"/>
                  </a:lnTo>
                  <a:lnTo>
                    <a:pt x="1161248" y="25273"/>
                  </a:lnTo>
                  <a:lnTo>
                    <a:pt x="1145997" y="24664"/>
                  </a:lnTo>
                  <a:lnTo>
                    <a:pt x="1130078" y="25034"/>
                  </a:lnTo>
                  <a:lnTo>
                    <a:pt x="1114000" y="26249"/>
                  </a:lnTo>
                  <a:lnTo>
                    <a:pt x="1098520" y="28127"/>
                  </a:lnTo>
                  <a:lnTo>
                    <a:pt x="1084004" y="30503"/>
                  </a:lnTo>
                  <a:lnTo>
                    <a:pt x="1070463" y="33402"/>
                  </a:lnTo>
                  <a:lnTo>
                    <a:pt x="1057747" y="37025"/>
                  </a:lnTo>
                  <a:lnTo>
                    <a:pt x="1045673" y="41421"/>
                  </a:lnTo>
                  <a:lnTo>
                    <a:pt x="1034069" y="46338"/>
                  </a:lnTo>
                  <a:lnTo>
                    <a:pt x="1022803" y="51332"/>
                  </a:lnTo>
                  <a:lnTo>
                    <a:pt x="1011768" y="56129"/>
                  </a:lnTo>
                  <a:lnTo>
                    <a:pt x="1000726" y="60485"/>
                  </a:lnTo>
                  <a:lnTo>
                    <a:pt x="989320" y="64104"/>
                  </a:lnTo>
                  <a:lnTo>
                    <a:pt x="977384" y="66906"/>
                  </a:lnTo>
                  <a:lnTo>
                    <a:pt x="964926" y="68972"/>
                  </a:lnTo>
                  <a:lnTo>
                    <a:pt x="952032" y="70450"/>
                  </a:lnTo>
                  <a:lnTo>
                    <a:pt x="938806" y="71480"/>
                  </a:lnTo>
                  <a:lnTo>
                    <a:pt x="925501" y="72022"/>
                  </a:lnTo>
                  <a:lnTo>
                    <a:pt x="912496" y="71862"/>
                  </a:lnTo>
                  <a:lnTo>
                    <a:pt x="899968" y="70935"/>
                  </a:lnTo>
                  <a:lnTo>
                    <a:pt x="887760" y="69161"/>
                  </a:lnTo>
                  <a:lnTo>
                    <a:pt x="875489" y="66367"/>
                  </a:lnTo>
                  <a:lnTo>
                    <a:pt x="862935" y="62563"/>
                  </a:lnTo>
                  <a:lnTo>
                    <a:pt x="850043" y="58060"/>
                  </a:lnTo>
                  <a:lnTo>
                    <a:pt x="836849" y="53353"/>
                  </a:lnTo>
                  <a:lnTo>
                    <a:pt x="823413" y="48746"/>
                  </a:lnTo>
                  <a:lnTo>
                    <a:pt x="809796" y="44351"/>
                  </a:lnTo>
                  <a:lnTo>
                    <a:pt x="796048" y="40172"/>
                  </a:lnTo>
                  <a:lnTo>
                    <a:pt x="782213" y="36178"/>
                  </a:lnTo>
                  <a:lnTo>
                    <a:pt x="768483" y="32326"/>
                  </a:lnTo>
                  <a:lnTo>
                    <a:pt x="755183" y="28579"/>
                  </a:lnTo>
                  <a:lnTo>
                    <a:pt x="742455" y="24911"/>
                  </a:lnTo>
                  <a:lnTo>
                    <a:pt x="730111" y="21463"/>
                  </a:lnTo>
                  <a:lnTo>
                    <a:pt x="717748" y="18526"/>
                  </a:lnTo>
                  <a:lnTo>
                    <a:pt x="705136" y="16229"/>
                  </a:lnTo>
                  <a:lnTo>
                    <a:pt x="692376" y="14856"/>
                  </a:lnTo>
                  <a:lnTo>
                    <a:pt x="679803" y="14917"/>
                  </a:lnTo>
                  <a:lnTo>
                    <a:pt x="667601" y="16555"/>
                  </a:lnTo>
                  <a:lnTo>
                    <a:pt x="655798" y="19605"/>
                  </a:lnTo>
                  <a:lnTo>
                    <a:pt x="644338" y="23786"/>
                  </a:lnTo>
                  <a:lnTo>
                    <a:pt x="633149" y="28818"/>
                  </a:lnTo>
                  <a:lnTo>
                    <a:pt x="622160" y="34465"/>
                  </a:lnTo>
                  <a:lnTo>
                    <a:pt x="611315" y="40547"/>
                  </a:lnTo>
                  <a:lnTo>
                    <a:pt x="600571" y="46925"/>
                  </a:lnTo>
                  <a:lnTo>
                    <a:pt x="589896" y="53341"/>
                  </a:lnTo>
                  <a:lnTo>
                    <a:pt x="579269" y="59422"/>
                  </a:lnTo>
                  <a:lnTo>
                    <a:pt x="568665" y="64994"/>
                  </a:lnTo>
                  <a:lnTo>
                    <a:pt x="557746" y="70057"/>
                  </a:lnTo>
                  <a:lnTo>
                    <a:pt x="545891" y="74692"/>
                  </a:lnTo>
                  <a:lnTo>
                    <a:pt x="532845" y="78988"/>
                  </a:lnTo>
                  <a:lnTo>
                    <a:pt x="518998" y="82704"/>
                  </a:lnTo>
                  <a:lnTo>
                    <a:pt x="505164" y="85296"/>
                  </a:lnTo>
                  <a:lnTo>
                    <a:pt x="491820" y="86557"/>
                  </a:lnTo>
                  <a:lnTo>
                    <a:pt x="478929" y="86590"/>
                  </a:lnTo>
                  <a:lnTo>
                    <a:pt x="466134" y="85624"/>
                  </a:lnTo>
                  <a:lnTo>
                    <a:pt x="453194" y="83897"/>
                  </a:lnTo>
                  <a:lnTo>
                    <a:pt x="440029" y="81450"/>
                  </a:lnTo>
                  <a:lnTo>
                    <a:pt x="426644" y="78137"/>
                  </a:lnTo>
                  <a:lnTo>
                    <a:pt x="413081" y="73954"/>
                  </a:lnTo>
                  <a:lnTo>
                    <a:pt x="399547" y="69180"/>
                  </a:lnTo>
                  <a:lnTo>
                    <a:pt x="386387" y="64284"/>
                  </a:lnTo>
                  <a:lnTo>
                    <a:pt x="373755" y="59552"/>
                  </a:lnTo>
                  <a:lnTo>
                    <a:pt x="361477" y="55240"/>
                  </a:lnTo>
                  <a:lnTo>
                    <a:pt x="349159" y="51650"/>
                  </a:lnTo>
                  <a:lnTo>
                    <a:pt x="336578" y="48873"/>
                  </a:lnTo>
                  <a:lnTo>
                    <a:pt x="323838" y="46992"/>
                  </a:lnTo>
                  <a:lnTo>
                    <a:pt x="311278" y="46171"/>
                  </a:lnTo>
                  <a:lnTo>
                    <a:pt x="299081" y="46404"/>
                  </a:lnTo>
                  <a:lnTo>
                    <a:pt x="287110" y="47865"/>
                  </a:lnTo>
                  <a:lnTo>
                    <a:pt x="275006" y="50973"/>
                  </a:lnTo>
                  <a:lnTo>
                    <a:pt x="262572" y="55801"/>
                  </a:lnTo>
                  <a:lnTo>
                    <a:pt x="249932" y="61975"/>
                  </a:lnTo>
                  <a:lnTo>
                    <a:pt x="237440" y="68874"/>
                  </a:lnTo>
                  <a:lnTo>
                    <a:pt x="225289" y="76057"/>
                  </a:lnTo>
                  <a:lnTo>
                    <a:pt x="213349" y="82978"/>
                  </a:lnTo>
                  <a:lnTo>
                    <a:pt x="201266" y="88933"/>
                  </a:lnTo>
                  <a:lnTo>
                    <a:pt x="188844" y="93629"/>
                  </a:lnTo>
                  <a:lnTo>
                    <a:pt x="176214" y="96966"/>
                  </a:lnTo>
                  <a:lnTo>
                    <a:pt x="163728" y="98847"/>
                  </a:lnTo>
                  <a:lnTo>
                    <a:pt x="151586" y="99373"/>
                  </a:lnTo>
                  <a:lnTo>
                    <a:pt x="139822" y="98780"/>
                  </a:lnTo>
                  <a:lnTo>
                    <a:pt x="128389" y="97328"/>
                  </a:lnTo>
                  <a:lnTo>
                    <a:pt x="117213" y="95242"/>
                  </a:lnTo>
                  <a:lnTo>
                    <a:pt x="106063" y="92539"/>
                  </a:lnTo>
                  <a:lnTo>
                    <a:pt x="94577" y="89048"/>
                  </a:lnTo>
                  <a:lnTo>
                    <a:pt x="82589" y="84746"/>
                  </a:lnTo>
                  <a:lnTo>
                    <a:pt x="70133" y="80040"/>
                  </a:lnTo>
                  <a:lnTo>
                    <a:pt x="55815" y="75226"/>
                  </a:lnTo>
                  <a:lnTo>
                    <a:pt x="35021" y="6988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68497" y="1532501"/>
            <a:ext cx="1777652" cy="636370"/>
            <a:chOff x="368497" y="1532501"/>
            <a:chExt cx="1777652" cy="636370"/>
          </a:xfrm>
        </p:grpSpPr>
        <p:sp>
          <p:nvSpPr>
            <p:cNvPr id="17" name="Freeform 16"/>
            <p:cNvSpPr/>
            <p:nvPr/>
          </p:nvSpPr>
          <p:spPr>
            <a:xfrm>
              <a:off x="410745" y="1532501"/>
              <a:ext cx="220965" cy="373158"/>
            </a:xfrm>
            <a:custGeom>
              <a:avLst/>
              <a:gdLst/>
              <a:ahLst/>
              <a:cxnLst/>
              <a:rect l="0" t="0" r="0" b="0"/>
              <a:pathLst>
                <a:path w="220965" h="373158">
                  <a:moveTo>
                    <a:pt x="105151" y="15188"/>
                  </a:moveTo>
                  <a:lnTo>
                    <a:pt x="99350" y="21256"/>
                  </a:lnTo>
                  <a:lnTo>
                    <a:pt x="94426" y="28741"/>
                  </a:lnTo>
                  <a:lnTo>
                    <a:pt x="89923" y="38430"/>
                  </a:lnTo>
                  <a:lnTo>
                    <a:pt x="85703" y="50090"/>
                  </a:lnTo>
                  <a:lnTo>
                    <a:pt x="81689" y="63369"/>
                  </a:lnTo>
                  <a:lnTo>
                    <a:pt x="77828" y="77897"/>
                  </a:lnTo>
                  <a:lnTo>
                    <a:pt x="74075" y="93344"/>
                  </a:lnTo>
                  <a:lnTo>
                    <a:pt x="70400" y="109448"/>
                  </a:lnTo>
                  <a:lnTo>
                    <a:pt x="66778" y="126011"/>
                  </a:lnTo>
                  <a:lnTo>
                    <a:pt x="63192" y="142893"/>
                  </a:lnTo>
                  <a:lnTo>
                    <a:pt x="59631" y="159991"/>
                  </a:lnTo>
                  <a:lnTo>
                    <a:pt x="56087" y="177232"/>
                  </a:lnTo>
                  <a:lnTo>
                    <a:pt x="52555" y="194404"/>
                  </a:lnTo>
                  <a:lnTo>
                    <a:pt x="49030" y="211167"/>
                  </a:lnTo>
                  <a:lnTo>
                    <a:pt x="45510" y="227371"/>
                  </a:lnTo>
                  <a:lnTo>
                    <a:pt x="41994" y="243032"/>
                  </a:lnTo>
                  <a:lnTo>
                    <a:pt x="38480" y="258242"/>
                  </a:lnTo>
                  <a:lnTo>
                    <a:pt x="34967" y="273102"/>
                  </a:lnTo>
                  <a:lnTo>
                    <a:pt x="31456" y="287541"/>
                  </a:lnTo>
                  <a:lnTo>
                    <a:pt x="27945" y="301323"/>
                  </a:lnTo>
                  <a:lnTo>
                    <a:pt x="24430" y="314371"/>
                  </a:lnTo>
                  <a:lnTo>
                    <a:pt x="20747" y="326591"/>
                  </a:lnTo>
                  <a:lnTo>
                    <a:pt x="16588" y="337806"/>
                  </a:lnTo>
                  <a:lnTo>
                    <a:pt x="11839" y="347945"/>
                  </a:lnTo>
                  <a:lnTo>
                    <a:pt x="7026" y="354617"/>
                  </a:lnTo>
                  <a:lnTo>
                    <a:pt x="3326" y="355045"/>
                  </a:lnTo>
                  <a:lnTo>
                    <a:pt x="1221" y="350626"/>
                  </a:lnTo>
                  <a:lnTo>
                    <a:pt x="231" y="342971"/>
                  </a:lnTo>
                  <a:lnTo>
                    <a:pt x="0" y="333339"/>
                  </a:lnTo>
                  <a:lnTo>
                    <a:pt x="519" y="322762"/>
                  </a:lnTo>
                  <a:lnTo>
                    <a:pt x="1758" y="311838"/>
                  </a:lnTo>
                  <a:lnTo>
                    <a:pt x="3610" y="300524"/>
                  </a:lnTo>
                  <a:lnTo>
                    <a:pt x="5943" y="288315"/>
                  </a:lnTo>
                  <a:lnTo>
                    <a:pt x="8627" y="274983"/>
                  </a:lnTo>
                  <a:lnTo>
                    <a:pt x="11399" y="260753"/>
                  </a:lnTo>
                  <a:lnTo>
                    <a:pt x="13875" y="246119"/>
                  </a:lnTo>
                  <a:lnTo>
                    <a:pt x="15874" y="231420"/>
                  </a:lnTo>
                  <a:lnTo>
                    <a:pt x="17555" y="216802"/>
                  </a:lnTo>
                  <a:lnTo>
                    <a:pt x="19297" y="202309"/>
                  </a:lnTo>
                  <a:lnTo>
                    <a:pt x="21325" y="187932"/>
                  </a:lnTo>
                  <a:lnTo>
                    <a:pt x="23688" y="173651"/>
                  </a:lnTo>
                  <a:lnTo>
                    <a:pt x="26354" y="159443"/>
                  </a:lnTo>
                  <a:lnTo>
                    <a:pt x="29261" y="145287"/>
                  </a:lnTo>
                  <a:lnTo>
                    <a:pt x="32350" y="131168"/>
                  </a:lnTo>
                  <a:lnTo>
                    <a:pt x="35569" y="117076"/>
                  </a:lnTo>
                  <a:lnTo>
                    <a:pt x="38881" y="103001"/>
                  </a:lnTo>
                  <a:lnTo>
                    <a:pt x="42256" y="88938"/>
                  </a:lnTo>
                  <a:lnTo>
                    <a:pt x="45674" y="74883"/>
                  </a:lnTo>
                  <a:lnTo>
                    <a:pt x="49127" y="60838"/>
                  </a:lnTo>
                  <a:lnTo>
                    <a:pt x="52769" y="46966"/>
                  </a:lnTo>
                  <a:lnTo>
                    <a:pt x="56899" y="33571"/>
                  </a:lnTo>
                  <a:lnTo>
                    <a:pt x="61643" y="20815"/>
                  </a:lnTo>
                  <a:lnTo>
                    <a:pt x="66966" y="9810"/>
                  </a:lnTo>
                  <a:lnTo>
                    <a:pt x="72764" y="2605"/>
                  </a:lnTo>
                  <a:lnTo>
                    <a:pt x="78919" y="0"/>
                  </a:lnTo>
                  <a:lnTo>
                    <a:pt x="85171" y="1831"/>
                  </a:lnTo>
                  <a:lnTo>
                    <a:pt x="91134" y="7621"/>
                  </a:lnTo>
                  <a:lnTo>
                    <a:pt x="96623" y="16653"/>
                  </a:lnTo>
                  <a:lnTo>
                    <a:pt x="101629" y="27846"/>
                  </a:lnTo>
                  <a:lnTo>
                    <a:pt x="106225" y="39923"/>
                  </a:lnTo>
                  <a:lnTo>
                    <a:pt x="110503" y="52107"/>
                  </a:lnTo>
                  <a:lnTo>
                    <a:pt x="114547" y="64398"/>
                  </a:lnTo>
                  <a:lnTo>
                    <a:pt x="118424" y="77328"/>
                  </a:lnTo>
                  <a:lnTo>
                    <a:pt x="122183" y="91170"/>
                  </a:lnTo>
                  <a:lnTo>
                    <a:pt x="125862" y="105588"/>
                  </a:lnTo>
                  <a:lnTo>
                    <a:pt x="129485" y="119821"/>
                  </a:lnTo>
                  <a:lnTo>
                    <a:pt x="133072" y="133437"/>
                  </a:lnTo>
                  <a:lnTo>
                    <a:pt x="136633" y="146344"/>
                  </a:lnTo>
                  <a:lnTo>
                    <a:pt x="140177" y="158619"/>
                  </a:lnTo>
                  <a:lnTo>
                    <a:pt x="143709" y="170401"/>
                  </a:lnTo>
                  <a:lnTo>
                    <a:pt x="147234" y="182144"/>
                  </a:lnTo>
                  <a:lnTo>
                    <a:pt x="150754" y="194569"/>
                  </a:lnTo>
                  <a:lnTo>
                    <a:pt x="154275" y="208008"/>
                  </a:lnTo>
                  <a:lnTo>
                    <a:pt x="157962" y="222292"/>
                  </a:lnTo>
                  <a:lnTo>
                    <a:pt x="162122" y="236953"/>
                  </a:lnTo>
                  <a:lnTo>
                    <a:pt x="166887" y="251661"/>
                  </a:lnTo>
                  <a:lnTo>
                    <a:pt x="172224" y="266113"/>
                  </a:lnTo>
                  <a:lnTo>
                    <a:pt x="178031" y="279962"/>
                  </a:lnTo>
                  <a:lnTo>
                    <a:pt x="184192" y="293087"/>
                  </a:lnTo>
                  <a:lnTo>
                    <a:pt x="190448" y="305544"/>
                  </a:lnTo>
                  <a:lnTo>
                    <a:pt x="196413" y="317457"/>
                  </a:lnTo>
                  <a:lnTo>
                    <a:pt x="201899" y="328943"/>
                  </a:lnTo>
                  <a:lnTo>
                    <a:pt x="206749" y="339663"/>
                  </a:lnTo>
                  <a:lnTo>
                    <a:pt x="211227" y="349871"/>
                  </a:lnTo>
                  <a:lnTo>
                    <a:pt x="215722" y="360468"/>
                  </a:lnTo>
                  <a:lnTo>
                    <a:pt x="220964" y="3731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2196" y="1833011"/>
              <a:ext cx="178986" cy="20005"/>
            </a:xfrm>
            <a:custGeom>
              <a:avLst/>
              <a:gdLst/>
              <a:ahLst/>
              <a:cxnLst/>
              <a:rect l="0" t="0" r="0" b="0"/>
              <a:pathLst>
                <a:path w="178986" h="20005">
                  <a:moveTo>
                    <a:pt x="178985" y="9476"/>
                  </a:moveTo>
                  <a:lnTo>
                    <a:pt x="170117" y="6609"/>
                  </a:lnTo>
                  <a:lnTo>
                    <a:pt x="161130" y="4467"/>
                  </a:lnTo>
                  <a:lnTo>
                    <a:pt x="151134" y="2864"/>
                  </a:lnTo>
                  <a:lnTo>
                    <a:pt x="140154" y="1683"/>
                  </a:lnTo>
                  <a:lnTo>
                    <a:pt x="128342" y="834"/>
                  </a:lnTo>
                  <a:lnTo>
                    <a:pt x="115888" y="241"/>
                  </a:lnTo>
                  <a:lnTo>
                    <a:pt x="103124" y="0"/>
                  </a:lnTo>
                  <a:lnTo>
                    <a:pt x="90491" y="364"/>
                  </a:lnTo>
                  <a:lnTo>
                    <a:pt x="78222" y="1424"/>
                  </a:lnTo>
                  <a:lnTo>
                    <a:pt x="66360" y="3119"/>
                  </a:lnTo>
                  <a:lnTo>
                    <a:pt x="54854" y="5327"/>
                  </a:lnTo>
                  <a:lnTo>
                    <a:pt x="43645" y="7920"/>
                  </a:lnTo>
                  <a:lnTo>
                    <a:pt x="33113" y="10636"/>
                  </a:lnTo>
                  <a:lnTo>
                    <a:pt x="23051" y="13360"/>
                  </a:lnTo>
                  <a:lnTo>
                    <a:pt x="12574" y="16328"/>
                  </a:lnTo>
                  <a:lnTo>
                    <a:pt x="0" y="20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31709" y="1732479"/>
              <a:ext cx="208815" cy="436392"/>
            </a:xfrm>
            <a:custGeom>
              <a:avLst/>
              <a:gdLst/>
              <a:ahLst/>
              <a:cxnLst/>
              <a:rect l="0" t="0" r="0" b="0"/>
              <a:pathLst>
                <a:path w="208815" h="436392">
                  <a:moveTo>
                    <a:pt x="200042" y="99479"/>
                  </a:moveTo>
                  <a:lnTo>
                    <a:pt x="199908" y="87878"/>
                  </a:lnTo>
                  <a:lnTo>
                    <a:pt x="198627" y="78029"/>
                  </a:lnTo>
                  <a:lnTo>
                    <a:pt x="196034" y="69024"/>
                  </a:lnTo>
                  <a:lnTo>
                    <a:pt x="192315" y="60583"/>
                  </a:lnTo>
                  <a:lnTo>
                    <a:pt x="187682" y="52556"/>
                  </a:lnTo>
                  <a:lnTo>
                    <a:pt x="182349" y="44832"/>
                  </a:lnTo>
                  <a:lnTo>
                    <a:pt x="176502" y="37328"/>
                  </a:lnTo>
                  <a:lnTo>
                    <a:pt x="170287" y="29977"/>
                  </a:lnTo>
                  <a:lnTo>
                    <a:pt x="163807" y="22742"/>
                  </a:lnTo>
                  <a:lnTo>
                    <a:pt x="156814" y="15916"/>
                  </a:lnTo>
                  <a:lnTo>
                    <a:pt x="148749" y="10091"/>
                  </a:lnTo>
                  <a:lnTo>
                    <a:pt x="139396" y="5514"/>
                  </a:lnTo>
                  <a:lnTo>
                    <a:pt x="129012" y="2273"/>
                  </a:lnTo>
                  <a:lnTo>
                    <a:pt x="118123" y="465"/>
                  </a:lnTo>
                  <a:lnTo>
                    <a:pt x="107101" y="0"/>
                  </a:lnTo>
                  <a:lnTo>
                    <a:pt x="96277" y="975"/>
                  </a:lnTo>
                  <a:lnTo>
                    <a:pt x="86017" y="3749"/>
                  </a:lnTo>
                  <a:lnTo>
                    <a:pt x="76458" y="8359"/>
                  </a:lnTo>
                  <a:lnTo>
                    <a:pt x="67720" y="14724"/>
                  </a:lnTo>
                  <a:lnTo>
                    <a:pt x="59989" y="22816"/>
                  </a:lnTo>
                  <a:lnTo>
                    <a:pt x="53276" y="32441"/>
                  </a:lnTo>
                  <a:lnTo>
                    <a:pt x="47767" y="43139"/>
                  </a:lnTo>
                  <a:lnTo>
                    <a:pt x="43888" y="54304"/>
                  </a:lnTo>
                  <a:lnTo>
                    <a:pt x="41728" y="65549"/>
                  </a:lnTo>
                  <a:lnTo>
                    <a:pt x="41244" y="76707"/>
                  </a:lnTo>
                  <a:lnTo>
                    <a:pt x="42430" y="87732"/>
                  </a:lnTo>
                  <a:lnTo>
                    <a:pt x="45121" y="98621"/>
                  </a:lnTo>
                  <a:lnTo>
                    <a:pt x="49197" y="109068"/>
                  </a:lnTo>
                  <a:lnTo>
                    <a:pt x="54674" y="118486"/>
                  </a:lnTo>
                  <a:lnTo>
                    <a:pt x="61434" y="126627"/>
                  </a:lnTo>
                  <a:lnTo>
                    <a:pt x="69412" y="133247"/>
                  </a:lnTo>
                  <a:lnTo>
                    <a:pt x="78670" y="137946"/>
                  </a:lnTo>
                  <a:lnTo>
                    <a:pt x="89111" y="140691"/>
                  </a:lnTo>
                  <a:lnTo>
                    <a:pt x="100207" y="141587"/>
                  </a:lnTo>
                  <a:lnTo>
                    <a:pt x="111114" y="140683"/>
                  </a:lnTo>
                  <a:lnTo>
                    <a:pt x="121367" y="138186"/>
                  </a:lnTo>
                  <a:lnTo>
                    <a:pt x="130707" y="134241"/>
                  </a:lnTo>
                  <a:lnTo>
                    <a:pt x="138908" y="128853"/>
                  </a:lnTo>
                  <a:lnTo>
                    <a:pt x="145978" y="122157"/>
                  </a:lnTo>
                  <a:lnTo>
                    <a:pt x="152082" y="114392"/>
                  </a:lnTo>
                  <a:lnTo>
                    <a:pt x="157432" y="105809"/>
                  </a:lnTo>
                  <a:lnTo>
                    <a:pt x="162230" y="96702"/>
                  </a:lnTo>
                  <a:lnTo>
                    <a:pt x="166863" y="89776"/>
                  </a:lnTo>
                  <a:lnTo>
                    <a:pt x="171269" y="88447"/>
                  </a:lnTo>
                  <a:lnTo>
                    <a:pt x="174906" y="92052"/>
                  </a:lnTo>
                  <a:lnTo>
                    <a:pt x="178036" y="99143"/>
                  </a:lnTo>
                  <a:lnTo>
                    <a:pt x="181005" y="108575"/>
                  </a:lnTo>
                  <a:lnTo>
                    <a:pt x="183999" y="119561"/>
                  </a:lnTo>
                  <a:lnTo>
                    <a:pt x="187086" y="131570"/>
                  </a:lnTo>
                  <a:lnTo>
                    <a:pt x="190274" y="144090"/>
                  </a:lnTo>
                  <a:lnTo>
                    <a:pt x="193549" y="156586"/>
                  </a:lnTo>
                  <a:lnTo>
                    <a:pt x="196888" y="168785"/>
                  </a:lnTo>
                  <a:lnTo>
                    <a:pt x="200109" y="180947"/>
                  </a:lnTo>
                  <a:lnTo>
                    <a:pt x="202891" y="193722"/>
                  </a:lnTo>
                  <a:lnTo>
                    <a:pt x="205093" y="207430"/>
                  </a:lnTo>
                  <a:lnTo>
                    <a:pt x="206741" y="221911"/>
                  </a:lnTo>
                  <a:lnTo>
                    <a:pt x="207929" y="236711"/>
                  </a:lnTo>
                  <a:lnTo>
                    <a:pt x="208752" y="251517"/>
                  </a:lnTo>
                  <a:lnTo>
                    <a:pt x="208814" y="266036"/>
                  </a:lnTo>
                  <a:lnTo>
                    <a:pt x="207266" y="279931"/>
                  </a:lnTo>
                  <a:lnTo>
                    <a:pt x="203777" y="293078"/>
                  </a:lnTo>
                  <a:lnTo>
                    <a:pt x="198483" y="305210"/>
                  </a:lnTo>
                  <a:lnTo>
                    <a:pt x="191717" y="315840"/>
                  </a:lnTo>
                  <a:lnTo>
                    <a:pt x="183827" y="324847"/>
                  </a:lnTo>
                  <a:lnTo>
                    <a:pt x="174955" y="332576"/>
                  </a:lnTo>
                  <a:lnTo>
                    <a:pt x="165030" y="339624"/>
                  </a:lnTo>
                  <a:lnTo>
                    <a:pt x="154100" y="346409"/>
                  </a:lnTo>
                  <a:lnTo>
                    <a:pt x="142321" y="353139"/>
                  </a:lnTo>
                  <a:lnTo>
                    <a:pt x="129883" y="359899"/>
                  </a:lnTo>
                  <a:lnTo>
                    <a:pt x="116964" y="366707"/>
                  </a:lnTo>
                  <a:lnTo>
                    <a:pt x="103864" y="373399"/>
                  </a:lnTo>
                  <a:lnTo>
                    <a:pt x="90996" y="379659"/>
                  </a:lnTo>
                  <a:lnTo>
                    <a:pt x="78570" y="385351"/>
                  </a:lnTo>
                  <a:lnTo>
                    <a:pt x="66768" y="390663"/>
                  </a:lnTo>
                  <a:lnTo>
                    <a:pt x="55836" y="395997"/>
                  </a:lnTo>
                  <a:lnTo>
                    <a:pt x="45819" y="401584"/>
                  </a:lnTo>
                  <a:lnTo>
                    <a:pt x="36712" y="407371"/>
                  </a:lnTo>
                  <a:lnTo>
                    <a:pt x="27548" y="413781"/>
                  </a:lnTo>
                  <a:lnTo>
                    <a:pt x="16405" y="422499"/>
                  </a:lnTo>
                  <a:lnTo>
                    <a:pt x="0" y="436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90314" y="1737286"/>
              <a:ext cx="109894" cy="110543"/>
            </a:xfrm>
            <a:custGeom>
              <a:avLst/>
              <a:gdLst/>
              <a:ahLst/>
              <a:cxnLst/>
              <a:rect l="0" t="0" r="0" b="0"/>
              <a:pathLst>
                <a:path w="109894" h="110543">
                  <a:moveTo>
                    <a:pt x="4608" y="42030"/>
                  </a:moveTo>
                  <a:lnTo>
                    <a:pt x="1808" y="50831"/>
                  </a:lnTo>
                  <a:lnTo>
                    <a:pt x="306" y="59178"/>
                  </a:lnTo>
                  <a:lnTo>
                    <a:pt x="0" y="67881"/>
                  </a:lnTo>
                  <a:lnTo>
                    <a:pt x="679" y="77174"/>
                  </a:lnTo>
                  <a:lnTo>
                    <a:pt x="2147" y="87318"/>
                  </a:lnTo>
                  <a:lnTo>
                    <a:pt x="4194" y="98288"/>
                  </a:lnTo>
                  <a:lnTo>
                    <a:pt x="5896" y="107338"/>
                  </a:lnTo>
                  <a:lnTo>
                    <a:pt x="6401" y="110542"/>
                  </a:lnTo>
                  <a:lnTo>
                    <a:pt x="6277" y="108098"/>
                  </a:lnTo>
                  <a:lnTo>
                    <a:pt x="6127" y="101605"/>
                  </a:lnTo>
                  <a:lnTo>
                    <a:pt x="6442" y="92449"/>
                  </a:lnTo>
                  <a:lnTo>
                    <a:pt x="7420" y="81586"/>
                  </a:lnTo>
                  <a:lnTo>
                    <a:pt x="9203" y="69790"/>
                  </a:lnTo>
                  <a:lnTo>
                    <a:pt x="11990" y="57757"/>
                  </a:lnTo>
                  <a:lnTo>
                    <a:pt x="15792" y="45874"/>
                  </a:lnTo>
                  <a:lnTo>
                    <a:pt x="20631" y="34597"/>
                  </a:lnTo>
                  <a:lnTo>
                    <a:pt x="26627" y="24543"/>
                  </a:lnTo>
                  <a:lnTo>
                    <a:pt x="33733" y="15935"/>
                  </a:lnTo>
                  <a:lnTo>
                    <a:pt x="41776" y="8984"/>
                  </a:lnTo>
                  <a:lnTo>
                    <a:pt x="50544" y="4055"/>
                  </a:lnTo>
                  <a:lnTo>
                    <a:pt x="59839" y="1145"/>
                  </a:lnTo>
                  <a:lnTo>
                    <a:pt x="69244" y="0"/>
                  </a:lnTo>
                  <a:lnTo>
                    <a:pt x="79154" y="284"/>
                  </a:lnTo>
                  <a:lnTo>
                    <a:pt x="91554" y="3136"/>
                  </a:lnTo>
                  <a:lnTo>
                    <a:pt x="109893" y="104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031792" y="1768787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8"/>
                  </a:lnTo>
                  <a:lnTo>
                    <a:pt x="0" y="46577"/>
                  </a:lnTo>
                  <a:lnTo>
                    <a:pt x="0" y="60598"/>
                  </a:lnTo>
                  <a:lnTo>
                    <a:pt x="0" y="8110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31792" y="166350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102440" y="1714988"/>
              <a:ext cx="129395" cy="167711"/>
            </a:xfrm>
            <a:custGeom>
              <a:avLst/>
              <a:gdLst/>
              <a:ahLst/>
              <a:cxnLst/>
              <a:rect l="0" t="0" r="0" b="0"/>
              <a:pathLst>
                <a:path w="129395" h="167711">
                  <a:moveTo>
                    <a:pt x="97808" y="32742"/>
                  </a:moveTo>
                  <a:lnTo>
                    <a:pt x="94740" y="24075"/>
                  </a:lnTo>
                  <a:lnTo>
                    <a:pt x="90678" y="17008"/>
                  </a:lnTo>
                  <a:lnTo>
                    <a:pt x="85185" y="10912"/>
                  </a:lnTo>
                  <a:lnTo>
                    <a:pt x="78425" y="5856"/>
                  </a:lnTo>
                  <a:lnTo>
                    <a:pt x="70628" y="2291"/>
                  </a:lnTo>
                  <a:lnTo>
                    <a:pt x="62030" y="343"/>
                  </a:lnTo>
                  <a:lnTo>
                    <a:pt x="52845" y="0"/>
                  </a:lnTo>
                  <a:lnTo>
                    <a:pt x="43240" y="1282"/>
                  </a:lnTo>
                  <a:lnTo>
                    <a:pt x="33354" y="4041"/>
                  </a:lnTo>
                  <a:lnTo>
                    <a:pt x="23770" y="8332"/>
                  </a:lnTo>
                  <a:lnTo>
                    <a:pt x="15473" y="14485"/>
                  </a:lnTo>
                  <a:lnTo>
                    <a:pt x="8902" y="22508"/>
                  </a:lnTo>
                  <a:lnTo>
                    <a:pt x="4153" y="31979"/>
                  </a:lnTo>
                  <a:lnTo>
                    <a:pt x="1249" y="42245"/>
                  </a:lnTo>
                  <a:lnTo>
                    <a:pt x="0" y="52850"/>
                  </a:lnTo>
                  <a:lnTo>
                    <a:pt x="91" y="63562"/>
                  </a:lnTo>
                  <a:lnTo>
                    <a:pt x="1198" y="74280"/>
                  </a:lnTo>
                  <a:lnTo>
                    <a:pt x="3045" y="84968"/>
                  </a:lnTo>
                  <a:lnTo>
                    <a:pt x="5416" y="95620"/>
                  </a:lnTo>
                  <a:lnTo>
                    <a:pt x="8152" y="106238"/>
                  </a:lnTo>
                  <a:lnTo>
                    <a:pt x="11147" y="116826"/>
                  </a:lnTo>
                  <a:lnTo>
                    <a:pt x="14650" y="127226"/>
                  </a:lnTo>
                  <a:lnTo>
                    <a:pt x="19220" y="137137"/>
                  </a:lnTo>
                  <a:lnTo>
                    <a:pt x="25082" y="146420"/>
                  </a:lnTo>
                  <a:lnTo>
                    <a:pt x="32309" y="154619"/>
                  </a:lnTo>
                  <a:lnTo>
                    <a:pt x="40989" y="160915"/>
                  </a:lnTo>
                  <a:lnTo>
                    <a:pt x="51011" y="165034"/>
                  </a:lnTo>
                  <a:lnTo>
                    <a:pt x="61979" y="167172"/>
                  </a:lnTo>
                  <a:lnTo>
                    <a:pt x="73324" y="167710"/>
                  </a:lnTo>
                  <a:lnTo>
                    <a:pt x="84677" y="167043"/>
                  </a:lnTo>
                  <a:lnTo>
                    <a:pt x="95436" y="165658"/>
                  </a:lnTo>
                  <a:lnTo>
                    <a:pt x="105740" y="163990"/>
                  </a:lnTo>
                  <a:lnTo>
                    <a:pt x="116486" y="161901"/>
                  </a:lnTo>
                  <a:lnTo>
                    <a:pt x="129394" y="1590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96058" y="1726673"/>
              <a:ext cx="125290" cy="155003"/>
            </a:xfrm>
            <a:custGeom>
              <a:avLst/>
              <a:gdLst/>
              <a:ahLst/>
              <a:cxnLst/>
              <a:rect l="0" t="0" r="0" b="0"/>
              <a:pathLst>
                <a:path w="125290" h="155003">
                  <a:moveTo>
                    <a:pt x="9475" y="0"/>
                  </a:moveTo>
                  <a:lnTo>
                    <a:pt x="6608" y="8868"/>
                  </a:lnTo>
                  <a:lnTo>
                    <a:pt x="4466" y="17855"/>
                  </a:lnTo>
                  <a:lnTo>
                    <a:pt x="2863" y="27851"/>
                  </a:lnTo>
                  <a:lnTo>
                    <a:pt x="1683" y="38831"/>
                  </a:lnTo>
                  <a:lnTo>
                    <a:pt x="834" y="50643"/>
                  </a:lnTo>
                  <a:lnTo>
                    <a:pt x="241" y="63097"/>
                  </a:lnTo>
                  <a:lnTo>
                    <a:pt x="0" y="75862"/>
                  </a:lnTo>
                  <a:lnTo>
                    <a:pt x="364" y="88494"/>
                  </a:lnTo>
                  <a:lnTo>
                    <a:pt x="1433" y="100758"/>
                  </a:lnTo>
                  <a:lnTo>
                    <a:pt x="3474" y="112448"/>
                  </a:lnTo>
                  <a:lnTo>
                    <a:pt x="6979" y="123305"/>
                  </a:lnTo>
                  <a:lnTo>
                    <a:pt x="12086" y="133261"/>
                  </a:lnTo>
                  <a:lnTo>
                    <a:pt x="18789" y="141930"/>
                  </a:lnTo>
                  <a:lnTo>
                    <a:pt x="27108" y="148551"/>
                  </a:lnTo>
                  <a:lnTo>
                    <a:pt x="36885" y="152887"/>
                  </a:lnTo>
                  <a:lnTo>
                    <a:pt x="47686" y="155002"/>
                  </a:lnTo>
                  <a:lnTo>
                    <a:pt x="58919" y="154993"/>
                  </a:lnTo>
                  <a:lnTo>
                    <a:pt x="70196" y="153127"/>
                  </a:lnTo>
                  <a:lnTo>
                    <a:pt x="80866" y="149453"/>
                  </a:lnTo>
                  <a:lnTo>
                    <a:pt x="89967" y="143722"/>
                  </a:lnTo>
                  <a:lnTo>
                    <a:pt x="97123" y="135986"/>
                  </a:lnTo>
                  <a:lnTo>
                    <a:pt x="102621" y="126709"/>
                  </a:lnTo>
                  <a:lnTo>
                    <a:pt x="107101" y="116574"/>
                  </a:lnTo>
                  <a:lnTo>
                    <a:pt x="111042" y="106052"/>
                  </a:lnTo>
                  <a:lnTo>
                    <a:pt x="114559" y="95226"/>
                  </a:lnTo>
                  <a:lnTo>
                    <a:pt x="117484" y="83899"/>
                  </a:lnTo>
                  <a:lnTo>
                    <a:pt x="119754" y="71993"/>
                  </a:lnTo>
                  <a:lnTo>
                    <a:pt x="121438" y="59776"/>
                  </a:lnTo>
                  <a:lnTo>
                    <a:pt x="122825" y="46382"/>
                  </a:lnTo>
                  <a:lnTo>
                    <a:pt x="124039" y="28397"/>
                  </a:lnTo>
                  <a:lnTo>
                    <a:pt x="1252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76702" y="1537160"/>
              <a:ext cx="28874" cy="357970"/>
            </a:xfrm>
            <a:custGeom>
              <a:avLst/>
              <a:gdLst/>
              <a:ahLst/>
              <a:cxnLst/>
              <a:rect l="0" t="0" r="0" b="0"/>
              <a:pathLst>
                <a:path w="28874" h="357970">
                  <a:moveTo>
                    <a:pt x="7816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2" y="61036"/>
                  </a:lnTo>
                  <a:lnTo>
                    <a:pt x="1890" y="72667"/>
                  </a:lnTo>
                  <a:lnTo>
                    <a:pt x="3254" y="85596"/>
                  </a:lnTo>
                  <a:lnTo>
                    <a:pt x="4468" y="100222"/>
                  </a:lnTo>
                  <a:lnTo>
                    <a:pt x="5603" y="116468"/>
                  </a:lnTo>
                  <a:lnTo>
                    <a:pt x="6971" y="134055"/>
                  </a:lnTo>
                  <a:lnTo>
                    <a:pt x="8738" y="152663"/>
                  </a:lnTo>
                  <a:lnTo>
                    <a:pt x="10756" y="171854"/>
                  </a:lnTo>
                  <a:lnTo>
                    <a:pt x="12658" y="191102"/>
                  </a:lnTo>
                  <a:lnTo>
                    <a:pt x="14234" y="210111"/>
                  </a:lnTo>
                  <a:lnTo>
                    <a:pt x="15444" y="228636"/>
                  </a:lnTo>
                  <a:lnTo>
                    <a:pt x="16332" y="246388"/>
                  </a:lnTo>
                  <a:lnTo>
                    <a:pt x="16968" y="263289"/>
                  </a:lnTo>
                  <a:lnTo>
                    <a:pt x="17582" y="279268"/>
                  </a:lnTo>
                  <a:lnTo>
                    <a:pt x="18534" y="294167"/>
                  </a:lnTo>
                  <a:lnTo>
                    <a:pt x="19990" y="307995"/>
                  </a:lnTo>
                  <a:lnTo>
                    <a:pt x="21792" y="320459"/>
                  </a:lnTo>
                  <a:lnTo>
                    <a:pt x="23729" y="332110"/>
                  </a:lnTo>
                  <a:lnTo>
                    <a:pt x="25974" y="343973"/>
                  </a:lnTo>
                  <a:lnTo>
                    <a:pt x="2887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644494" y="1558217"/>
              <a:ext cx="8481" cy="336913"/>
            </a:xfrm>
            <a:custGeom>
              <a:avLst/>
              <a:gdLst/>
              <a:ahLst/>
              <a:cxnLst/>
              <a:rect l="0" t="0" r="0" b="0"/>
              <a:pathLst>
                <a:path w="8481" h="336913">
                  <a:moveTo>
                    <a:pt x="8480" y="0"/>
                  </a:moveTo>
                  <a:lnTo>
                    <a:pt x="5613" y="11802"/>
                  </a:lnTo>
                  <a:lnTo>
                    <a:pt x="3471" y="23571"/>
                  </a:lnTo>
                  <a:lnTo>
                    <a:pt x="1872" y="36471"/>
                  </a:lnTo>
                  <a:lnTo>
                    <a:pt x="865" y="50665"/>
                  </a:lnTo>
                  <a:lnTo>
                    <a:pt x="664" y="66289"/>
                  </a:lnTo>
                  <a:lnTo>
                    <a:pt x="1311" y="83251"/>
                  </a:lnTo>
                  <a:lnTo>
                    <a:pt x="2376" y="100834"/>
                  </a:lnTo>
                  <a:lnTo>
                    <a:pt x="3092" y="117858"/>
                  </a:lnTo>
                  <a:lnTo>
                    <a:pt x="3053" y="133714"/>
                  </a:lnTo>
                  <a:lnTo>
                    <a:pt x="2362" y="148644"/>
                  </a:lnTo>
                  <a:lnTo>
                    <a:pt x="1434" y="163430"/>
                  </a:lnTo>
                  <a:lnTo>
                    <a:pt x="555" y="178562"/>
                  </a:lnTo>
                  <a:lnTo>
                    <a:pt x="0" y="194033"/>
                  </a:lnTo>
                  <a:lnTo>
                    <a:pt x="93" y="209513"/>
                  </a:lnTo>
                  <a:lnTo>
                    <a:pt x="937" y="224787"/>
                  </a:lnTo>
                  <a:lnTo>
                    <a:pt x="2302" y="239792"/>
                  </a:lnTo>
                  <a:lnTo>
                    <a:pt x="3751" y="254547"/>
                  </a:lnTo>
                  <a:lnTo>
                    <a:pt x="5016" y="269085"/>
                  </a:lnTo>
                  <a:lnTo>
                    <a:pt x="6018" y="283043"/>
                  </a:lnTo>
                  <a:lnTo>
                    <a:pt x="6872" y="297133"/>
                  </a:lnTo>
                  <a:lnTo>
                    <a:pt x="7650" y="313711"/>
                  </a:lnTo>
                  <a:lnTo>
                    <a:pt x="848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516103" y="1684559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0"/>
                  </a:moveTo>
                  <a:lnTo>
                    <a:pt x="191106" y="5801"/>
                  </a:lnTo>
                  <a:lnTo>
                    <a:pt x="181479" y="10725"/>
                  </a:lnTo>
                  <a:lnTo>
                    <a:pt x="170192" y="15227"/>
                  </a:lnTo>
                  <a:lnTo>
                    <a:pt x="157524" y="19448"/>
                  </a:lnTo>
                  <a:lnTo>
                    <a:pt x="144045" y="23462"/>
                  </a:lnTo>
                  <a:lnTo>
                    <a:pt x="130168" y="27323"/>
                  </a:lnTo>
                  <a:lnTo>
                    <a:pt x="115960" y="31076"/>
                  </a:lnTo>
                  <a:lnTo>
                    <a:pt x="101220" y="34751"/>
                  </a:lnTo>
                  <a:lnTo>
                    <a:pt x="85879" y="38374"/>
                  </a:lnTo>
                  <a:lnTo>
                    <a:pt x="70363" y="42000"/>
                  </a:lnTo>
                  <a:lnTo>
                    <a:pt x="53784" y="46186"/>
                  </a:lnTo>
                  <a:lnTo>
                    <a:pt x="32448" y="5241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727904" y="1652974"/>
              <a:ext cx="272511" cy="215828"/>
            </a:xfrm>
            <a:custGeom>
              <a:avLst/>
              <a:gdLst/>
              <a:ahLst/>
              <a:cxnLst/>
              <a:rect l="0" t="0" r="0" b="0"/>
              <a:pathLst>
                <a:path w="272511" h="215828">
                  <a:moveTo>
                    <a:pt x="9298" y="84228"/>
                  </a:moveTo>
                  <a:lnTo>
                    <a:pt x="6431" y="93096"/>
                  </a:lnTo>
                  <a:lnTo>
                    <a:pt x="4289" y="102083"/>
                  </a:lnTo>
                  <a:lnTo>
                    <a:pt x="2686" y="112078"/>
                  </a:lnTo>
                  <a:lnTo>
                    <a:pt x="1505" y="123059"/>
                  </a:lnTo>
                  <a:lnTo>
                    <a:pt x="657" y="134870"/>
                  </a:lnTo>
                  <a:lnTo>
                    <a:pt x="68" y="147324"/>
                  </a:lnTo>
                  <a:lnTo>
                    <a:pt x="0" y="160089"/>
                  </a:lnTo>
                  <a:lnTo>
                    <a:pt x="1012" y="172721"/>
                  </a:lnTo>
                  <a:lnTo>
                    <a:pt x="3334" y="184972"/>
                  </a:lnTo>
                  <a:lnTo>
                    <a:pt x="7200" y="196143"/>
                  </a:lnTo>
                  <a:lnTo>
                    <a:pt x="13002" y="205055"/>
                  </a:lnTo>
                  <a:lnTo>
                    <a:pt x="20752" y="211261"/>
                  </a:lnTo>
                  <a:lnTo>
                    <a:pt x="29854" y="214800"/>
                  </a:lnTo>
                  <a:lnTo>
                    <a:pt x="39333" y="215827"/>
                  </a:lnTo>
                  <a:lnTo>
                    <a:pt x="48589" y="214706"/>
                  </a:lnTo>
                  <a:lnTo>
                    <a:pt x="57409" y="211890"/>
                  </a:lnTo>
                  <a:lnTo>
                    <a:pt x="65785" y="207808"/>
                  </a:lnTo>
                  <a:lnTo>
                    <a:pt x="73782" y="202805"/>
                  </a:lnTo>
                  <a:lnTo>
                    <a:pt x="81321" y="196824"/>
                  </a:lnTo>
                  <a:lnTo>
                    <a:pt x="88173" y="189447"/>
                  </a:lnTo>
                  <a:lnTo>
                    <a:pt x="94265" y="180550"/>
                  </a:lnTo>
                  <a:lnTo>
                    <a:pt x="99510" y="170134"/>
                  </a:lnTo>
                  <a:lnTo>
                    <a:pt x="103736" y="158159"/>
                  </a:lnTo>
                  <a:lnTo>
                    <a:pt x="106939" y="144781"/>
                  </a:lnTo>
                  <a:lnTo>
                    <a:pt x="108937" y="130746"/>
                  </a:lnTo>
                  <a:lnTo>
                    <a:pt x="109305" y="117253"/>
                  </a:lnTo>
                  <a:lnTo>
                    <a:pt x="108020" y="104951"/>
                  </a:lnTo>
                  <a:lnTo>
                    <a:pt x="107439" y="94830"/>
                  </a:lnTo>
                  <a:lnTo>
                    <a:pt x="110070" y="88568"/>
                  </a:lnTo>
                  <a:lnTo>
                    <a:pt x="114693" y="86553"/>
                  </a:lnTo>
                  <a:lnTo>
                    <a:pt x="120333" y="87750"/>
                  </a:lnTo>
                  <a:lnTo>
                    <a:pt x="126525" y="91225"/>
                  </a:lnTo>
                  <a:lnTo>
                    <a:pt x="133034" y="96514"/>
                  </a:lnTo>
                  <a:lnTo>
                    <a:pt x="139733" y="103248"/>
                  </a:lnTo>
                  <a:lnTo>
                    <a:pt x="146549" y="110924"/>
                  </a:lnTo>
                  <a:lnTo>
                    <a:pt x="153436" y="118941"/>
                  </a:lnTo>
                  <a:lnTo>
                    <a:pt x="160365" y="126940"/>
                  </a:lnTo>
                  <a:lnTo>
                    <a:pt x="167156" y="134943"/>
                  </a:lnTo>
                  <a:lnTo>
                    <a:pt x="173490" y="143233"/>
                  </a:lnTo>
                  <a:lnTo>
                    <a:pt x="179183" y="151911"/>
                  </a:lnTo>
                  <a:lnTo>
                    <a:pt x="182559" y="159259"/>
                  </a:lnTo>
                  <a:lnTo>
                    <a:pt x="182283" y="162482"/>
                  </a:lnTo>
                  <a:lnTo>
                    <a:pt x="180150" y="161337"/>
                  </a:lnTo>
                  <a:lnTo>
                    <a:pt x="177250" y="156776"/>
                  </a:lnTo>
                  <a:lnTo>
                    <a:pt x="174019" y="149577"/>
                  </a:lnTo>
                  <a:lnTo>
                    <a:pt x="170641" y="140378"/>
                  </a:lnTo>
                  <a:lnTo>
                    <a:pt x="167363" y="129709"/>
                  </a:lnTo>
                  <a:lnTo>
                    <a:pt x="164527" y="117988"/>
                  </a:lnTo>
                  <a:lnTo>
                    <a:pt x="162291" y="105535"/>
                  </a:lnTo>
                  <a:lnTo>
                    <a:pt x="160957" y="92741"/>
                  </a:lnTo>
                  <a:lnTo>
                    <a:pt x="161042" y="80074"/>
                  </a:lnTo>
                  <a:lnTo>
                    <a:pt x="162699" y="67784"/>
                  </a:lnTo>
                  <a:lnTo>
                    <a:pt x="165931" y="56243"/>
                  </a:lnTo>
                  <a:lnTo>
                    <a:pt x="170767" y="46017"/>
                  </a:lnTo>
                  <a:lnTo>
                    <a:pt x="177057" y="37287"/>
                  </a:lnTo>
                  <a:lnTo>
                    <a:pt x="184532" y="29916"/>
                  </a:lnTo>
                  <a:lnTo>
                    <a:pt x="192912" y="23641"/>
                  </a:lnTo>
                  <a:lnTo>
                    <a:pt x="201952" y="18197"/>
                  </a:lnTo>
                  <a:lnTo>
                    <a:pt x="211582" y="13507"/>
                  </a:lnTo>
                  <a:lnTo>
                    <a:pt x="223155" y="9218"/>
                  </a:lnTo>
                  <a:lnTo>
                    <a:pt x="241037" y="4950"/>
                  </a:lnTo>
                  <a:lnTo>
                    <a:pt x="2725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06054" y="1662248"/>
              <a:ext cx="140095" cy="185690"/>
            </a:xfrm>
            <a:custGeom>
              <a:avLst/>
              <a:gdLst/>
              <a:ahLst/>
              <a:cxnLst/>
              <a:rect l="0" t="0" r="0" b="0"/>
              <a:pathLst>
                <a:path w="140095" h="185690">
                  <a:moveTo>
                    <a:pt x="25946" y="64425"/>
                  </a:moveTo>
                  <a:lnTo>
                    <a:pt x="31947" y="70159"/>
                  </a:lnTo>
                  <a:lnTo>
                    <a:pt x="38792" y="74443"/>
                  </a:lnTo>
                  <a:lnTo>
                    <a:pt x="47179" y="77644"/>
                  </a:lnTo>
                  <a:lnTo>
                    <a:pt x="56807" y="79832"/>
                  </a:lnTo>
                  <a:lnTo>
                    <a:pt x="67122" y="80881"/>
                  </a:lnTo>
                  <a:lnTo>
                    <a:pt x="77725" y="80818"/>
                  </a:lnTo>
                  <a:lnTo>
                    <a:pt x="88250" y="79649"/>
                  </a:lnTo>
                  <a:lnTo>
                    <a:pt x="98302" y="77272"/>
                  </a:lnTo>
                  <a:lnTo>
                    <a:pt x="107716" y="73745"/>
                  </a:lnTo>
                  <a:lnTo>
                    <a:pt x="116357" y="69090"/>
                  </a:lnTo>
                  <a:lnTo>
                    <a:pt x="124021" y="63217"/>
                  </a:lnTo>
                  <a:lnTo>
                    <a:pt x="130684" y="56197"/>
                  </a:lnTo>
                  <a:lnTo>
                    <a:pt x="135991" y="48382"/>
                  </a:lnTo>
                  <a:lnTo>
                    <a:pt x="139201" y="40299"/>
                  </a:lnTo>
                  <a:lnTo>
                    <a:pt x="140094" y="32277"/>
                  </a:lnTo>
                  <a:lnTo>
                    <a:pt x="138744" y="24604"/>
                  </a:lnTo>
                  <a:lnTo>
                    <a:pt x="135255" y="17605"/>
                  </a:lnTo>
                  <a:lnTo>
                    <a:pt x="129908" y="11390"/>
                  </a:lnTo>
                  <a:lnTo>
                    <a:pt x="123084" y="6218"/>
                  </a:lnTo>
                  <a:lnTo>
                    <a:pt x="115149" y="2567"/>
                  </a:lnTo>
                  <a:lnTo>
                    <a:pt x="106407" y="555"/>
                  </a:lnTo>
                  <a:lnTo>
                    <a:pt x="96930" y="0"/>
                  </a:lnTo>
                  <a:lnTo>
                    <a:pt x="86585" y="607"/>
                  </a:lnTo>
                  <a:lnTo>
                    <a:pt x="75378" y="2094"/>
                  </a:lnTo>
                  <a:lnTo>
                    <a:pt x="63921" y="4549"/>
                  </a:lnTo>
                  <a:lnTo>
                    <a:pt x="53294" y="8398"/>
                  </a:lnTo>
                  <a:lnTo>
                    <a:pt x="44035" y="13764"/>
                  </a:lnTo>
                  <a:lnTo>
                    <a:pt x="36006" y="20485"/>
                  </a:lnTo>
                  <a:lnTo>
                    <a:pt x="28690" y="28293"/>
                  </a:lnTo>
                  <a:lnTo>
                    <a:pt x="21702" y="36921"/>
                  </a:lnTo>
                  <a:lnTo>
                    <a:pt x="15160" y="46307"/>
                  </a:lnTo>
                  <a:lnTo>
                    <a:pt x="9583" y="56585"/>
                  </a:lnTo>
                  <a:lnTo>
                    <a:pt x="5202" y="67752"/>
                  </a:lnTo>
                  <a:lnTo>
                    <a:pt x="2106" y="79521"/>
                  </a:lnTo>
                  <a:lnTo>
                    <a:pt x="402" y="91420"/>
                  </a:lnTo>
                  <a:lnTo>
                    <a:pt x="0" y="103165"/>
                  </a:lnTo>
                  <a:lnTo>
                    <a:pt x="680" y="114662"/>
                  </a:lnTo>
                  <a:lnTo>
                    <a:pt x="2192" y="125914"/>
                  </a:lnTo>
                  <a:lnTo>
                    <a:pt x="4323" y="136956"/>
                  </a:lnTo>
                  <a:lnTo>
                    <a:pt x="7226" y="147507"/>
                  </a:lnTo>
                  <a:lnTo>
                    <a:pt x="11385" y="156993"/>
                  </a:lnTo>
                  <a:lnTo>
                    <a:pt x="16967" y="165185"/>
                  </a:lnTo>
                  <a:lnTo>
                    <a:pt x="24004" y="172008"/>
                  </a:lnTo>
                  <a:lnTo>
                    <a:pt x="32556" y="177376"/>
                  </a:lnTo>
                  <a:lnTo>
                    <a:pt x="42493" y="181389"/>
                  </a:lnTo>
                  <a:lnTo>
                    <a:pt x="53403" y="184118"/>
                  </a:lnTo>
                  <a:lnTo>
                    <a:pt x="64710" y="185517"/>
                  </a:lnTo>
                  <a:lnTo>
                    <a:pt x="76041" y="185689"/>
                  </a:lnTo>
                  <a:lnTo>
                    <a:pt x="86985" y="185004"/>
                  </a:lnTo>
                  <a:lnTo>
                    <a:pt x="98177" y="183948"/>
                  </a:lnTo>
                  <a:lnTo>
                    <a:pt x="111711" y="182431"/>
                  </a:lnTo>
                  <a:lnTo>
                    <a:pt x="131231" y="180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8497" y="1884601"/>
              <a:ext cx="1747731" cy="105286"/>
            </a:xfrm>
            <a:custGeom>
              <a:avLst/>
              <a:gdLst/>
              <a:ahLst/>
              <a:cxnLst/>
              <a:rect l="0" t="0" r="0" b="0"/>
              <a:pathLst>
                <a:path w="1747731" h="105286">
                  <a:moveTo>
                    <a:pt x="1747730" y="0"/>
                  </a:moveTo>
                  <a:lnTo>
                    <a:pt x="1738862" y="2866"/>
                  </a:lnTo>
                  <a:lnTo>
                    <a:pt x="1729875" y="5008"/>
                  </a:lnTo>
                  <a:lnTo>
                    <a:pt x="1719880" y="6611"/>
                  </a:lnTo>
                  <a:lnTo>
                    <a:pt x="1708899" y="7792"/>
                  </a:lnTo>
                  <a:lnTo>
                    <a:pt x="1697088" y="8640"/>
                  </a:lnTo>
                  <a:lnTo>
                    <a:pt x="1684634" y="9243"/>
                  </a:lnTo>
                  <a:lnTo>
                    <a:pt x="1671869" y="9830"/>
                  </a:lnTo>
                  <a:lnTo>
                    <a:pt x="1659236" y="10762"/>
                  </a:lnTo>
                  <a:lnTo>
                    <a:pt x="1646963" y="12204"/>
                  </a:lnTo>
                  <a:lnTo>
                    <a:pt x="1634928" y="13988"/>
                  </a:lnTo>
                  <a:lnTo>
                    <a:pt x="1622774" y="15724"/>
                  </a:lnTo>
                  <a:lnTo>
                    <a:pt x="1610298" y="17186"/>
                  </a:lnTo>
                  <a:lnTo>
                    <a:pt x="1597459" y="18319"/>
                  </a:lnTo>
                  <a:lnTo>
                    <a:pt x="1584300" y="19153"/>
                  </a:lnTo>
                  <a:lnTo>
                    <a:pt x="1570888" y="19754"/>
                  </a:lnTo>
                  <a:lnTo>
                    <a:pt x="1557287" y="20343"/>
                  </a:lnTo>
                  <a:lnTo>
                    <a:pt x="1543550" y="21279"/>
                  </a:lnTo>
                  <a:lnTo>
                    <a:pt x="1529717" y="22724"/>
                  </a:lnTo>
                  <a:lnTo>
                    <a:pt x="1515818" y="24510"/>
                  </a:lnTo>
                  <a:lnTo>
                    <a:pt x="1501874" y="26249"/>
                  </a:lnTo>
                  <a:lnTo>
                    <a:pt x="1487899" y="27712"/>
                  </a:lnTo>
                  <a:lnTo>
                    <a:pt x="1473904" y="28845"/>
                  </a:lnTo>
                  <a:lnTo>
                    <a:pt x="1459894" y="29680"/>
                  </a:lnTo>
                  <a:lnTo>
                    <a:pt x="1445871" y="30277"/>
                  </a:lnTo>
                  <a:lnTo>
                    <a:pt x="1431673" y="30694"/>
                  </a:lnTo>
                  <a:lnTo>
                    <a:pt x="1416995" y="30982"/>
                  </a:lnTo>
                  <a:lnTo>
                    <a:pt x="1401714" y="31183"/>
                  </a:lnTo>
                  <a:lnTo>
                    <a:pt x="1386027" y="31489"/>
                  </a:lnTo>
                  <a:lnTo>
                    <a:pt x="1370343" y="32227"/>
                  </a:lnTo>
                  <a:lnTo>
                    <a:pt x="1354904" y="33537"/>
                  </a:lnTo>
                  <a:lnTo>
                    <a:pt x="1339774" y="35230"/>
                  </a:lnTo>
                  <a:lnTo>
                    <a:pt x="1324929" y="36905"/>
                  </a:lnTo>
                  <a:lnTo>
                    <a:pt x="1310314" y="38331"/>
                  </a:lnTo>
                  <a:lnTo>
                    <a:pt x="1295871" y="39609"/>
                  </a:lnTo>
                  <a:lnTo>
                    <a:pt x="1281554" y="41073"/>
                  </a:lnTo>
                  <a:lnTo>
                    <a:pt x="1267320" y="42906"/>
                  </a:lnTo>
                  <a:lnTo>
                    <a:pt x="1252980" y="44967"/>
                  </a:lnTo>
                  <a:lnTo>
                    <a:pt x="1238206" y="46897"/>
                  </a:lnTo>
                  <a:lnTo>
                    <a:pt x="1222860" y="48497"/>
                  </a:lnTo>
                  <a:lnTo>
                    <a:pt x="1207130" y="49893"/>
                  </a:lnTo>
                  <a:lnTo>
                    <a:pt x="1191417" y="51438"/>
                  </a:lnTo>
                  <a:lnTo>
                    <a:pt x="1175959" y="53324"/>
                  </a:lnTo>
                  <a:lnTo>
                    <a:pt x="1160816" y="55422"/>
                  </a:lnTo>
                  <a:lnTo>
                    <a:pt x="1145962" y="57376"/>
                  </a:lnTo>
                  <a:lnTo>
                    <a:pt x="1131341" y="58988"/>
                  </a:lnTo>
                  <a:lnTo>
                    <a:pt x="1116894" y="60223"/>
                  </a:lnTo>
                  <a:lnTo>
                    <a:pt x="1102575" y="61126"/>
                  </a:lnTo>
                  <a:lnTo>
                    <a:pt x="1088339" y="61769"/>
                  </a:lnTo>
                  <a:lnTo>
                    <a:pt x="1073998" y="62217"/>
                  </a:lnTo>
                  <a:lnTo>
                    <a:pt x="1059223" y="62525"/>
                  </a:lnTo>
                  <a:lnTo>
                    <a:pt x="1043881" y="62740"/>
                  </a:lnTo>
                  <a:lnTo>
                    <a:pt x="1028324" y="63056"/>
                  </a:lnTo>
                  <a:lnTo>
                    <a:pt x="1013259" y="63801"/>
                  </a:lnTo>
                  <a:lnTo>
                    <a:pt x="999049" y="65114"/>
                  </a:lnTo>
                  <a:lnTo>
                    <a:pt x="985559" y="66810"/>
                  </a:lnTo>
                  <a:lnTo>
                    <a:pt x="972353" y="68487"/>
                  </a:lnTo>
                  <a:lnTo>
                    <a:pt x="959135" y="69910"/>
                  </a:lnTo>
                  <a:lnTo>
                    <a:pt x="945781" y="71015"/>
                  </a:lnTo>
                  <a:lnTo>
                    <a:pt x="932269" y="71832"/>
                  </a:lnTo>
                  <a:lnTo>
                    <a:pt x="918616" y="72416"/>
                  </a:lnTo>
                  <a:lnTo>
                    <a:pt x="904852" y="72824"/>
                  </a:lnTo>
                  <a:lnTo>
                    <a:pt x="891006" y="73107"/>
                  </a:lnTo>
                  <a:lnTo>
                    <a:pt x="877099" y="73300"/>
                  </a:lnTo>
                  <a:lnTo>
                    <a:pt x="863151" y="73431"/>
                  </a:lnTo>
                  <a:lnTo>
                    <a:pt x="849174" y="73519"/>
                  </a:lnTo>
                  <a:lnTo>
                    <a:pt x="835177" y="73579"/>
                  </a:lnTo>
                  <a:lnTo>
                    <a:pt x="821167" y="73619"/>
                  </a:lnTo>
                  <a:lnTo>
                    <a:pt x="807147" y="73645"/>
                  </a:lnTo>
                  <a:lnTo>
                    <a:pt x="793117" y="73663"/>
                  </a:lnTo>
                  <a:lnTo>
                    <a:pt x="778915" y="73675"/>
                  </a:lnTo>
                  <a:lnTo>
                    <a:pt x="764234" y="73683"/>
                  </a:lnTo>
                  <a:lnTo>
                    <a:pt x="748951" y="73688"/>
                  </a:lnTo>
                  <a:lnTo>
                    <a:pt x="733263" y="73692"/>
                  </a:lnTo>
                  <a:lnTo>
                    <a:pt x="717578" y="73694"/>
                  </a:lnTo>
                  <a:lnTo>
                    <a:pt x="702139" y="73696"/>
                  </a:lnTo>
                  <a:lnTo>
                    <a:pt x="687008" y="73697"/>
                  </a:lnTo>
                  <a:lnTo>
                    <a:pt x="672163" y="73698"/>
                  </a:lnTo>
                  <a:lnTo>
                    <a:pt x="657547" y="73698"/>
                  </a:lnTo>
                  <a:lnTo>
                    <a:pt x="643105" y="73698"/>
                  </a:lnTo>
                  <a:lnTo>
                    <a:pt x="628787" y="73699"/>
                  </a:lnTo>
                  <a:lnTo>
                    <a:pt x="614558" y="73699"/>
                  </a:lnTo>
                  <a:lnTo>
                    <a:pt x="600390" y="73699"/>
                  </a:lnTo>
                  <a:lnTo>
                    <a:pt x="586265" y="73699"/>
                  </a:lnTo>
                  <a:lnTo>
                    <a:pt x="572168" y="73699"/>
                  </a:lnTo>
                  <a:lnTo>
                    <a:pt x="558090" y="73699"/>
                  </a:lnTo>
                  <a:lnTo>
                    <a:pt x="544026" y="73699"/>
                  </a:lnTo>
                  <a:lnTo>
                    <a:pt x="529970" y="73699"/>
                  </a:lnTo>
                  <a:lnTo>
                    <a:pt x="515920" y="73699"/>
                  </a:lnTo>
                  <a:lnTo>
                    <a:pt x="501874" y="73699"/>
                  </a:lnTo>
                  <a:lnTo>
                    <a:pt x="487831" y="73699"/>
                  </a:lnTo>
                  <a:lnTo>
                    <a:pt x="473789" y="73699"/>
                  </a:lnTo>
                  <a:lnTo>
                    <a:pt x="459749" y="73699"/>
                  </a:lnTo>
                  <a:lnTo>
                    <a:pt x="445714" y="73704"/>
                  </a:lnTo>
                  <a:lnTo>
                    <a:pt x="431848" y="73876"/>
                  </a:lnTo>
                  <a:lnTo>
                    <a:pt x="418457" y="74525"/>
                  </a:lnTo>
                  <a:lnTo>
                    <a:pt x="405668" y="75773"/>
                  </a:lnTo>
                  <a:lnTo>
                    <a:pt x="393282" y="77426"/>
                  </a:lnTo>
                  <a:lnTo>
                    <a:pt x="380892" y="79074"/>
                  </a:lnTo>
                  <a:lnTo>
                    <a:pt x="368252" y="80477"/>
                  </a:lnTo>
                  <a:lnTo>
                    <a:pt x="355134" y="81570"/>
                  </a:lnTo>
                  <a:lnTo>
                    <a:pt x="341256" y="82378"/>
                  </a:lnTo>
                  <a:lnTo>
                    <a:pt x="326547" y="82960"/>
                  </a:lnTo>
                  <a:lnTo>
                    <a:pt x="311261" y="83538"/>
                  </a:lnTo>
                  <a:lnTo>
                    <a:pt x="295854" y="84466"/>
                  </a:lnTo>
                  <a:lnTo>
                    <a:pt x="280605" y="85906"/>
                  </a:lnTo>
                  <a:lnTo>
                    <a:pt x="265604" y="87688"/>
                  </a:lnTo>
                  <a:lnTo>
                    <a:pt x="250846" y="89425"/>
                  </a:lnTo>
                  <a:lnTo>
                    <a:pt x="236288" y="90886"/>
                  </a:lnTo>
                  <a:lnTo>
                    <a:pt x="221885" y="92019"/>
                  </a:lnTo>
                  <a:lnTo>
                    <a:pt x="207594" y="92853"/>
                  </a:lnTo>
                  <a:lnTo>
                    <a:pt x="193378" y="93449"/>
                  </a:lnTo>
                  <a:lnTo>
                    <a:pt x="179049" y="93866"/>
                  </a:lnTo>
                  <a:lnTo>
                    <a:pt x="164283" y="94153"/>
                  </a:lnTo>
                  <a:lnTo>
                    <a:pt x="148943" y="94350"/>
                  </a:lnTo>
                  <a:lnTo>
                    <a:pt x="133216" y="94483"/>
                  </a:lnTo>
                  <a:lnTo>
                    <a:pt x="117506" y="94573"/>
                  </a:lnTo>
                  <a:lnTo>
                    <a:pt x="102053" y="94638"/>
                  </a:lnTo>
                  <a:lnTo>
                    <a:pt x="87085" y="94852"/>
                  </a:lnTo>
                  <a:lnTo>
                    <a:pt x="72880" y="95527"/>
                  </a:lnTo>
                  <a:lnTo>
                    <a:pt x="59521" y="96794"/>
                  </a:lnTo>
                  <a:lnTo>
                    <a:pt x="47176" y="98467"/>
                  </a:lnTo>
                  <a:lnTo>
                    <a:pt x="34876" y="100304"/>
                  </a:lnTo>
                  <a:lnTo>
                    <a:pt x="20420" y="10246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832373" y="1313424"/>
            <a:ext cx="1431757" cy="565262"/>
            <a:chOff x="3832373" y="1313424"/>
            <a:chExt cx="1431757" cy="565262"/>
          </a:xfrm>
        </p:grpSpPr>
        <p:sp>
          <p:nvSpPr>
            <p:cNvPr id="32" name="Freeform 31"/>
            <p:cNvSpPr/>
            <p:nvPr/>
          </p:nvSpPr>
          <p:spPr>
            <a:xfrm>
              <a:off x="3874487" y="1313424"/>
              <a:ext cx="273742" cy="455364"/>
            </a:xfrm>
            <a:custGeom>
              <a:avLst/>
              <a:gdLst/>
              <a:ahLst/>
              <a:cxnLst/>
              <a:rect l="0" t="0" r="0" b="0"/>
              <a:pathLst>
                <a:path w="273742" h="455364">
                  <a:moveTo>
                    <a:pt x="0" y="455363"/>
                  </a:moveTo>
                  <a:lnTo>
                    <a:pt x="2933" y="446562"/>
                  </a:lnTo>
                  <a:lnTo>
                    <a:pt x="5716" y="438215"/>
                  </a:lnTo>
                  <a:lnTo>
                    <a:pt x="8615" y="429507"/>
                  </a:lnTo>
                  <a:lnTo>
                    <a:pt x="11655" y="420041"/>
                  </a:lnTo>
                  <a:lnTo>
                    <a:pt x="14820" y="409249"/>
                  </a:lnTo>
                  <a:lnTo>
                    <a:pt x="18084" y="396951"/>
                  </a:lnTo>
                  <a:lnTo>
                    <a:pt x="21422" y="383286"/>
                  </a:lnTo>
                  <a:lnTo>
                    <a:pt x="24814" y="368519"/>
                  </a:lnTo>
                  <a:lnTo>
                    <a:pt x="28242" y="352920"/>
                  </a:lnTo>
                  <a:lnTo>
                    <a:pt x="31697" y="336719"/>
                  </a:lnTo>
                  <a:lnTo>
                    <a:pt x="35170" y="320093"/>
                  </a:lnTo>
                  <a:lnTo>
                    <a:pt x="38655" y="303171"/>
                  </a:lnTo>
                  <a:lnTo>
                    <a:pt x="42148" y="286046"/>
                  </a:lnTo>
                  <a:lnTo>
                    <a:pt x="45646" y="268783"/>
                  </a:lnTo>
                  <a:lnTo>
                    <a:pt x="49143" y="251422"/>
                  </a:lnTo>
                  <a:lnTo>
                    <a:pt x="52475" y="233829"/>
                  </a:lnTo>
                  <a:lnTo>
                    <a:pt x="55333" y="215719"/>
                  </a:lnTo>
                  <a:lnTo>
                    <a:pt x="57591" y="196985"/>
                  </a:lnTo>
                  <a:lnTo>
                    <a:pt x="59446" y="177996"/>
                  </a:lnTo>
                  <a:lnTo>
                    <a:pt x="61306" y="159474"/>
                  </a:lnTo>
                  <a:lnTo>
                    <a:pt x="63412" y="141794"/>
                  </a:lnTo>
                  <a:lnTo>
                    <a:pt x="65829" y="124991"/>
                  </a:lnTo>
                  <a:lnTo>
                    <a:pt x="68530" y="108939"/>
                  </a:lnTo>
                  <a:lnTo>
                    <a:pt x="71461" y="93479"/>
                  </a:lnTo>
                  <a:lnTo>
                    <a:pt x="74566" y="78621"/>
                  </a:lnTo>
                  <a:lnTo>
                    <a:pt x="77796" y="64549"/>
                  </a:lnTo>
                  <a:lnTo>
                    <a:pt x="81128" y="51330"/>
                  </a:lnTo>
                  <a:lnTo>
                    <a:pt x="85008" y="39975"/>
                  </a:lnTo>
                  <a:lnTo>
                    <a:pt x="89834" y="33801"/>
                  </a:lnTo>
                  <a:lnTo>
                    <a:pt x="94583" y="34705"/>
                  </a:lnTo>
                  <a:lnTo>
                    <a:pt x="98170" y="40847"/>
                  </a:lnTo>
                  <a:lnTo>
                    <a:pt x="100606" y="50412"/>
                  </a:lnTo>
                  <a:lnTo>
                    <a:pt x="102210" y="61984"/>
                  </a:lnTo>
                  <a:lnTo>
                    <a:pt x="103264" y="74658"/>
                  </a:lnTo>
                  <a:lnTo>
                    <a:pt x="104125" y="87765"/>
                  </a:lnTo>
                  <a:lnTo>
                    <a:pt x="105225" y="100723"/>
                  </a:lnTo>
                  <a:lnTo>
                    <a:pt x="106781" y="113257"/>
                  </a:lnTo>
                  <a:lnTo>
                    <a:pt x="108977" y="125320"/>
                  </a:lnTo>
                  <a:lnTo>
                    <a:pt x="112052" y="136971"/>
                  </a:lnTo>
                  <a:lnTo>
                    <a:pt x="116053" y="148275"/>
                  </a:lnTo>
                  <a:lnTo>
                    <a:pt x="121027" y="158495"/>
                  </a:lnTo>
                  <a:lnTo>
                    <a:pt x="127114" y="166165"/>
                  </a:lnTo>
                  <a:lnTo>
                    <a:pt x="134274" y="170683"/>
                  </a:lnTo>
                  <a:lnTo>
                    <a:pt x="142013" y="172088"/>
                  </a:lnTo>
                  <a:lnTo>
                    <a:pt x="149513" y="170605"/>
                  </a:lnTo>
                  <a:lnTo>
                    <a:pt x="156334" y="166681"/>
                  </a:lnTo>
                  <a:lnTo>
                    <a:pt x="162555" y="160846"/>
                  </a:lnTo>
                  <a:lnTo>
                    <a:pt x="168574" y="153592"/>
                  </a:lnTo>
                  <a:lnTo>
                    <a:pt x="174661" y="145313"/>
                  </a:lnTo>
                  <a:lnTo>
                    <a:pt x="180920" y="136151"/>
                  </a:lnTo>
                  <a:lnTo>
                    <a:pt x="187362" y="126017"/>
                  </a:lnTo>
                  <a:lnTo>
                    <a:pt x="193958" y="114944"/>
                  </a:lnTo>
                  <a:lnTo>
                    <a:pt x="200507" y="103236"/>
                  </a:lnTo>
                  <a:lnTo>
                    <a:pt x="206672" y="91377"/>
                  </a:lnTo>
                  <a:lnTo>
                    <a:pt x="212296" y="79659"/>
                  </a:lnTo>
                  <a:lnTo>
                    <a:pt x="217393" y="68180"/>
                  </a:lnTo>
                  <a:lnTo>
                    <a:pt x="222050" y="56939"/>
                  </a:lnTo>
                  <a:lnTo>
                    <a:pt x="226373" y="45896"/>
                  </a:lnTo>
                  <a:lnTo>
                    <a:pt x="230617" y="35005"/>
                  </a:lnTo>
                  <a:lnTo>
                    <a:pt x="235160" y="24225"/>
                  </a:lnTo>
                  <a:lnTo>
                    <a:pt x="240186" y="13568"/>
                  </a:lnTo>
                  <a:lnTo>
                    <a:pt x="245730" y="4584"/>
                  </a:lnTo>
                  <a:lnTo>
                    <a:pt x="251068" y="0"/>
                  </a:lnTo>
                  <a:lnTo>
                    <a:pt x="255105" y="435"/>
                  </a:lnTo>
                  <a:lnTo>
                    <a:pt x="257860" y="4982"/>
                  </a:lnTo>
                  <a:lnTo>
                    <a:pt x="259680" y="12531"/>
                  </a:lnTo>
                  <a:lnTo>
                    <a:pt x="260706" y="22341"/>
                  </a:lnTo>
                  <a:lnTo>
                    <a:pt x="260845" y="34059"/>
                  </a:lnTo>
                  <a:lnTo>
                    <a:pt x="260116" y="47361"/>
                  </a:lnTo>
                  <a:lnTo>
                    <a:pt x="258807" y="62059"/>
                  </a:lnTo>
                  <a:lnTo>
                    <a:pt x="257386" y="78147"/>
                  </a:lnTo>
                  <a:lnTo>
                    <a:pt x="256130" y="95495"/>
                  </a:lnTo>
                  <a:lnTo>
                    <a:pt x="254964" y="113877"/>
                  </a:lnTo>
                  <a:lnTo>
                    <a:pt x="253575" y="133049"/>
                  </a:lnTo>
                  <a:lnTo>
                    <a:pt x="251797" y="152798"/>
                  </a:lnTo>
                  <a:lnTo>
                    <a:pt x="249942" y="172959"/>
                  </a:lnTo>
                  <a:lnTo>
                    <a:pt x="248682" y="193406"/>
                  </a:lnTo>
                  <a:lnTo>
                    <a:pt x="248350" y="214046"/>
                  </a:lnTo>
                  <a:lnTo>
                    <a:pt x="248789" y="234652"/>
                  </a:lnTo>
                  <a:lnTo>
                    <a:pt x="249547" y="254874"/>
                  </a:lnTo>
                  <a:lnTo>
                    <a:pt x="250317" y="274553"/>
                  </a:lnTo>
                  <a:lnTo>
                    <a:pt x="250968" y="293700"/>
                  </a:lnTo>
                  <a:lnTo>
                    <a:pt x="251472" y="312404"/>
                  </a:lnTo>
                  <a:lnTo>
                    <a:pt x="251851" y="330759"/>
                  </a:lnTo>
                  <a:lnTo>
                    <a:pt x="252461" y="348527"/>
                  </a:lnTo>
                  <a:lnTo>
                    <a:pt x="253942" y="365166"/>
                  </a:lnTo>
                  <a:lnTo>
                    <a:pt x="256567" y="380458"/>
                  </a:lnTo>
                  <a:lnTo>
                    <a:pt x="259976" y="394058"/>
                  </a:lnTo>
                  <a:lnTo>
                    <a:pt x="263698" y="406670"/>
                  </a:lnTo>
                  <a:lnTo>
                    <a:pt x="268062" y="419397"/>
                  </a:lnTo>
                  <a:lnTo>
                    <a:pt x="273741" y="4343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232455" y="1642445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7662" y="8935"/>
                  </a:lnTo>
                  <a:lnTo>
                    <a:pt x="5520" y="18563"/>
                  </a:lnTo>
                  <a:lnTo>
                    <a:pt x="3917" y="29850"/>
                  </a:lnTo>
                  <a:lnTo>
                    <a:pt x="2736" y="42517"/>
                  </a:lnTo>
                  <a:lnTo>
                    <a:pt x="1888" y="55997"/>
                  </a:lnTo>
                  <a:lnTo>
                    <a:pt x="1290" y="69850"/>
                  </a:lnTo>
                  <a:lnTo>
                    <a:pt x="875" y="83244"/>
                  </a:lnTo>
                  <a:lnTo>
                    <a:pt x="545" y="96197"/>
                  </a:lnTo>
                  <a:lnTo>
                    <a:pt x="271" y="10983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53513" y="151610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337741" y="1561362"/>
              <a:ext cx="284270" cy="197050"/>
            </a:xfrm>
            <a:custGeom>
              <a:avLst/>
              <a:gdLst/>
              <a:ahLst/>
              <a:cxnLst/>
              <a:rect l="0" t="0" r="0" b="0"/>
              <a:pathLst>
                <a:path w="284270" h="197050">
                  <a:moveTo>
                    <a:pt x="0" y="49498"/>
                  </a:moveTo>
                  <a:lnTo>
                    <a:pt x="2933" y="61233"/>
                  </a:lnTo>
                  <a:lnTo>
                    <a:pt x="5715" y="72362"/>
                  </a:lnTo>
                  <a:lnTo>
                    <a:pt x="8615" y="83960"/>
                  </a:lnTo>
                  <a:lnTo>
                    <a:pt x="11655" y="96121"/>
                  </a:lnTo>
                  <a:lnTo>
                    <a:pt x="14820" y="108781"/>
                  </a:lnTo>
                  <a:lnTo>
                    <a:pt x="18084" y="121833"/>
                  </a:lnTo>
                  <a:lnTo>
                    <a:pt x="21423" y="135012"/>
                  </a:lnTo>
                  <a:lnTo>
                    <a:pt x="24814" y="147929"/>
                  </a:lnTo>
                  <a:lnTo>
                    <a:pt x="28205" y="160323"/>
                  </a:lnTo>
                  <a:lnTo>
                    <a:pt x="30256" y="169784"/>
                  </a:lnTo>
                  <a:lnTo>
                    <a:pt x="29812" y="173080"/>
                  </a:lnTo>
                  <a:lnTo>
                    <a:pt x="28239" y="170769"/>
                  </a:lnTo>
                  <a:lnTo>
                    <a:pt x="26517" y="164461"/>
                  </a:lnTo>
                  <a:lnTo>
                    <a:pt x="25030" y="155491"/>
                  </a:lnTo>
                  <a:lnTo>
                    <a:pt x="23869" y="144781"/>
                  </a:lnTo>
                  <a:lnTo>
                    <a:pt x="23012" y="132935"/>
                  </a:lnTo>
                  <a:lnTo>
                    <a:pt x="22401" y="120344"/>
                  </a:lnTo>
                  <a:lnTo>
                    <a:pt x="21972" y="107264"/>
                  </a:lnTo>
                  <a:lnTo>
                    <a:pt x="21681" y="93866"/>
                  </a:lnTo>
                  <a:lnTo>
                    <a:pt x="21652" y="80422"/>
                  </a:lnTo>
                  <a:lnTo>
                    <a:pt x="22163" y="67313"/>
                  </a:lnTo>
                  <a:lnTo>
                    <a:pt x="23329" y="54719"/>
                  </a:lnTo>
                  <a:lnTo>
                    <a:pt x="25265" y="42803"/>
                  </a:lnTo>
                  <a:lnTo>
                    <a:pt x="28168" y="31793"/>
                  </a:lnTo>
                  <a:lnTo>
                    <a:pt x="32053" y="21733"/>
                  </a:lnTo>
                  <a:lnTo>
                    <a:pt x="36951" y="12994"/>
                  </a:lnTo>
                  <a:lnTo>
                    <a:pt x="42988" y="6326"/>
                  </a:lnTo>
                  <a:lnTo>
                    <a:pt x="50119" y="1963"/>
                  </a:lnTo>
                  <a:lnTo>
                    <a:pt x="58007" y="0"/>
                  </a:lnTo>
                  <a:lnTo>
                    <a:pt x="66140" y="644"/>
                  </a:lnTo>
                  <a:lnTo>
                    <a:pt x="74195" y="3749"/>
                  </a:lnTo>
                  <a:lnTo>
                    <a:pt x="81890" y="9070"/>
                  </a:lnTo>
                  <a:lnTo>
                    <a:pt x="88904" y="16444"/>
                  </a:lnTo>
                  <a:lnTo>
                    <a:pt x="95137" y="25580"/>
                  </a:lnTo>
                  <a:lnTo>
                    <a:pt x="100662" y="35948"/>
                  </a:lnTo>
                  <a:lnTo>
                    <a:pt x="105614" y="46890"/>
                  </a:lnTo>
                  <a:lnTo>
                    <a:pt x="110136" y="57985"/>
                  </a:lnTo>
                  <a:lnTo>
                    <a:pt x="114344" y="69043"/>
                  </a:lnTo>
                  <a:lnTo>
                    <a:pt x="118332" y="80000"/>
                  </a:lnTo>
                  <a:lnTo>
                    <a:pt x="122166" y="90853"/>
                  </a:lnTo>
                  <a:lnTo>
                    <a:pt x="125895" y="101616"/>
                  </a:lnTo>
                  <a:lnTo>
                    <a:pt x="129551" y="112310"/>
                  </a:lnTo>
                  <a:lnTo>
                    <a:pt x="133186" y="122922"/>
                  </a:lnTo>
                  <a:lnTo>
                    <a:pt x="137710" y="132318"/>
                  </a:lnTo>
                  <a:lnTo>
                    <a:pt x="143691" y="138211"/>
                  </a:lnTo>
                  <a:lnTo>
                    <a:pt x="150212" y="140049"/>
                  </a:lnTo>
                  <a:lnTo>
                    <a:pt x="157273" y="139163"/>
                  </a:lnTo>
                  <a:lnTo>
                    <a:pt x="165016" y="136818"/>
                  </a:lnTo>
                  <a:lnTo>
                    <a:pt x="173436" y="133769"/>
                  </a:lnTo>
                  <a:lnTo>
                    <a:pt x="182431" y="130405"/>
                  </a:lnTo>
                  <a:lnTo>
                    <a:pt x="191873" y="126912"/>
                  </a:lnTo>
                  <a:lnTo>
                    <a:pt x="201646" y="123373"/>
                  </a:lnTo>
                  <a:lnTo>
                    <a:pt x="211655" y="119824"/>
                  </a:lnTo>
                  <a:lnTo>
                    <a:pt x="221829" y="116274"/>
                  </a:lnTo>
                  <a:lnTo>
                    <a:pt x="232118" y="112563"/>
                  </a:lnTo>
                  <a:lnTo>
                    <a:pt x="242485" y="108383"/>
                  </a:lnTo>
                  <a:lnTo>
                    <a:pt x="252886" y="103601"/>
                  </a:lnTo>
                  <a:lnTo>
                    <a:pt x="262650" y="98082"/>
                  </a:lnTo>
                  <a:lnTo>
                    <a:pt x="270536" y="91620"/>
                  </a:lnTo>
                  <a:lnTo>
                    <a:pt x="276014" y="84196"/>
                  </a:lnTo>
                  <a:lnTo>
                    <a:pt x="279046" y="75939"/>
                  </a:lnTo>
                  <a:lnTo>
                    <a:pt x="279726" y="67026"/>
                  </a:lnTo>
                  <a:lnTo>
                    <a:pt x="278363" y="57634"/>
                  </a:lnTo>
                  <a:lnTo>
                    <a:pt x="275213" y="48228"/>
                  </a:lnTo>
                  <a:lnTo>
                    <a:pt x="270374" y="39526"/>
                  </a:lnTo>
                  <a:lnTo>
                    <a:pt x="264049" y="31876"/>
                  </a:lnTo>
                  <a:lnTo>
                    <a:pt x="256366" y="25760"/>
                  </a:lnTo>
                  <a:lnTo>
                    <a:pt x="247308" y="21932"/>
                  </a:lnTo>
                  <a:lnTo>
                    <a:pt x="237001" y="20590"/>
                  </a:lnTo>
                  <a:lnTo>
                    <a:pt x="225995" y="21621"/>
                  </a:lnTo>
                  <a:lnTo>
                    <a:pt x="215148" y="24888"/>
                  </a:lnTo>
                  <a:lnTo>
                    <a:pt x="204935" y="30082"/>
                  </a:lnTo>
                  <a:lnTo>
                    <a:pt x="195622" y="36802"/>
                  </a:lnTo>
                  <a:lnTo>
                    <a:pt x="187439" y="44666"/>
                  </a:lnTo>
                  <a:lnTo>
                    <a:pt x="180386" y="53361"/>
                  </a:lnTo>
                  <a:lnTo>
                    <a:pt x="174463" y="62806"/>
                  </a:lnTo>
                  <a:lnTo>
                    <a:pt x="169767" y="73130"/>
                  </a:lnTo>
                  <a:lnTo>
                    <a:pt x="166237" y="84331"/>
                  </a:lnTo>
                  <a:lnTo>
                    <a:pt x="163846" y="96125"/>
                  </a:lnTo>
                  <a:lnTo>
                    <a:pt x="162683" y="108041"/>
                  </a:lnTo>
                  <a:lnTo>
                    <a:pt x="162681" y="119798"/>
                  </a:lnTo>
                  <a:lnTo>
                    <a:pt x="163813" y="131303"/>
                  </a:lnTo>
                  <a:lnTo>
                    <a:pt x="166168" y="142561"/>
                  </a:lnTo>
                  <a:lnTo>
                    <a:pt x="169683" y="153606"/>
                  </a:lnTo>
                  <a:lnTo>
                    <a:pt x="174331" y="164160"/>
                  </a:lnTo>
                  <a:lnTo>
                    <a:pt x="180199" y="173648"/>
                  </a:lnTo>
                  <a:lnTo>
                    <a:pt x="187221" y="181836"/>
                  </a:lnTo>
                  <a:lnTo>
                    <a:pt x="195207" y="188487"/>
                  </a:lnTo>
                  <a:lnTo>
                    <a:pt x="203938" y="193207"/>
                  </a:lnTo>
                  <a:lnTo>
                    <a:pt x="213217" y="195971"/>
                  </a:lnTo>
                  <a:lnTo>
                    <a:pt x="222888" y="197049"/>
                  </a:lnTo>
                  <a:lnTo>
                    <a:pt x="232831" y="196800"/>
                  </a:lnTo>
                  <a:lnTo>
                    <a:pt x="242951" y="195569"/>
                  </a:lnTo>
                  <a:lnTo>
                    <a:pt x="252730" y="193789"/>
                  </a:lnTo>
                  <a:lnTo>
                    <a:pt x="262196" y="191805"/>
                  </a:lnTo>
                  <a:lnTo>
                    <a:pt x="272178" y="189449"/>
                  </a:lnTo>
                  <a:lnTo>
                    <a:pt x="284269" y="186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652465" y="1568746"/>
              <a:ext cx="116945" cy="184753"/>
            </a:xfrm>
            <a:custGeom>
              <a:avLst/>
              <a:gdLst/>
              <a:ahLst/>
              <a:cxnLst/>
              <a:rect l="0" t="0" r="0" b="0"/>
              <a:pathLst>
                <a:path w="116945" h="184753">
                  <a:moveTo>
                    <a:pt x="1131" y="105285"/>
                  </a:moveTo>
                  <a:lnTo>
                    <a:pt x="4065" y="117020"/>
                  </a:lnTo>
                  <a:lnTo>
                    <a:pt x="6847" y="128149"/>
                  </a:lnTo>
                  <a:lnTo>
                    <a:pt x="9746" y="139742"/>
                  </a:lnTo>
                  <a:lnTo>
                    <a:pt x="12787" y="151731"/>
                  </a:lnTo>
                  <a:lnTo>
                    <a:pt x="15952" y="163742"/>
                  </a:lnTo>
                  <a:lnTo>
                    <a:pt x="19221" y="175455"/>
                  </a:lnTo>
                  <a:lnTo>
                    <a:pt x="22736" y="183631"/>
                  </a:lnTo>
                  <a:lnTo>
                    <a:pt x="25971" y="184752"/>
                  </a:lnTo>
                  <a:lnTo>
                    <a:pt x="27778" y="180801"/>
                  </a:lnTo>
                  <a:lnTo>
                    <a:pt x="28083" y="173940"/>
                  </a:lnTo>
                  <a:lnTo>
                    <a:pt x="27215" y="165476"/>
                  </a:lnTo>
                  <a:lnTo>
                    <a:pt x="25505" y="156131"/>
                  </a:lnTo>
                  <a:lnTo>
                    <a:pt x="23214" y="146295"/>
                  </a:lnTo>
                  <a:lnTo>
                    <a:pt x="20524" y="136181"/>
                  </a:lnTo>
                  <a:lnTo>
                    <a:pt x="17566" y="125905"/>
                  </a:lnTo>
                  <a:lnTo>
                    <a:pt x="14425" y="115533"/>
                  </a:lnTo>
                  <a:lnTo>
                    <a:pt x="11163" y="105103"/>
                  </a:lnTo>
                  <a:lnTo>
                    <a:pt x="7818" y="94638"/>
                  </a:lnTo>
                  <a:lnTo>
                    <a:pt x="4433" y="84155"/>
                  </a:lnTo>
                  <a:lnTo>
                    <a:pt x="1515" y="73826"/>
                  </a:lnTo>
                  <a:lnTo>
                    <a:pt x="0" y="63963"/>
                  </a:lnTo>
                  <a:lnTo>
                    <a:pt x="287" y="54703"/>
                  </a:lnTo>
                  <a:lnTo>
                    <a:pt x="2449" y="46181"/>
                  </a:lnTo>
                  <a:lnTo>
                    <a:pt x="6492" y="38602"/>
                  </a:lnTo>
                  <a:lnTo>
                    <a:pt x="12214" y="31986"/>
                  </a:lnTo>
                  <a:lnTo>
                    <a:pt x="19291" y="26204"/>
                  </a:lnTo>
                  <a:lnTo>
                    <a:pt x="27396" y="21078"/>
                  </a:lnTo>
                  <a:lnTo>
                    <a:pt x="36252" y="16445"/>
                  </a:lnTo>
                  <a:lnTo>
                    <a:pt x="45805" y="12331"/>
                  </a:lnTo>
                  <a:lnTo>
                    <a:pt x="56202" y="8940"/>
                  </a:lnTo>
                  <a:lnTo>
                    <a:pt x="67438" y="6325"/>
                  </a:lnTo>
                  <a:lnTo>
                    <a:pt x="78790" y="4394"/>
                  </a:lnTo>
                  <a:lnTo>
                    <a:pt x="90014" y="2806"/>
                  </a:lnTo>
                  <a:lnTo>
                    <a:pt x="102095" y="1421"/>
                  </a:lnTo>
                  <a:lnTo>
                    <a:pt x="1169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13393" y="1603268"/>
              <a:ext cx="156058" cy="207634"/>
            </a:xfrm>
            <a:custGeom>
              <a:avLst/>
              <a:gdLst/>
              <a:ahLst/>
              <a:cxnLst/>
              <a:rect l="0" t="0" r="0" b="0"/>
              <a:pathLst>
                <a:path w="156058" h="207634">
                  <a:moveTo>
                    <a:pt x="71830" y="123405"/>
                  </a:moveTo>
                  <a:lnTo>
                    <a:pt x="77563" y="117403"/>
                  </a:lnTo>
                  <a:lnTo>
                    <a:pt x="81847" y="110559"/>
                  </a:lnTo>
                  <a:lnTo>
                    <a:pt x="85049" y="102171"/>
                  </a:lnTo>
                  <a:lnTo>
                    <a:pt x="87237" y="92544"/>
                  </a:lnTo>
                  <a:lnTo>
                    <a:pt x="88286" y="82229"/>
                  </a:lnTo>
                  <a:lnTo>
                    <a:pt x="88223" y="71622"/>
                  </a:lnTo>
                  <a:lnTo>
                    <a:pt x="87053" y="60924"/>
                  </a:lnTo>
                  <a:lnTo>
                    <a:pt x="84677" y="50223"/>
                  </a:lnTo>
                  <a:lnTo>
                    <a:pt x="81150" y="39560"/>
                  </a:lnTo>
                  <a:lnTo>
                    <a:pt x="76495" y="29267"/>
                  </a:lnTo>
                  <a:lnTo>
                    <a:pt x="70622" y="19954"/>
                  </a:lnTo>
                  <a:lnTo>
                    <a:pt x="63602" y="11888"/>
                  </a:lnTo>
                  <a:lnTo>
                    <a:pt x="55787" y="5489"/>
                  </a:lnTo>
                  <a:lnTo>
                    <a:pt x="47704" y="1471"/>
                  </a:lnTo>
                  <a:lnTo>
                    <a:pt x="39682" y="0"/>
                  </a:lnTo>
                  <a:lnTo>
                    <a:pt x="32009" y="945"/>
                  </a:lnTo>
                  <a:lnTo>
                    <a:pt x="25010" y="4155"/>
                  </a:lnTo>
                  <a:lnTo>
                    <a:pt x="18791" y="9315"/>
                  </a:lnTo>
                  <a:lnTo>
                    <a:pt x="13445" y="16182"/>
                  </a:lnTo>
                  <a:lnTo>
                    <a:pt x="9145" y="24677"/>
                  </a:lnTo>
                  <a:lnTo>
                    <a:pt x="5881" y="34609"/>
                  </a:lnTo>
                  <a:lnTo>
                    <a:pt x="3500" y="45699"/>
                  </a:lnTo>
                  <a:lnTo>
                    <a:pt x="1809" y="57666"/>
                  </a:lnTo>
                  <a:lnTo>
                    <a:pt x="637" y="70267"/>
                  </a:lnTo>
                  <a:lnTo>
                    <a:pt x="0" y="83151"/>
                  </a:lnTo>
                  <a:lnTo>
                    <a:pt x="96" y="95874"/>
                  </a:lnTo>
                  <a:lnTo>
                    <a:pt x="975" y="108208"/>
                  </a:lnTo>
                  <a:lnTo>
                    <a:pt x="2549" y="120117"/>
                  </a:lnTo>
                  <a:lnTo>
                    <a:pt x="4676" y="131654"/>
                  </a:lnTo>
                  <a:lnTo>
                    <a:pt x="7222" y="142895"/>
                  </a:lnTo>
                  <a:lnTo>
                    <a:pt x="10236" y="153750"/>
                  </a:lnTo>
                  <a:lnTo>
                    <a:pt x="13938" y="163974"/>
                  </a:lnTo>
                  <a:lnTo>
                    <a:pt x="18391" y="173466"/>
                  </a:lnTo>
                  <a:lnTo>
                    <a:pt x="23517" y="181637"/>
                  </a:lnTo>
                  <a:lnTo>
                    <a:pt x="29183" y="187383"/>
                  </a:lnTo>
                  <a:lnTo>
                    <a:pt x="35254" y="190310"/>
                  </a:lnTo>
                  <a:lnTo>
                    <a:pt x="41618" y="190493"/>
                  </a:lnTo>
                  <a:lnTo>
                    <a:pt x="48190" y="188115"/>
                  </a:lnTo>
                  <a:lnTo>
                    <a:pt x="54896" y="183550"/>
                  </a:lnTo>
                  <a:lnTo>
                    <a:pt x="61364" y="177098"/>
                  </a:lnTo>
                  <a:lnTo>
                    <a:pt x="66949" y="168889"/>
                  </a:lnTo>
                  <a:lnTo>
                    <a:pt x="71373" y="159158"/>
                  </a:lnTo>
                  <a:lnTo>
                    <a:pt x="74852" y="148373"/>
                  </a:lnTo>
                  <a:lnTo>
                    <a:pt x="77884" y="137144"/>
                  </a:lnTo>
                  <a:lnTo>
                    <a:pt x="80821" y="125922"/>
                  </a:lnTo>
                  <a:lnTo>
                    <a:pt x="83961" y="117301"/>
                  </a:lnTo>
                  <a:lnTo>
                    <a:pt x="87179" y="114457"/>
                  </a:lnTo>
                  <a:lnTo>
                    <a:pt x="90025" y="116522"/>
                  </a:lnTo>
                  <a:lnTo>
                    <a:pt x="92674" y="121818"/>
                  </a:lnTo>
                  <a:lnTo>
                    <a:pt x="95357" y="129104"/>
                  </a:lnTo>
                  <a:lnTo>
                    <a:pt x="98180" y="137601"/>
                  </a:lnTo>
                  <a:lnTo>
                    <a:pt x="101163" y="146841"/>
                  </a:lnTo>
                  <a:lnTo>
                    <a:pt x="104287" y="156544"/>
                  </a:lnTo>
                  <a:lnTo>
                    <a:pt x="107523" y="166539"/>
                  </a:lnTo>
                  <a:lnTo>
                    <a:pt x="110850" y="176701"/>
                  </a:lnTo>
                  <a:lnTo>
                    <a:pt x="114574" y="186311"/>
                  </a:lnTo>
                  <a:lnTo>
                    <a:pt x="119290" y="194096"/>
                  </a:lnTo>
                  <a:lnTo>
                    <a:pt x="125275" y="199520"/>
                  </a:lnTo>
                  <a:lnTo>
                    <a:pt x="132510" y="203456"/>
                  </a:lnTo>
                  <a:lnTo>
                    <a:pt x="142145" y="206049"/>
                  </a:lnTo>
                  <a:lnTo>
                    <a:pt x="156057" y="2076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979979" y="1410818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4"/>
                  </a:lnTo>
                  <a:lnTo>
                    <a:pt x="6767" y="81191"/>
                  </a:lnTo>
                  <a:lnTo>
                    <a:pt x="7864" y="97639"/>
                  </a:lnTo>
                  <a:lnTo>
                    <a:pt x="8676" y="114960"/>
                  </a:lnTo>
                  <a:lnTo>
                    <a:pt x="9260" y="133164"/>
                  </a:lnTo>
                  <a:lnTo>
                    <a:pt x="9839" y="152132"/>
                  </a:lnTo>
                  <a:lnTo>
                    <a:pt x="10767" y="171703"/>
                  </a:lnTo>
                  <a:lnTo>
                    <a:pt x="12206" y="191714"/>
                  </a:lnTo>
                  <a:lnTo>
                    <a:pt x="13989" y="211711"/>
                  </a:lnTo>
                  <a:lnTo>
                    <a:pt x="15725" y="230984"/>
                  </a:lnTo>
                  <a:lnTo>
                    <a:pt x="17187" y="249203"/>
                  </a:lnTo>
                  <a:lnTo>
                    <a:pt x="18319" y="266386"/>
                  </a:lnTo>
                  <a:lnTo>
                    <a:pt x="19154" y="282700"/>
                  </a:lnTo>
                  <a:lnTo>
                    <a:pt x="19750" y="298326"/>
                  </a:lnTo>
                  <a:lnTo>
                    <a:pt x="20167" y="312838"/>
                  </a:lnTo>
                  <a:lnTo>
                    <a:pt x="20501" y="326626"/>
                  </a:lnTo>
                  <a:lnTo>
                    <a:pt x="20781" y="340903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074987" y="1578082"/>
              <a:ext cx="189143" cy="253877"/>
            </a:xfrm>
            <a:custGeom>
              <a:avLst/>
              <a:gdLst/>
              <a:ahLst/>
              <a:cxnLst/>
              <a:rect l="0" t="0" r="0" b="0"/>
              <a:pathLst>
                <a:path w="189143" h="253877">
                  <a:moveTo>
                    <a:pt x="115562" y="11721"/>
                  </a:moveTo>
                  <a:lnTo>
                    <a:pt x="109627" y="6054"/>
                  </a:lnTo>
                  <a:lnTo>
                    <a:pt x="103423" y="2410"/>
                  </a:lnTo>
                  <a:lnTo>
                    <a:pt x="96327" y="501"/>
                  </a:lnTo>
                  <a:lnTo>
                    <a:pt x="88387" y="0"/>
                  </a:lnTo>
                  <a:lnTo>
                    <a:pt x="79740" y="619"/>
                  </a:lnTo>
                  <a:lnTo>
                    <a:pt x="70546" y="2095"/>
                  </a:lnTo>
                  <a:lnTo>
                    <a:pt x="60946" y="4363"/>
                  </a:lnTo>
                  <a:lnTo>
                    <a:pt x="51056" y="7550"/>
                  </a:lnTo>
                  <a:lnTo>
                    <a:pt x="40973" y="11656"/>
                  </a:lnTo>
                  <a:lnTo>
                    <a:pt x="31085" y="16717"/>
                  </a:lnTo>
                  <a:lnTo>
                    <a:pt x="22052" y="22870"/>
                  </a:lnTo>
                  <a:lnTo>
                    <a:pt x="14173" y="30090"/>
                  </a:lnTo>
                  <a:lnTo>
                    <a:pt x="7731" y="38381"/>
                  </a:lnTo>
                  <a:lnTo>
                    <a:pt x="3152" y="47848"/>
                  </a:lnTo>
                  <a:lnTo>
                    <a:pt x="496" y="58422"/>
                  </a:lnTo>
                  <a:lnTo>
                    <a:pt x="0" y="69267"/>
                  </a:lnTo>
                  <a:lnTo>
                    <a:pt x="2237" y="78941"/>
                  </a:lnTo>
                  <a:lnTo>
                    <a:pt x="7256" y="86730"/>
                  </a:lnTo>
                  <a:lnTo>
                    <a:pt x="14523" y="92447"/>
                  </a:lnTo>
                  <a:lnTo>
                    <a:pt x="23218" y="96074"/>
                  </a:lnTo>
                  <a:lnTo>
                    <a:pt x="32731" y="97849"/>
                  </a:lnTo>
                  <a:lnTo>
                    <a:pt x="42859" y="98298"/>
                  </a:lnTo>
                  <a:lnTo>
                    <a:pt x="53709" y="98093"/>
                  </a:lnTo>
                  <a:lnTo>
                    <a:pt x="65300" y="97677"/>
                  </a:lnTo>
                  <a:lnTo>
                    <a:pt x="77540" y="97423"/>
                  </a:lnTo>
                  <a:lnTo>
                    <a:pt x="90296" y="97712"/>
                  </a:lnTo>
                  <a:lnTo>
                    <a:pt x="103433" y="98689"/>
                  </a:lnTo>
                  <a:lnTo>
                    <a:pt x="116680" y="100312"/>
                  </a:lnTo>
                  <a:lnTo>
                    <a:pt x="129648" y="102464"/>
                  </a:lnTo>
                  <a:lnTo>
                    <a:pt x="142138" y="105029"/>
                  </a:lnTo>
                  <a:lnTo>
                    <a:pt x="153811" y="108223"/>
                  </a:lnTo>
                  <a:lnTo>
                    <a:pt x="164125" y="112577"/>
                  </a:lnTo>
                  <a:lnTo>
                    <a:pt x="172904" y="118286"/>
                  </a:lnTo>
                  <a:lnTo>
                    <a:pt x="179968" y="125239"/>
                  </a:lnTo>
                  <a:lnTo>
                    <a:pt x="184973" y="133201"/>
                  </a:lnTo>
                  <a:lnTo>
                    <a:pt x="187933" y="141929"/>
                  </a:lnTo>
                  <a:lnTo>
                    <a:pt x="189142" y="151212"/>
                  </a:lnTo>
                  <a:lnTo>
                    <a:pt x="188982" y="160888"/>
                  </a:lnTo>
                  <a:lnTo>
                    <a:pt x="187798" y="170828"/>
                  </a:lnTo>
                  <a:lnTo>
                    <a:pt x="185549" y="180620"/>
                  </a:lnTo>
                  <a:lnTo>
                    <a:pt x="181838" y="189588"/>
                  </a:lnTo>
                  <a:lnTo>
                    <a:pt x="176569" y="197438"/>
                  </a:lnTo>
                  <a:lnTo>
                    <a:pt x="170082" y="204370"/>
                  </a:lnTo>
                  <a:lnTo>
                    <a:pt x="162965" y="210874"/>
                  </a:lnTo>
                  <a:lnTo>
                    <a:pt x="155618" y="217286"/>
                  </a:lnTo>
                  <a:lnTo>
                    <a:pt x="148076" y="223595"/>
                  </a:lnTo>
                  <a:lnTo>
                    <a:pt x="140107" y="229539"/>
                  </a:lnTo>
                  <a:lnTo>
                    <a:pt x="131595" y="234982"/>
                  </a:lnTo>
                  <a:lnTo>
                    <a:pt x="122405" y="239773"/>
                  </a:lnTo>
                  <a:lnTo>
                    <a:pt x="112317" y="243686"/>
                  </a:lnTo>
                  <a:lnTo>
                    <a:pt x="101302" y="246685"/>
                  </a:lnTo>
                  <a:lnTo>
                    <a:pt x="89479" y="248883"/>
                  </a:lnTo>
                  <a:lnTo>
                    <a:pt x="77018" y="250449"/>
                  </a:lnTo>
                  <a:lnTo>
                    <a:pt x="64100" y="251543"/>
                  </a:lnTo>
                  <a:lnTo>
                    <a:pt x="51464" y="252298"/>
                  </a:lnTo>
                  <a:lnTo>
                    <a:pt x="39166" y="252896"/>
                  </a:lnTo>
                  <a:lnTo>
                    <a:pt x="26128" y="253392"/>
                  </a:lnTo>
                  <a:lnTo>
                    <a:pt x="10277" y="2538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32373" y="1831958"/>
              <a:ext cx="1326591" cy="46728"/>
            </a:xfrm>
            <a:custGeom>
              <a:avLst/>
              <a:gdLst/>
              <a:ahLst/>
              <a:cxnLst/>
              <a:rect l="0" t="0" r="0" b="0"/>
              <a:pathLst>
                <a:path w="1326591" h="46728">
                  <a:moveTo>
                    <a:pt x="1326590" y="42114"/>
                  </a:moveTo>
                  <a:lnTo>
                    <a:pt x="1317789" y="44914"/>
                  </a:lnTo>
                  <a:lnTo>
                    <a:pt x="1309442" y="46416"/>
                  </a:lnTo>
                  <a:lnTo>
                    <a:pt x="1300734" y="46727"/>
                  </a:lnTo>
                  <a:lnTo>
                    <a:pt x="1291268" y="46220"/>
                  </a:lnTo>
                  <a:lnTo>
                    <a:pt x="1280476" y="45401"/>
                  </a:lnTo>
                  <a:lnTo>
                    <a:pt x="1268183" y="44585"/>
                  </a:lnTo>
                  <a:lnTo>
                    <a:pt x="1254690" y="43901"/>
                  </a:lnTo>
                  <a:lnTo>
                    <a:pt x="1240572" y="43375"/>
                  </a:lnTo>
                  <a:lnTo>
                    <a:pt x="1226226" y="42989"/>
                  </a:lnTo>
                  <a:lnTo>
                    <a:pt x="1211851" y="42714"/>
                  </a:lnTo>
                  <a:lnTo>
                    <a:pt x="1197521" y="42522"/>
                  </a:lnTo>
                  <a:lnTo>
                    <a:pt x="1183251" y="42390"/>
                  </a:lnTo>
                  <a:lnTo>
                    <a:pt x="1168871" y="42300"/>
                  </a:lnTo>
                  <a:lnTo>
                    <a:pt x="1154064" y="42239"/>
                  </a:lnTo>
                  <a:lnTo>
                    <a:pt x="1138688" y="42198"/>
                  </a:lnTo>
                  <a:lnTo>
                    <a:pt x="1122767" y="42170"/>
                  </a:lnTo>
                  <a:lnTo>
                    <a:pt x="1106392" y="42152"/>
                  </a:lnTo>
                  <a:lnTo>
                    <a:pt x="1089672" y="42135"/>
                  </a:lnTo>
                  <a:lnTo>
                    <a:pt x="1072697" y="41953"/>
                  </a:lnTo>
                  <a:lnTo>
                    <a:pt x="1055542" y="41300"/>
                  </a:lnTo>
                  <a:lnTo>
                    <a:pt x="1038262" y="40047"/>
                  </a:lnTo>
                  <a:lnTo>
                    <a:pt x="1020895" y="38392"/>
                  </a:lnTo>
                  <a:lnTo>
                    <a:pt x="1003469" y="36742"/>
                  </a:lnTo>
                  <a:lnTo>
                    <a:pt x="986003" y="35334"/>
                  </a:lnTo>
                  <a:lnTo>
                    <a:pt x="968511" y="34067"/>
                  </a:lnTo>
                  <a:lnTo>
                    <a:pt x="951000" y="32610"/>
                  </a:lnTo>
                  <a:lnTo>
                    <a:pt x="933477" y="30783"/>
                  </a:lnTo>
                  <a:lnTo>
                    <a:pt x="915946" y="28725"/>
                  </a:lnTo>
                  <a:lnTo>
                    <a:pt x="898409" y="26798"/>
                  </a:lnTo>
                  <a:lnTo>
                    <a:pt x="880864" y="25204"/>
                  </a:lnTo>
                  <a:lnTo>
                    <a:pt x="863150" y="23981"/>
                  </a:lnTo>
                  <a:lnTo>
                    <a:pt x="844957" y="23086"/>
                  </a:lnTo>
                  <a:lnTo>
                    <a:pt x="826163" y="22444"/>
                  </a:lnTo>
                  <a:lnTo>
                    <a:pt x="806964" y="21827"/>
                  </a:lnTo>
                  <a:lnTo>
                    <a:pt x="787769" y="20872"/>
                  </a:lnTo>
                  <a:lnTo>
                    <a:pt x="768815" y="19414"/>
                  </a:lnTo>
                  <a:lnTo>
                    <a:pt x="750002" y="17620"/>
                  </a:lnTo>
                  <a:lnTo>
                    <a:pt x="730999" y="15876"/>
                  </a:lnTo>
                  <a:lnTo>
                    <a:pt x="711620" y="14409"/>
                  </a:lnTo>
                  <a:lnTo>
                    <a:pt x="691842" y="13273"/>
                  </a:lnTo>
                  <a:lnTo>
                    <a:pt x="671718" y="12437"/>
                  </a:lnTo>
                  <a:lnTo>
                    <a:pt x="651328" y="11839"/>
                  </a:lnTo>
                  <a:lnTo>
                    <a:pt x="630906" y="11421"/>
                  </a:lnTo>
                  <a:lnTo>
                    <a:pt x="610815" y="11133"/>
                  </a:lnTo>
                  <a:lnTo>
                    <a:pt x="591237" y="10932"/>
                  </a:lnTo>
                  <a:lnTo>
                    <a:pt x="572497" y="10625"/>
                  </a:lnTo>
                  <a:lnTo>
                    <a:pt x="555133" y="9887"/>
                  </a:lnTo>
                  <a:lnTo>
                    <a:pt x="539291" y="8577"/>
                  </a:lnTo>
                  <a:lnTo>
                    <a:pt x="524329" y="6884"/>
                  </a:lnTo>
                  <a:lnTo>
                    <a:pt x="509055" y="5208"/>
                  </a:lnTo>
                  <a:lnTo>
                    <a:pt x="492809" y="3787"/>
                  </a:lnTo>
                  <a:lnTo>
                    <a:pt x="475622" y="2682"/>
                  </a:lnTo>
                  <a:lnTo>
                    <a:pt x="457925" y="1866"/>
                  </a:lnTo>
                  <a:lnTo>
                    <a:pt x="440049" y="1283"/>
                  </a:lnTo>
                  <a:lnTo>
                    <a:pt x="421993" y="874"/>
                  </a:lnTo>
                  <a:lnTo>
                    <a:pt x="403513" y="592"/>
                  </a:lnTo>
                  <a:lnTo>
                    <a:pt x="384497" y="399"/>
                  </a:lnTo>
                  <a:lnTo>
                    <a:pt x="365136" y="268"/>
                  </a:lnTo>
                  <a:lnTo>
                    <a:pt x="345825" y="180"/>
                  </a:lnTo>
                  <a:lnTo>
                    <a:pt x="326795" y="121"/>
                  </a:lnTo>
                  <a:lnTo>
                    <a:pt x="308099" y="81"/>
                  </a:lnTo>
                  <a:lnTo>
                    <a:pt x="289706" y="54"/>
                  </a:lnTo>
                  <a:lnTo>
                    <a:pt x="271555" y="36"/>
                  </a:lnTo>
                  <a:lnTo>
                    <a:pt x="253586" y="24"/>
                  </a:lnTo>
                  <a:lnTo>
                    <a:pt x="235747" y="16"/>
                  </a:lnTo>
                  <a:lnTo>
                    <a:pt x="217996" y="11"/>
                  </a:lnTo>
                  <a:lnTo>
                    <a:pt x="200140" y="7"/>
                  </a:lnTo>
                  <a:lnTo>
                    <a:pt x="181854" y="5"/>
                  </a:lnTo>
                  <a:lnTo>
                    <a:pt x="162997" y="3"/>
                  </a:lnTo>
                  <a:lnTo>
                    <a:pt x="143755" y="2"/>
                  </a:lnTo>
                  <a:lnTo>
                    <a:pt x="124531" y="1"/>
                  </a:lnTo>
                  <a:lnTo>
                    <a:pt x="105572" y="1"/>
                  </a:lnTo>
                  <a:lnTo>
                    <a:pt x="87114" y="1"/>
                  </a:lnTo>
                  <a:lnTo>
                    <a:pt x="67348" y="0"/>
                  </a:lnTo>
                  <a:lnTo>
                    <a:pt x="4118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969865" y="1139068"/>
            <a:ext cx="2158343" cy="935047"/>
            <a:chOff x="6969865" y="1139068"/>
            <a:chExt cx="2158343" cy="935047"/>
          </a:xfrm>
        </p:grpSpPr>
        <p:sp>
          <p:nvSpPr>
            <p:cNvPr id="42" name="Freeform 41"/>
            <p:cNvSpPr/>
            <p:nvPr/>
          </p:nvSpPr>
          <p:spPr>
            <a:xfrm>
              <a:off x="7055043" y="1155222"/>
              <a:ext cx="200960" cy="355370"/>
            </a:xfrm>
            <a:custGeom>
              <a:avLst/>
              <a:gdLst/>
              <a:ahLst/>
              <a:cxnLst/>
              <a:rect l="0" t="0" r="0" b="0"/>
              <a:pathLst>
                <a:path w="200960" h="355370">
                  <a:moveTo>
                    <a:pt x="9579" y="350353"/>
                  </a:moveTo>
                  <a:lnTo>
                    <a:pt x="3959" y="355369"/>
                  </a:lnTo>
                  <a:lnTo>
                    <a:pt x="846" y="353750"/>
                  </a:lnTo>
                  <a:lnTo>
                    <a:pt x="0" y="346851"/>
                  </a:lnTo>
                  <a:lnTo>
                    <a:pt x="710" y="336240"/>
                  </a:lnTo>
                  <a:lnTo>
                    <a:pt x="2421" y="323091"/>
                  </a:lnTo>
                  <a:lnTo>
                    <a:pt x="4769" y="308696"/>
                  </a:lnTo>
                  <a:lnTo>
                    <a:pt x="7523" y="293884"/>
                  </a:lnTo>
                  <a:lnTo>
                    <a:pt x="10538" y="278884"/>
                  </a:lnTo>
                  <a:lnTo>
                    <a:pt x="13723" y="263532"/>
                  </a:lnTo>
                  <a:lnTo>
                    <a:pt x="17014" y="247728"/>
                  </a:lnTo>
                  <a:lnTo>
                    <a:pt x="20210" y="231488"/>
                  </a:lnTo>
                  <a:lnTo>
                    <a:pt x="22976" y="214885"/>
                  </a:lnTo>
                  <a:lnTo>
                    <a:pt x="25175" y="198009"/>
                  </a:lnTo>
                  <a:lnTo>
                    <a:pt x="26991" y="181097"/>
                  </a:lnTo>
                  <a:lnTo>
                    <a:pt x="28824" y="164515"/>
                  </a:lnTo>
                  <a:lnTo>
                    <a:pt x="30914" y="148436"/>
                  </a:lnTo>
                  <a:lnTo>
                    <a:pt x="33318" y="132860"/>
                  </a:lnTo>
                  <a:lnTo>
                    <a:pt x="36011" y="117708"/>
                  </a:lnTo>
                  <a:lnTo>
                    <a:pt x="38943" y="102968"/>
                  </a:lnTo>
                  <a:lnTo>
                    <a:pt x="42216" y="91583"/>
                  </a:lnTo>
                  <a:lnTo>
                    <a:pt x="45608" y="87358"/>
                  </a:lnTo>
                  <a:lnTo>
                    <a:pt x="48590" y="89072"/>
                  </a:lnTo>
                  <a:lnTo>
                    <a:pt x="51329" y="94513"/>
                  </a:lnTo>
                  <a:lnTo>
                    <a:pt x="54068" y="102105"/>
                  </a:lnTo>
                  <a:lnTo>
                    <a:pt x="56925" y="110914"/>
                  </a:lnTo>
                  <a:lnTo>
                    <a:pt x="59930" y="120418"/>
                  </a:lnTo>
                  <a:lnTo>
                    <a:pt x="63068" y="130324"/>
                  </a:lnTo>
                  <a:lnTo>
                    <a:pt x="66312" y="140467"/>
                  </a:lnTo>
                  <a:lnTo>
                    <a:pt x="69645" y="150730"/>
                  </a:lnTo>
                  <a:lnTo>
                    <a:pt x="73372" y="160240"/>
                  </a:lnTo>
                  <a:lnTo>
                    <a:pt x="78092" y="167428"/>
                  </a:lnTo>
                  <a:lnTo>
                    <a:pt x="84043" y="171626"/>
                  </a:lnTo>
                  <a:lnTo>
                    <a:pt x="90992" y="172985"/>
                  </a:lnTo>
                  <a:lnTo>
                    <a:pt x="98418" y="172003"/>
                  </a:lnTo>
                  <a:lnTo>
                    <a:pt x="105964" y="169224"/>
                  </a:lnTo>
                  <a:lnTo>
                    <a:pt x="113300" y="164803"/>
                  </a:lnTo>
                  <a:lnTo>
                    <a:pt x="120065" y="158504"/>
                  </a:lnTo>
                  <a:lnTo>
                    <a:pt x="126133" y="150355"/>
                  </a:lnTo>
                  <a:lnTo>
                    <a:pt x="131714" y="140786"/>
                  </a:lnTo>
                  <a:lnTo>
                    <a:pt x="137237" y="130447"/>
                  </a:lnTo>
                  <a:lnTo>
                    <a:pt x="142954" y="119785"/>
                  </a:lnTo>
                  <a:lnTo>
                    <a:pt x="148779" y="108863"/>
                  </a:lnTo>
                  <a:lnTo>
                    <a:pt x="154391" y="97472"/>
                  </a:lnTo>
                  <a:lnTo>
                    <a:pt x="159612" y="85518"/>
                  </a:lnTo>
                  <a:lnTo>
                    <a:pt x="164422" y="73202"/>
                  </a:lnTo>
                  <a:lnTo>
                    <a:pt x="168880" y="60928"/>
                  </a:lnTo>
                  <a:lnTo>
                    <a:pt x="173063" y="48927"/>
                  </a:lnTo>
                  <a:lnTo>
                    <a:pt x="177040" y="37258"/>
                  </a:lnTo>
                  <a:lnTo>
                    <a:pt x="180871" y="25888"/>
                  </a:lnTo>
                  <a:lnTo>
                    <a:pt x="184615" y="14790"/>
                  </a:lnTo>
                  <a:lnTo>
                    <a:pt x="188778" y="5071"/>
                  </a:lnTo>
                  <a:lnTo>
                    <a:pt x="193637" y="0"/>
                  </a:lnTo>
                  <a:lnTo>
                    <a:pt x="197879" y="1152"/>
                  </a:lnTo>
                  <a:lnTo>
                    <a:pt x="200298" y="6607"/>
                  </a:lnTo>
                  <a:lnTo>
                    <a:pt x="200959" y="14855"/>
                  </a:lnTo>
                  <a:lnTo>
                    <a:pt x="200297" y="24978"/>
                  </a:lnTo>
                  <a:lnTo>
                    <a:pt x="198713" y="36383"/>
                  </a:lnTo>
                  <a:lnTo>
                    <a:pt x="196666" y="48989"/>
                  </a:lnTo>
                  <a:lnTo>
                    <a:pt x="194669" y="63129"/>
                  </a:lnTo>
                  <a:lnTo>
                    <a:pt x="192991" y="78864"/>
                  </a:lnTo>
                  <a:lnTo>
                    <a:pt x="191693" y="95672"/>
                  </a:lnTo>
                  <a:lnTo>
                    <a:pt x="190738" y="112648"/>
                  </a:lnTo>
                  <a:lnTo>
                    <a:pt x="190056" y="129261"/>
                  </a:lnTo>
                  <a:lnTo>
                    <a:pt x="189579" y="145671"/>
                  </a:lnTo>
                  <a:lnTo>
                    <a:pt x="189252" y="162515"/>
                  </a:lnTo>
                  <a:lnTo>
                    <a:pt x="189028" y="180140"/>
                  </a:lnTo>
                  <a:lnTo>
                    <a:pt x="188876" y="198419"/>
                  </a:lnTo>
                  <a:lnTo>
                    <a:pt x="188773" y="216929"/>
                  </a:lnTo>
                  <a:lnTo>
                    <a:pt x="188707" y="235378"/>
                  </a:lnTo>
                  <a:lnTo>
                    <a:pt x="188834" y="253326"/>
                  </a:lnTo>
                  <a:lnTo>
                    <a:pt x="189451" y="270146"/>
                  </a:lnTo>
                  <a:lnTo>
                    <a:pt x="190679" y="285592"/>
                  </a:lnTo>
                  <a:lnTo>
                    <a:pt x="192327" y="299510"/>
                  </a:lnTo>
                  <a:lnTo>
                    <a:pt x="194143" y="313119"/>
                  </a:lnTo>
                  <a:lnTo>
                    <a:pt x="196288" y="328731"/>
                  </a:lnTo>
                  <a:lnTo>
                    <a:pt x="199091" y="3503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11396" y="1376844"/>
              <a:ext cx="163838" cy="142788"/>
            </a:xfrm>
            <a:custGeom>
              <a:avLst/>
              <a:gdLst/>
              <a:ahLst/>
              <a:cxnLst/>
              <a:rect l="0" t="0" r="0" b="0"/>
              <a:pathLst>
                <a:path w="163838" h="142788">
                  <a:moveTo>
                    <a:pt x="79609" y="23446"/>
                  </a:moveTo>
                  <a:lnTo>
                    <a:pt x="76474" y="14845"/>
                  </a:lnTo>
                  <a:lnTo>
                    <a:pt x="71772" y="8419"/>
                  </a:lnTo>
                  <a:lnTo>
                    <a:pt x="64991" y="3624"/>
                  </a:lnTo>
                  <a:lnTo>
                    <a:pt x="56717" y="601"/>
                  </a:lnTo>
                  <a:lnTo>
                    <a:pt x="47899" y="0"/>
                  </a:lnTo>
                  <a:lnTo>
                    <a:pt x="39147" y="1972"/>
                  </a:lnTo>
                  <a:lnTo>
                    <a:pt x="30862" y="6378"/>
                  </a:lnTo>
                  <a:lnTo>
                    <a:pt x="23391" y="13063"/>
                  </a:lnTo>
                  <a:lnTo>
                    <a:pt x="16825" y="21705"/>
                  </a:lnTo>
                  <a:lnTo>
                    <a:pt x="11234" y="31893"/>
                  </a:lnTo>
                  <a:lnTo>
                    <a:pt x="6763" y="43238"/>
                  </a:lnTo>
                  <a:lnTo>
                    <a:pt x="3383" y="55414"/>
                  </a:lnTo>
                  <a:lnTo>
                    <a:pt x="1095" y="68010"/>
                  </a:lnTo>
                  <a:lnTo>
                    <a:pt x="0" y="80539"/>
                  </a:lnTo>
                  <a:lnTo>
                    <a:pt x="42" y="92737"/>
                  </a:lnTo>
                  <a:lnTo>
                    <a:pt x="1206" y="104385"/>
                  </a:lnTo>
                  <a:lnTo>
                    <a:pt x="3582" y="115216"/>
                  </a:lnTo>
                  <a:lnTo>
                    <a:pt x="7106" y="125150"/>
                  </a:lnTo>
                  <a:lnTo>
                    <a:pt x="11590" y="133635"/>
                  </a:lnTo>
                  <a:lnTo>
                    <a:pt x="16816" y="139600"/>
                  </a:lnTo>
                  <a:lnTo>
                    <a:pt x="22585" y="142673"/>
                  </a:lnTo>
                  <a:lnTo>
                    <a:pt x="28574" y="142787"/>
                  </a:lnTo>
                  <a:lnTo>
                    <a:pt x="34361" y="139830"/>
                  </a:lnTo>
                  <a:lnTo>
                    <a:pt x="39732" y="134067"/>
                  </a:lnTo>
                  <a:lnTo>
                    <a:pt x="44660" y="126167"/>
                  </a:lnTo>
                  <a:lnTo>
                    <a:pt x="49204" y="116980"/>
                  </a:lnTo>
                  <a:lnTo>
                    <a:pt x="53446" y="107108"/>
                  </a:lnTo>
                  <a:lnTo>
                    <a:pt x="57466" y="96894"/>
                  </a:lnTo>
                  <a:lnTo>
                    <a:pt x="61327" y="86511"/>
                  </a:lnTo>
                  <a:lnTo>
                    <a:pt x="65090" y="76080"/>
                  </a:lnTo>
                  <a:lnTo>
                    <a:pt x="69275" y="66819"/>
                  </a:lnTo>
                  <a:lnTo>
                    <a:pt x="74493" y="61908"/>
                  </a:lnTo>
                  <a:lnTo>
                    <a:pt x="80038" y="62635"/>
                  </a:lnTo>
                  <a:lnTo>
                    <a:pt x="84972" y="66973"/>
                  </a:lnTo>
                  <a:lnTo>
                    <a:pt x="89460" y="73476"/>
                  </a:lnTo>
                  <a:lnTo>
                    <a:pt x="94040" y="81350"/>
                  </a:lnTo>
                  <a:lnTo>
                    <a:pt x="99022" y="90110"/>
                  </a:lnTo>
                  <a:lnTo>
                    <a:pt x="104638" y="99122"/>
                  </a:lnTo>
                  <a:lnTo>
                    <a:pt x="111147" y="107576"/>
                  </a:lnTo>
                  <a:lnTo>
                    <a:pt x="118584" y="115070"/>
                  </a:lnTo>
                  <a:lnTo>
                    <a:pt x="126565" y="121247"/>
                  </a:lnTo>
                  <a:lnTo>
                    <a:pt x="135282" y="126098"/>
                  </a:lnTo>
                  <a:lnTo>
                    <a:pt x="146616" y="128928"/>
                  </a:lnTo>
                  <a:lnTo>
                    <a:pt x="163837" y="1287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70543" y="1389924"/>
              <a:ext cx="102839" cy="136709"/>
            </a:xfrm>
            <a:custGeom>
              <a:avLst/>
              <a:gdLst/>
              <a:ahLst/>
              <a:cxnLst/>
              <a:rect l="0" t="0" r="0" b="0"/>
              <a:pathLst>
                <a:path w="102839" h="136709">
                  <a:moveTo>
                    <a:pt x="4690" y="20894"/>
                  </a:moveTo>
                  <a:lnTo>
                    <a:pt x="4690" y="32629"/>
                  </a:lnTo>
                  <a:lnTo>
                    <a:pt x="4690" y="43758"/>
                  </a:lnTo>
                  <a:lnTo>
                    <a:pt x="4690" y="55357"/>
                  </a:lnTo>
                  <a:lnTo>
                    <a:pt x="4690" y="67518"/>
                  </a:lnTo>
                  <a:lnTo>
                    <a:pt x="4690" y="80178"/>
                  </a:lnTo>
                  <a:lnTo>
                    <a:pt x="4690" y="93134"/>
                  </a:lnTo>
                  <a:lnTo>
                    <a:pt x="4690" y="102794"/>
                  </a:lnTo>
                  <a:lnTo>
                    <a:pt x="4690" y="104922"/>
                  </a:lnTo>
                  <a:lnTo>
                    <a:pt x="4686" y="101127"/>
                  </a:lnTo>
                  <a:lnTo>
                    <a:pt x="4513" y="93705"/>
                  </a:lnTo>
                  <a:lnTo>
                    <a:pt x="3865" y="84399"/>
                  </a:lnTo>
                  <a:lnTo>
                    <a:pt x="2621" y="74227"/>
                  </a:lnTo>
                  <a:lnTo>
                    <a:pt x="1141" y="63701"/>
                  </a:lnTo>
                  <a:lnTo>
                    <a:pt x="140" y="53057"/>
                  </a:lnTo>
                  <a:lnTo>
                    <a:pt x="0" y="42402"/>
                  </a:lnTo>
                  <a:lnTo>
                    <a:pt x="1079" y="32100"/>
                  </a:lnTo>
                  <a:lnTo>
                    <a:pt x="3864" y="22774"/>
                  </a:lnTo>
                  <a:lnTo>
                    <a:pt x="8448" y="14692"/>
                  </a:lnTo>
                  <a:lnTo>
                    <a:pt x="14612" y="8111"/>
                  </a:lnTo>
                  <a:lnTo>
                    <a:pt x="22030" y="3437"/>
                  </a:lnTo>
                  <a:lnTo>
                    <a:pt x="30381" y="712"/>
                  </a:lnTo>
                  <a:lnTo>
                    <a:pt x="39238" y="0"/>
                  </a:lnTo>
                  <a:lnTo>
                    <a:pt x="48095" y="1559"/>
                  </a:lnTo>
                  <a:lnTo>
                    <a:pt x="56671" y="5310"/>
                  </a:lnTo>
                  <a:lnTo>
                    <a:pt x="64733" y="10911"/>
                  </a:lnTo>
                  <a:lnTo>
                    <a:pt x="72002" y="17949"/>
                  </a:lnTo>
                  <a:lnTo>
                    <a:pt x="78404" y="26053"/>
                  </a:lnTo>
                  <a:lnTo>
                    <a:pt x="83875" y="35085"/>
                  </a:lnTo>
                  <a:lnTo>
                    <a:pt x="88259" y="45124"/>
                  </a:lnTo>
                  <a:lnTo>
                    <a:pt x="91585" y="56131"/>
                  </a:lnTo>
                  <a:lnTo>
                    <a:pt x="94177" y="67792"/>
                  </a:lnTo>
                  <a:lnTo>
                    <a:pt x="96540" y="79619"/>
                  </a:lnTo>
                  <a:lnTo>
                    <a:pt x="98980" y="91303"/>
                  </a:lnTo>
                  <a:lnTo>
                    <a:pt x="101263" y="102287"/>
                  </a:lnTo>
                  <a:lnTo>
                    <a:pt x="102838" y="112768"/>
                  </a:lnTo>
                  <a:lnTo>
                    <a:pt x="102731" y="123660"/>
                  </a:lnTo>
                  <a:lnTo>
                    <a:pt x="99446" y="1367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15997" y="1389761"/>
              <a:ext cx="111921" cy="154528"/>
            </a:xfrm>
            <a:custGeom>
              <a:avLst/>
              <a:gdLst/>
              <a:ahLst/>
              <a:cxnLst/>
              <a:rect l="0" t="0" r="0" b="0"/>
              <a:pathLst>
                <a:path w="111921" h="154528">
                  <a:moveTo>
                    <a:pt x="17164" y="0"/>
                  </a:moveTo>
                  <a:lnTo>
                    <a:pt x="14230" y="11735"/>
                  </a:lnTo>
                  <a:lnTo>
                    <a:pt x="11447" y="22864"/>
                  </a:lnTo>
                  <a:lnTo>
                    <a:pt x="8553" y="34463"/>
                  </a:lnTo>
                  <a:lnTo>
                    <a:pt x="5686" y="46624"/>
                  </a:lnTo>
                  <a:lnTo>
                    <a:pt x="3169" y="59284"/>
                  </a:lnTo>
                  <a:lnTo>
                    <a:pt x="1166" y="72335"/>
                  </a:lnTo>
                  <a:lnTo>
                    <a:pt x="0" y="85514"/>
                  </a:lnTo>
                  <a:lnTo>
                    <a:pt x="201" y="98431"/>
                  </a:lnTo>
                  <a:lnTo>
                    <a:pt x="1940" y="110884"/>
                  </a:lnTo>
                  <a:lnTo>
                    <a:pt x="5228" y="122532"/>
                  </a:lnTo>
                  <a:lnTo>
                    <a:pt x="10101" y="132829"/>
                  </a:lnTo>
                  <a:lnTo>
                    <a:pt x="16411" y="141591"/>
                  </a:lnTo>
                  <a:lnTo>
                    <a:pt x="23732" y="148475"/>
                  </a:lnTo>
                  <a:lnTo>
                    <a:pt x="31474" y="152825"/>
                  </a:lnTo>
                  <a:lnTo>
                    <a:pt x="39269" y="154527"/>
                  </a:lnTo>
                  <a:lnTo>
                    <a:pt x="46956" y="153909"/>
                  </a:lnTo>
                  <a:lnTo>
                    <a:pt x="54497" y="151451"/>
                  </a:lnTo>
                  <a:lnTo>
                    <a:pt x="61903" y="147614"/>
                  </a:lnTo>
                  <a:lnTo>
                    <a:pt x="69199" y="142619"/>
                  </a:lnTo>
                  <a:lnTo>
                    <a:pt x="76410" y="136451"/>
                  </a:lnTo>
                  <a:lnTo>
                    <a:pt x="83554" y="129192"/>
                  </a:lnTo>
                  <a:lnTo>
                    <a:pt x="90319" y="120862"/>
                  </a:lnTo>
                  <a:lnTo>
                    <a:pt x="96104" y="111360"/>
                  </a:lnTo>
                  <a:lnTo>
                    <a:pt x="100659" y="100746"/>
                  </a:lnTo>
                  <a:lnTo>
                    <a:pt x="104062" y="89234"/>
                  </a:lnTo>
                  <a:lnTo>
                    <a:pt x="106879" y="75660"/>
                  </a:lnTo>
                  <a:lnTo>
                    <a:pt x="109358" y="55480"/>
                  </a:lnTo>
                  <a:lnTo>
                    <a:pt x="11192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55242" y="1139068"/>
              <a:ext cx="99018" cy="408622"/>
            </a:xfrm>
            <a:custGeom>
              <a:avLst/>
              <a:gdLst/>
              <a:ahLst/>
              <a:cxnLst/>
              <a:rect l="0" t="0" r="0" b="0"/>
              <a:pathLst>
                <a:path w="99018" h="408622">
                  <a:moveTo>
                    <a:pt x="35846" y="408621"/>
                  </a:moveTo>
                  <a:lnTo>
                    <a:pt x="35777" y="393952"/>
                  </a:lnTo>
                  <a:lnTo>
                    <a:pt x="35138" y="380041"/>
                  </a:lnTo>
                  <a:lnTo>
                    <a:pt x="33846" y="365547"/>
                  </a:lnTo>
                  <a:lnTo>
                    <a:pt x="32160" y="350519"/>
                  </a:lnTo>
                  <a:lnTo>
                    <a:pt x="30491" y="335342"/>
                  </a:lnTo>
                  <a:lnTo>
                    <a:pt x="29074" y="320271"/>
                  </a:lnTo>
                  <a:lnTo>
                    <a:pt x="27803" y="305233"/>
                  </a:lnTo>
                  <a:lnTo>
                    <a:pt x="26344" y="289925"/>
                  </a:lnTo>
                  <a:lnTo>
                    <a:pt x="24516" y="274188"/>
                  </a:lnTo>
                  <a:lnTo>
                    <a:pt x="22457" y="258180"/>
                  </a:lnTo>
                  <a:lnTo>
                    <a:pt x="20529" y="242274"/>
                  </a:lnTo>
                  <a:lnTo>
                    <a:pt x="18931" y="226678"/>
                  </a:lnTo>
                  <a:lnTo>
                    <a:pt x="17536" y="211271"/>
                  </a:lnTo>
                  <a:lnTo>
                    <a:pt x="15991" y="195707"/>
                  </a:lnTo>
                  <a:lnTo>
                    <a:pt x="14105" y="179796"/>
                  </a:lnTo>
                  <a:lnTo>
                    <a:pt x="12008" y="163668"/>
                  </a:lnTo>
                  <a:lnTo>
                    <a:pt x="10053" y="147682"/>
                  </a:lnTo>
                  <a:lnTo>
                    <a:pt x="8437" y="132040"/>
                  </a:lnTo>
                  <a:lnTo>
                    <a:pt x="7030" y="116943"/>
                  </a:lnTo>
                  <a:lnTo>
                    <a:pt x="5478" y="102651"/>
                  </a:lnTo>
                  <a:lnTo>
                    <a:pt x="3592" y="89225"/>
                  </a:lnTo>
                  <a:lnTo>
                    <a:pt x="1664" y="76566"/>
                  </a:lnTo>
                  <a:lnTo>
                    <a:pt x="356" y="64516"/>
                  </a:lnTo>
                  <a:lnTo>
                    <a:pt x="0" y="52929"/>
                  </a:lnTo>
                  <a:lnTo>
                    <a:pt x="764" y="41839"/>
                  </a:lnTo>
                  <a:lnTo>
                    <a:pt x="2805" y="31458"/>
                  </a:lnTo>
                  <a:lnTo>
                    <a:pt x="6075" y="21856"/>
                  </a:lnTo>
                  <a:lnTo>
                    <a:pt x="10544" y="13442"/>
                  </a:lnTo>
                  <a:lnTo>
                    <a:pt x="16284" y="7001"/>
                  </a:lnTo>
                  <a:lnTo>
                    <a:pt x="23217" y="2784"/>
                  </a:lnTo>
                  <a:lnTo>
                    <a:pt x="31142" y="581"/>
                  </a:lnTo>
                  <a:lnTo>
                    <a:pt x="39831" y="0"/>
                  </a:lnTo>
                  <a:lnTo>
                    <a:pt x="49072" y="647"/>
                  </a:lnTo>
                  <a:lnTo>
                    <a:pt x="58441" y="2416"/>
                  </a:lnTo>
                  <a:lnTo>
                    <a:pt x="68323" y="5871"/>
                  </a:lnTo>
                  <a:lnTo>
                    <a:pt x="80700" y="13545"/>
                  </a:lnTo>
                  <a:lnTo>
                    <a:pt x="99017" y="29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727917" y="1347647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104145" y="10462"/>
                  </a:lnTo>
                  <a:lnTo>
                    <a:pt x="93656" y="9821"/>
                  </a:lnTo>
                  <a:lnTo>
                    <a:pt x="83351" y="8529"/>
                  </a:lnTo>
                  <a:lnTo>
                    <a:pt x="72875" y="6842"/>
                  </a:lnTo>
                  <a:lnTo>
                    <a:pt x="61884" y="5174"/>
                  </a:lnTo>
                  <a:lnTo>
                    <a:pt x="50260" y="3761"/>
                  </a:lnTo>
                  <a:lnTo>
                    <a:pt x="38652" y="2660"/>
                  </a:lnTo>
                  <a:lnTo>
                    <a:pt x="27232" y="1729"/>
                  </a:lnTo>
                  <a:lnTo>
                    <a:pt x="14995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869117" y="1406399"/>
              <a:ext cx="164127" cy="151819"/>
            </a:xfrm>
            <a:custGeom>
              <a:avLst/>
              <a:gdLst/>
              <a:ahLst/>
              <a:cxnLst/>
              <a:rect l="0" t="0" r="0" b="0"/>
              <a:pathLst>
                <a:path w="164127" h="151819">
                  <a:moveTo>
                    <a:pt x="79898" y="46533"/>
                  </a:moveTo>
                  <a:lnTo>
                    <a:pt x="76897" y="34932"/>
                  </a:lnTo>
                  <a:lnTo>
                    <a:pt x="73475" y="25084"/>
                  </a:lnTo>
                  <a:lnTo>
                    <a:pt x="69279" y="16097"/>
                  </a:lnTo>
                  <a:lnTo>
                    <a:pt x="64379" y="8346"/>
                  </a:lnTo>
                  <a:lnTo>
                    <a:pt x="58897" y="2912"/>
                  </a:lnTo>
                  <a:lnTo>
                    <a:pt x="52966" y="202"/>
                  </a:lnTo>
                  <a:lnTo>
                    <a:pt x="46705" y="0"/>
                  </a:lnTo>
                  <a:lnTo>
                    <a:pt x="40207" y="1835"/>
                  </a:lnTo>
                  <a:lnTo>
                    <a:pt x="33547" y="5219"/>
                  </a:lnTo>
                  <a:lnTo>
                    <a:pt x="26942" y="9894"/>
                  </a:lnTo>
                  <a:lnTo>
                    <a:pt x="20733" y="15839"/>
                  </a:lnTo>
                  <a:lnTo>
                    <a:pt x="15081" y="22945"/>
                  </a:lnTo>
                  <a:lnTo>
                    <a:pt x="10133" y="31172"/>
                  </a:lnTo>
                  <a:lnTo>
                    <a:pt x="6108" y="40603"/>
                  </a:lnTo>
                  <a:lnTo>
                    <a:pt x="3035" y="51169"/>
                  </a:lnTo>
                  <a:lnTo>
                    <a:pt x="955" y="62519"/>
                  </a:lnTo>
                  <a:lnTo>
                    <a:pt x="0" y="74130"/>
                  </a:lnTo>
                  <a:lnTo>
                    <a:pt x="139" y="85674"/>
                  </a:lnTo>
                  <a:lnTo>
                    <a:pt x="1366" y="96865"/>
                  </a:lnTo>
                  <a:lnTo>
                    <a:pt x="3785" y="107380"/>
                  </a:lnTo>
                  <a:lnTo>
                    <a:pt x="7341" y="117103"/>
                  </a:lnTo>
                  <a:lnTo>
                    <a:pt x="12017" y="125615"/>
                  </a:lnTo>
                  <a:lnTo>
                    <a:pt x="17905" y="132129"/>
                  </a:lnTo>
                  <a:lnTo>
                    <a:pt x="24931" y="136389"/>
                  </a:lnTo>
                  <a:lnTo>
                    <a:pt x="32579" y="138283"/>
                  </a:lnTo>
                  <a:lnTo>
                    <a:pt x="40018" y="137593"/>
                  </a:lnTo>
                  <a:lnTo>
                    <a:pt x="46795" y="134462"/>
                  </a:lnTo>
                  <a:lnTo>
                    <a:pt x="52818" y="129294"/>
                  </a:lnTo>
                  <a:lnTo>
                    <a:pt x="58169" y="122554"/>
                  </a:lnTo>
                  <a:lnTo>
                    <a:pt x="62987" y="114653"/>
                  </a:lnTo>
                  <a:lnTo>
                    <a:pt x="67239" y="105759"/>
                  </a:lnTo>
                  <a:lnTo>
                    <a:pt x="70732" y="95813"/>
                  </a:lnTo>
                  <a:lnTo>
                    <a:pt x="73444" y="84955"/>
                  </a:lnTo>
                  <a:lnTo>
                    <a:pt x="76344" y="76528"/>
                  </a:lnTo>
                  <a:lnTo>
                    <a:pt x="80129" y="74580"/>
                  </a:lnTo>
                  <a:lnTo>
                    <a:pt x="83906" y="77788"/>
                  </a:lnTo>
                  <a:lnTo>
                    <a:pt x="87478" y="84130"/>
                  </a:lnTo>
                  <a:lnTo>
                    <a:pt x="91099" y="92254"/>
                  </a:lnTo>
                  <a:lnTo>
                    <a:pt x="95156" y="101380"/>
                  </a:lnTo>
                  <a:lnTo>
                    <a:pt x="99829" y="111061"/>
                  </a:lnTo>
                  <a:lnTo>
                    <a:pt x="105428" y="120565"/>
                  </a:lnTo>
                  <a:lnTo>
                    <a:pt x="112467" y="128836"/>
                  </a:lnTo>
                  <a:lnTo>
                    <a:pt x="121075" y="135409"/>
                  </a:lnTo>
                  <a:lnTo>
                    <a:pt x="130469" y="140347"/>
                  </a:lnTo>
                  <a:lnTo>
                    <a:pt x="140077" y="144448"/>
                  </a:lnTo>
                  <a:lnTo>
                    <a:pt x="150740" y="148065"/>
                  </a:lnTo>
                  <a:lnTo>
                    <a:pt x="164126" y="1518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039695" y="1399274"/>
              <a:ext cx="119891" cy="155845"/>
            </a:xfrm>
            <a:custGeom>
              <a:avLst/>
              <a:gdLst/>
              <a:ahLst/>
              <a:cxnLst/>
              <a:rect l="0" t="0" r="0" b="0"/>
              <a:pathLst>
                <a:path w="119891" h="155845">
                  <a:moveTo>
                    <a:pt x="77776" y="11544"/>
                  </a:moveTo>
                  <a:lnTo>
                    <a:pt x="71775" y="5878"/>
                  </a:lnTo>
                  <a:lnTo>
                    <a:pt x="64930" y="2234"/>
                  </a:lnTo>
                  <a:lnTo>
                    <a:pt x="56547" y="329"/>
                  </a:lnTo>
                  <a:lnTo>
                    <a:pt x="47092" y="0"/>
                  </a:lnTo>
                  <a:lnTo>
                    <a:pt x="37426" y="1268"/>
                  </a:lnTo>
                  <a:lnTo>
                    <a:pt x="28080" y="4002"/>
                  </a:lnTo>
                  <a:lnTo>
                    <a:pt x="19554" y="8268"/>
                  </a:lnTo>
                  <a:lnTo>
                    <a:pt x="12447" y="14400"/>
                  </a:lnTo>
                  <a:lnTo>
                    <a:pt x="6941" y="22416"/>
                  </a:lnTo>
                  <a:lnTo>
                    <a:pt x="3045" y="32220"/>
                  </a:lnTo>
                  <a:lnTo>
                    <a:pt x="782" y="43774"/>
                  </a:lnTo>
                  <a:lnTo>
                    <a:pt x="0" y="56871"/>
                  </a:lnTo>
                  <a:lnTo>
                    <a:pt x="590" y="70884"/>
                  </a:lnTo>
                  <a:lnTo>
                    <a:pt x="2572" y="84896"/>
                  </a:lnTo>
                  <a:lnTo>
                    <a:pt x="5827" y="98383"/>
                  </a:lnTo>
                  <a:lnTo>
                    <a:pt x="10129" y="111046"/>
                  </a:lnTo>
                  <a:lnTo>
                    <a:pt x="15233" y="122631"/>
                  </a:lnTo>
                  <a:lnTo>
                    <a:pt x="20927" y="133112"/>
                  </a:lnTo>
                  <a:lnTo>
                    <a:pt x="27208" y="142150"/>
                  </a:lnTo>
                  <a:lnTo>
                    <a:pt x="34255" y="149027"/>
                  </a:lnTo>
                  <a:lnTo>
                    <a:pt x="42107" y="153538"/>
                  </a:lnTo>
                  <a:lnTo>
                    <a:pt x="50670" y="155773"/>
                  </a:lnTo>
                  <a:lnTo>
                    <a:pt x="59795" y="155844"/>
                  </a:lnTo>
                  <a:lnTo>
                    <a:pt x="69334" y="154046"/>
                  </a:lnTo>
                  <a:lnTo>
                    <a:pt x="78904" y="150881"/>
                  </a:lnTo>
                  <a:lnTo>
                    <a:pt x="88944" y="146549"/>
                  </a:lnTo>
                  <a:lnTo>
                    <a:pt x="101450" y="139559"/>
                  </a:lnTo>
                  <a:lnTo>
                    <a:pt x="119890" y="127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233409" y="1200248"/>
              <a:ext cx="20934" cy="379027"/>
            </a:xfrm>
            <a:custGeom>
              <a:avLst/>
              <a:gdLst/>
              <a:ahLst/>
              <a:cxnLst/>
              <a:rect l="0" t="0" r="0" b="0"/>
              <a:pathLst>
                <a:path w="20934" h="379027">
                  <a:moveTo>
                    <a:pt x="10404" y="0"/>
                  </a:moveTo>
                  <a:lnTo>
                    <a:pt x="7538" y="11869"/>
                  </a:lnTo>
                  <a:lnTo>
                    <a:pt x="5395" y="24279"/>
                  </a:lnTo>
                  <a:lnTo>
                    <a:pt x="3792" y="38470"/>
                  </a:lnTo>
                  <a:lnTo>
                    <a:pt x="2612" y="54351"/>
                  </a:lnTo>
                  <a:lnTo>
                    <a:pt x="1763" y="71644"/>
                  </a:lnTo>
                  <a:lnTo>
                    <a:pt x="1165" y="90024"/>
                  </a:lnTo>
                  <a:lnTo>
                    <a:pt x="751" y="108877"/>
                  </a:lnTo>
                  <a:lnTo>
                    <a:pt x="467" y="127360"/>
                  </a:lnTo>
                  <a:lnTo>
                    <a:pt x="275" y="145044"/>
                  </a:lnTo>
                  <a:lnTo>
                    <a:pt x="144" y="162033"/>
                  </a:lnTo>
                  <a:lnTo>
                    <a:pt x="55" y="178747"/>
                  </a:lnTo>
                  <a:lnTo>
                    <a:pt x="0" y="195468"/>
                  </a:lnTo>
                  <a:lnTo>
                    <a:pt x="133" y="211989"/>
                  </a:lnTo>
                  <a:lnTo>
                    <a:pt x="755" y="227716"/>
                  </a:lnTo>
                  <a:lnTo>
                    <a:pt x="1985" y="242379"/>
                  </a:lnTo>
                  <a:lnTo>
                    <a:pt x="3626" y="256175"/>
                  </a:lnTo>
                  <a:lnTo>
                    <a:pt x="5266" y="269588"/>
                  </a:lnTo>
                  <a:lnTo>
                    <a:pt x="6668" y="282942"/>
                  </a:lnTo>
                  <a:lnTo>
                    <a:pt x="7930" y="296216"/>
                  </a:lnTo>
                  <a:lnTo>
                    <a:pt x="9384" y="309142"/>
                  </a:lnTo>
                  <a:lnTo>
                    <a:pt x="11210" y="321574"/>
                  </a:lnTo>
                  <a:lnTo>
                    <a:pt x="13276" y="333264"/>
                  </a:lnTo>
                  <a:lnTo>
                    <a:pt x="15426" y="345038"/>
                  </a:lnTo>
                  <a:lnTo>
                    <a:pt x="17853" y="359049"/>
                  </a:lnTo>
                  <a:lnTo>
                    <a:pt x="2093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106943" y="1350376"/>
              <a:ext cx="242156" cy="18329"/>
            </a:xfrm>
            <a:custGeom>
              <a:avLst/>
              <a:gdLst/>
              <a:ahLst/>
              <a:cxnLst/>
              <a:rect l="0" t="0" r="0" b="0"/>
              <a:pathLst>
                <a:path w="242156" h="18329">
                  <a:moveTo>
                    <a:pt x="242155" y="18328"/>
                  </a:moveTo>
                  <a:lnTo>
                    <a:pt x="233287" y="15461"/>
                  </a:lnTo>
                  <a:lnTo>
                    <a:pt x="224300" y="13320"/>
                  </a:lnTo>
                  <a:lnTo>
                    <a:pt x="214304" y="11717"/>
                  </a:lnTo>
                  <a:lnTo>
                    <a:pt x="203324" y="10536"/>
                  </a:lnTo>
                  <a:lnTo>
                    <a:pt x="191512" y="9687"/>
                  </a:lnTo>
                  <a:lnTo>
                    <a:pt x="179053" y="9085"/>
                  </a:lnTo>
                  <a:lnTo>
                    <a:pt x="166117" y="8498"/>
                  </a:lnTo>
                  <a:lnTo>
                    <a:pt x="152835" y="7566"/>
                  </a:lnTo>
                  <a:lnTo>
                    <a:pt x="139313" y="6123"/>
                  </a:lnTo>
                  <a:lnTo>
                    <a:pt x="125625" y="4340"/>
                  </a:lnTo>
                  <a:lnTo>
                    <a:pt x="111823" y="2604"/>
                  </a:lnTo>
                  <a:lnTo>
                    <a:pt x="97948" y="1146"/>
                  </a:lnTo>
                  <a:lnTo>
                    <a:pt x="84191" y="186"/>
                  </a:lnTo>
                  <a:lnTo>
                    <a:pt x="70872" y="0"/>
                  </a:lnTo>
                  <a:lnTo>
                    <a:pt x="58145" y="653"/>
                  </a:lnTo>
                  <a:lnTo>
                    <a:pt x="46240" y="1897"/>
                  </a:lnTo>
                  <a:lnTo>
                    <a:pt x="34291" y="3390"/>
                  </a:lnTo>
                  <a:lnTo>
                    <a:pt x="20129" y="5264"/>
                  </a:lnTo>
                  <a:lnTo>
                    <a:pt x="0" y="78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289788" y="1410818"/>
              <a:ext cx="280410" cy="126357"/>
            </a:xfrm>
            <a:custGeom>
              <a:avLst/>
              <a:gdLst/>
              <a:ahLst/>
              <a:cxnLst/>
              <a:rect l="0" t="0" r="0" b="0"/>
              <a:pathLst>
                <a:path w="280410" h="126357">
                  <a:moveTo>
                    <a:pt x="27725" y="0"/>
                  </a:moveTo>
                  <a:lnTo>
                    <a:pt x="21924" y="5935"/>
                  </a:lnTo>
                  <a:lnTo>
                    <a:pt x="17000" y="12139"/>
                  </a:lnTo>
                  <a:lnTo>
                    <a:pt x="12502" y="19240"/>
                  </a:lnTo>
                  <a:lnTo>
                    <a:pt x="8453" y="27353"/>
                  </a:lnTo>
                  <a:lnTo>
                    <a:pt x="5089" y="36648"/>
                  </a:lnTo>
                  <a:lnTo>
                    <a:pt x="2485" y="47091"/>
                  </a:lnTo>
                  <a:lnTo>
                    <a:pt x="730" y="58343"/>
                  </a:lnTo>
                  <a:lnTo>
                    <a:pt x="0" y="69881"/>
                  </a:lnTo>
                  <a:lnTo>
                    <a:pt x="296" y="81368"/>
                  </a:lnTo>
                  <a:lnTo>
                    <a:pt x="1801" y="92348"/>
                  </a:lnTo>
                  <a:lnTo>
                    <a:pt x="4938" y="102189"/>
                  </a:lnTo>
                  <a:lnTo>
                    <a:pt x="9790" y="110646"/>
                  </a:lnTo>
                  <a:lnTo>
                    <a:pt x="16150" y="117493"/>
                  </a:lnTo>
                  <a:lnTo>
                    <a:pt x="23707" y="122351"/>
                  </a:lnTo>
                  <a:lnTo>
                    <a:pt x="32158" y="125212"/>
                  </a:lnTo>
                  <a:lnTo>
                    <a:pt x="41255" y="126356"/>
                  </a:lnTo>
                  <a:lnTo>
                    <a:pt x="50806" y="126152"/>
                  </a:lnTo>
                  <a:lnTo>
                    <a:pt x="60665" y="124943"/>
                  </a:lnTo>
                  <a:lnTo>
                    <a:pt x="70573" y="122847"/>
                  </a:lnTo>
                  <a:lnTo>
                    <a:pt x="80152" y="119771"/>
                  </a:lnTo>
                  <a:lnTo>
                    <a:pt x="89221" y="115737"/>
                  </a:lnTo>
                  <a:lnTo>
                    <a:pt x="97615" y="110725"/>
                  </a:lnTo>
                  <a:lnTo>
                    <a:pt x="105108" y="104603"/>
                  </a:lnTo>
                  <a:lnTo>
                    <a:pt x="111662" y="97399"/>
                  </a:lnTo>
                  <a:lnTo>
                    <a:pt x="117234" y="88949"/>
                  </a:lnTo>
                  <a:lnTo>
                    <a:pt x="121686" y="78842"/>
                  </a:lnTo>
                  <a:lnTo>
                    <a:pt x="125067" y="67035"/>
                  </a:lnTo>
                  <a:lnTo>
                    <a:pt x="128034" y="54887"/>
                  </a:lnTo>
                  <a:lnTo>
                    <a:pt x="131715" y="44864"/>
                  </a:lnTo>
                  <a:lnTo>
                    <a:pt x="136673" y="38181"/>
                  </a:lnTo>
                  <a:lnTo>
                    <a:pt x="142634" y="35023"/>
                  </a:lnTo>
                  <a:lnTo>
                    <a:pt x="148793" y="35182"/>
                  </a:lnTo>
                  <a:lnTo>
                    <a:pt x="154638" y="38146"/>
                  </a:lnTo>
                  <a:lnTo>
                    <a:pt x="160000" y="43302"/>
                  </a:lnTo>
                  <a:lnTo>
                    <a:pt x="164895" y="50085"/>
                  </a:lnTo>
                  <a:lnTo>
                    <a:pt x="169402" y="58035"/>
                  </a:lnTo>
                  <a:lnTo>
                    <a:pt x="173614" y="66805"/>
                  </a:lnTo>
                  <a:lnTo>
                    <a:pt x="177609" y="76141"/>
                  </a:lnTo>
                  <a:lnTo>
                    <a:pt x="181451" y="85865"/>
                  </a:lnTo>
                  <a:lnTo>
                    <a:pt x="185186" y="95853"/>
                  </a:lnTo>
                  <a:lnTo>
                    <a:pt x="188849" y="106018"/>
                  </a:lnTo>
                  <a:lnTo>
                    <a:pt x="192437" y="116225"/>
                  </a:lnTo>
                  <a:lnTo>
                    <a:pt x="195110" y="123675"/>
                  </a:lnTo>
                  <a:lnTo>
                    <a:pt x="195837" y="124916"/>
                  </a:lnTo>
                  <a:lnTo>
                    <a:pt x="195016" y="121003"/>
                  </a:lnTo>
                  <a:lnTo>
                    <a:pt x="193363" y="113592"/>
                  </a:lnTo>
                  <a:lnTo>
                    <a:pt x="191564" y="103893"/>
                  </a:lnTo>
                  <a:lnTo>
                    <a:pt x="189988" y="92708"/>
                  </a:lnTo>
                  <a:lnTo>
                    <a:pt x="188911" y="80719"/>
                  </a:lnTo>
                  <a:lnTo>
                    <a:pt x="188629" y="68569"/>
                  </a:lnTo>
                  <a:lnTo>
                    <a:pt x="189222" y="56615"/>
                  </a:lnTo>
                  <a:lnTo>
                    <a:pt x="190923" y="45292"/>
                  </a:lnTo>
                  <a:lnTo>
                    <a:pt x="194191" y="35209"/>
                  </a:lnTo>
                  <a:lnTo>
                    <a:pt x="199135" y="26579"/>
                  </a:lnTo>
                  <a:lnTo>
                    <a:pt x="205726" y="19443"/>
                  </a:lnTo>
                  <a:lnTo>
                    <a:pt x="213969" y="13857"/>
                  </a:lnTo>
                  <a:lnTo>
                    <a:pt x="223686" y="9689"/>
                  </a:lnTo>
                  <a:lnTo>
                    <a:pt x="234178" y="6678"/>
                  </a:lnTo>
                  <a:lnTo>
                    <a:pt x="245458" y="4231"/>
                  </a:lnTo>
                  <a:lnTo>
                    <a:pt x="259632" y="2128"/>
                  </a:lnTo>
                  <a:lnTo>
                    <a:pt x="2804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622839" y="1442404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11735"/>
                  </a:lnTo>
                  <a:lnTo>
                    <a:pt x="1" y="22864"/>
                  </a:lnTo>
                  <a:lnTo>
                    <a:pt x="1" y="34462"/>
                  </a:lnTo>
                  <a:lnTo>
                    <a:pt x="1" y="46623"/>
                  </a:lnTo>
                  <a:lnTo>
                    <a:pt x="1" y="59283"/>
                  </a:lnTo>
                  <a:lnTo>
                    <a:pt x="5" y="72326"/>
                  </a:lnTo>
                  <a:lnTo>
                    <a:pt x="207" y="85236"/>
                  </a:lnTo>
                  <a:lnTo>
                    <a:pt x="1109" y="98488"/>
                  </a:lnTo>
                  <a:lnTo>
                    <a:pt x="3907" y="114364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633368" y="136870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707067" y="1441414"/>
              <a:ext cx="305328" cy="359237"/>
            </a:xfrm>
            <a:custGeom>
              <a:avLst/>
              <a:gdLst/>
              <a:ahLst/>
              <a:cxnLst/>
              <a:rect l="0" t="0" r="0" b="0"/>
              <a:pathLst>
                <a:path w="305328" h="359237">
                  <a:moveTo>
                    <a:pt x="0" y="22047"/>
                  </a:moveTo>
                  <a:lnTo>
                    <a:pt x="2934" y="33715"/>
                  </a:lnTo>
                  <a:lnTo>
                    <a:pt x="5716" y="44203"/>
                  </a:lnTo>
                  <a:lnTo>
                    <a:pt x="8616" y="54505"/>
                  </a:lnTo>
                  <a:lnTo>
                    <a:pt x="11657" y="64807"/>
                  </a:lnTo>
                  <a:lnTo>
                    <a:pt x="14822" y="75150"/>
                  </a:lnTo>
                  <a:lnTo>
                    <a:pt x="18081" y="85544"/>
                  </a:lnTo>
                  <a:lnTo>
                    <a:pt x="21246" y="96146"/>
                  </a:lnTo>
                  <a:lnTo>
                    <a:pt x="23989" y="107252"/>
                  </a:lnTo>
                  <a:lnTo>
                    <a:pt x="26136" y="118911"/>
                  </a:lnTo>
                  <a:lnTo>
                    <a:pt x="26699" y="128475"/>
                  </a:lnTo>
                  <a:lnTo>
                    <a:pt x="25071" y="132074"/>
                  </a:lnTo>
                  <a:lnTo>
                    <a:pt x="22529" y="129880"/>
                  </a:lnTo>
                  <a:lnTo>
                    <a:pt x="19811" y="123361"/>
                  </a:lnTo>
                  <a:lnTo>
                    <a:pt x="17384" y="113640"/>
                  </a:lnTo>
                  <a:lnTo>
                    <a:pt x="15440" y="101575"/>
                  </a:lnTo>
                  <a:lnTo>
                    <a:pt x="14144" y="88153"/>
                  </a:lnTo>
                  <a:lnTo>
                    <a:pt x="13730" y="74488"/>
                  </a:lnTo>
                  <a:lnTo>
                    <a:pt x="14236" y="61203"/>
                  </a:lnTo>
                  <a:lnTo>
                    <a:pt x="15713" y="48493"/>
                  </a:lnTo>
                  <a:lnTo>
                    <a:pt x="18300" y="36337"/>
                  </a:lnTo>
                  <a:lnTo>
                    <a:pt x="21970" y="24661"/>
                  </a:lnTo>
                  <a:lnTo>
                    <a:pt x="26723" y="14174"/>
                  </a:lnTo>
                  <a:lnTo>
                    <a:pt x="32661" y="6318"/>
                  </a:lnTo>
                  <a:lnTo>
                    <a:pt x="39725" y="1666"/>
                  </a:lnTo>
                  <a:lnTo>
                    <a:pt x="47569" y="0"/>
                  </a:lnTo>
                  <a:lnTo>
                    <a:pt x="55672" y="775"/>
                  </a:lnTo>
                  <a:lnTo>
                    <a:pt x="63708" y="3410"/>
                  </a:lnTo>
                  <a:lnTo>
                    <a:pt x="71389" y="7565"/>
                  </a:lnTo>
                  <a:lnTo>
                    <a:pt x="78395" y="13153"/>
                  </a:lnTo>
                  <a:lnTo>
                    <a:pt x="84622" y="20012"/>
                  </a:lnTo>
                  <a:lnTo>
                    <a:pt x="90142" y="27901"/>
                  </a:lnTo>
                  <a:lnTo>
                    <a:pt x="95092" y="36573"/>
                  </a:lnTo>
                  <a:lnTo>
                    <a:pt x="99607" y="45820"/>
                  </a:lnTo>
                  <a:lnTo>
                    <a:pt x="103641" y="55641"/>
                  </a:lnTo>
                  <a:lnTo>
                    <a:pt x="106980" y="66218"/>
                  </a:lnTo>
                  <a:lnTo>
                    <a:pt x="109573" y="77581"/>
                  </a:lnTo>
                  <a:lnTo>
                    <a:pt x="111995" y="89144"/>
                  </a:lnTo>
                  <a:lnTo>
                    <a:pt x="115300" y="99841"/>
                  </a:lnTo>
                  <a:lnTo>
                    <a:pt x="120012" y="109134"/>
                  </a:lnTo>
                  <a:lnTo>
                    <a:pt x="126146" y="116676"/>
                  </a:lnTo>
                  <a:lnTo>
                    <a:pt x="133485" y="122068"/>
                  </a:lnTo>
                  <a:lnTo>
                    <a:pt x="141760" y="125319"/>
                  </a:lnTo>
                  <a:lnTo>
                    <a:pt x="150721" y="126740"/>
                  </a:lnTo>
                  <a:lnTo>
                    <a:pt x="160173" y="126730"/>
                  </a:lnTo>
                  <a:lnTo>
                    <a:pt x="169964" y="125649"/>
                  </a:lnTo>
                  <a:lnTo>
                    <a:pt x="179823" y="123471"/>
                  </a:lnTo>
                  <a:lnTo>
                    <a:pt x="189368" y="119809"/>
                  </a:lnTo>
                  <a:lnTo>
                    <a:pt x="198409" y="114559"/>
                  </a:lnTo>
                  <a:lnTo>
                    <a:pt x="206616" y="107576"/>
                  </a:lnTo>
                  <a:lnTo>
                    <a:pt x="213450" y="98528"/>
                  </a:lnTo>
                  <a:lnTo>
                    <a:pt x="218744" y="87445"/>
                  </a:lnTo>
                  <a:lnTo>
                    <a:pt x="222484" y="74952"/>
                  </a:lnTo>
                  <a:lnTo>
                    <a:pt x="224637" y="62042"/>
                  </a:lnTo>
                  <a:lnTo>
                    <a:pt x="225337" y="49339"/>
                  </a:lnTo>
                  <a:lnTo>
                    <a:pt x="224520" y="37390"/>
                  </a:lnTo>
                  <a:lnTo>
                    <a:pt x="221854" y="26825"/>
                  </a:lnTo>
                  <a:lnTo>
                    <a:pt x="217320" y="17845"/>
                  </a:lnTo>
                  <a:lnTo>
                    <a:pt x="211177" y="10631"/>
                  </a:lnTo>
                  <a:lnTo>
                    <a:pt x="203765" y="5518"/>
                  </a:lnTo>
                  <a:lnTo>
                    <a:pt x="195416" y="2492"/>
                  </a:lnTo>
                  <a:lnTo>
                    <a:pt x="186557" y="1575"/>
                  </a:lnTo>
                  <a:lnTo>
                    <a:pt x="177699" y="2995"/>
                  </a:lnTo>
                  <a:lnTo>
                    <a:pt x="169126" y="6657"/>
                  </a:lnTo>
                  <a:lnTo>
                    <a:pt x="161235" y="12367"/>
                  </a:lnTo>
                  <a:lnTo>
                    <a:pt x="154614" y="20012"/>
                  </a:lnTo>
                  <a:lnTo>
                    <a:pt x="149464" y="29332"/>
                  </a:lnTo>
                  <a:lnTo>
                    <a:pt x="145818" y="39825"/>
                  </a:lnTo>
                  <a:lnTo>
                    <a:pt x="143731" y="50852"/>
                  </a:lnTo>
                  <a:lnTo>
                    <a:pt x="143065" y="62004"/>
                  </a:lnTo>
                  <a:lnTo>
                    <a:pt x="143564" y="73100"/>
                  </a:lnTo>
                  <a:lnTo>
                    <a:pt x="144953" y="84083"/>
                  </a:lnTo>
                  <a:lnTo>
                    <a:pt x="147002" y="94943"/>
                  </a:lnTo>
                  <a:lnTo>
                    <a:pt x="149850" y="105373"/>
                  </a:lnTo>
                  <a:lnTo>
                    <a:pt x="153971" y="114778"/>
                  </a:lnTo>
                  <a:lnTo>
                    <a:pt x="159523" y="122906"/>
                  </a:lnTo>
                  <a:lnTo>
                    <a:pt x="166371" y="129348"/>
                  </a:lnTo>
                  <a:lnTo>
                    <a:pt x="174264" y="133394"/>
                  </a:lnTo>
                  <a:lnTo>
                    <a:pt x="182936" y="134884"/>
                  </a:lnTo>
                  <a:lnTo>
                    <a:pt x="191842" y="133952"/>
                  </a:lnTo>
                  <a:lnTo>
                    <a:pt x="200200" y="130751"/>
                  </a:lnTo>
                  <a:lnTo>
                    <a:pt x="207629" y="125602"/>
                  </a:lnTo>
                  <a:lnTo>
                    <a:pt x="214107" y="118911"/>
                  </a:lnTo>
                  <a:lnTo>
                    <a:pt x="219771" y="111067"/>
                  </a:lnTo>
                  <a:lnTo>
                    <a:pt x="224814" y="102462"/>
                  </a:lnTo>
                  <a:lnTo>
                    <a:pt x="229638" y="95903"/>
                  </a:lnTo>
                  <a:lnTo>
                    <a:pt x="234193" y="95181"/>
                  </a:lnTo>
                  <a:lnTo>
                    <a:pt x="237927" y="100251"/>
                  </a:lnTo>
                  <a:lnTo>
                    <a:pt x="241112" y="109939"/>
                  </a:lnTo>
                  <a:lnTo>
                    <a:pt x="243944" y="122736"/>
                  </a:lnTo>
                  <a:lnTo>
                    <a:pt x="246310" y="137052"/>
                  </a:lnTo>
                  <a:lnTo>
                    <a:pt x="248156" y="151892"/>
                  </a:lnTo>
                  <a:lnTo>
                    <a:pt x="249527" y="166783"/>
                  </a:lnTo>
                  <a:lnTo>
                    <a:pt x="250510" y="181551"/>
                  </a:lnTo>
                  <a:lnTo>
                    <a:pt x="251196" y="196155"/>
                  </a:lnTo>
                  <a:lnTo>
                    <a:pt x="251500" y="210610"/>
                  </a:lnTo>
                  <a:lnTo>
                    <a:pt x="251179" y="224946"/>
                  </a:lnTo>
                  <a:lnTo>
                    <a:pt x="250153" y="239192"/>
                  </a:lnTo>
                  <a:lnTo>
                    <a:pt x="248651" y="253373"/>
                  </a:lnTo>
                  <a:lnTo>
                    <a:pt x="247105" y="267509"/>
                  </a:lnTo>
                  <a:lnTo>
                    <a:pt x="245760" y="281609"/>
                  </a:lnTo>
                  <a:lnTo>
                    <a:pt x="244366" y="295519"/>
                  </a:lnTo>
                  <a:lnTo>
                    <a:pt x="242292" y="308939"/>
                  </a:lnTo>
                  <a:lnTo>
                    <a:pt x="239219" y="321730"/>
                  </a:lnTo>
                  <a:lnTo>
                    <a:pt x="234832" y="333438"/>
                  </a:lnTo>
                  <a:lnTo>
                    <a:pt x="228671" y="343243"/>
                  </a:lnTo>
                  <a:lnTo>
                    <a:pt x="220677" y="350863"/>
                  </a:lnTo>
                  <a:lnTo>
                    <a:pt x="211408" y="356164"/>
                  </a:lnTo>
                  <a:lnTo>
                    <a:pt x="201818" y="358914"/>
                  </a:lnTo>
                  <a:lnTo>
                    <a:pt x="192487" y="359236"/>
                  </a:lnTo>
                  <a:lnTo>
                    <a:pt x="183617" y="357201"/>
                  </a:lnTo>
                  <a:lnTo>
                    <a:pt x="175207" y="352652"/>
                  </a:lnTo>
                  <a:lnTo>
                    <a:pt x="167193" y="345744"/>
                  </a:lnTo>
                  <a:lnTo>
                    <a:pt x="159811" y="336872"/>
                  </a:lnTo>
                  <a:lnTo>
                    <a:pt x="153598" y="326485"/>
                  </a:lnTo>
                  <a:lnTo>
                    <a:pt x="148754" y="314987"/>
                  </a:lnTo>
                  <a:lnTo>
                    <a:pt x="145329" y="302864"/>
                  </a:lnTo>
                  <a:lnTo>
                    <a:pt x="143397" y="290660"/>
                  </a:lnTo>
                  <a:lnTo>
                    <a:pt x="142842" y="278678"/>
                  </a:lnTo>
                  <a:lnTo>
                    <a:pt x="143588" y="267006"/>
                  </a:lnTo>
                  <a:lnTo>
                    <a:pt x="145677" y="255629"/>
                  </a:lnTo>
                  <a:lnTo>
                    <a:pt x="149007" y="244491"/>
                  </a:lnTo>
                  <a:lnTo>
                    <a:pt x="153530" y="233535"/>
                  </a:lnTo>
                  <a:lnTo>
                    <a:pt x="159315" y="222710"/>
                  </a:lnTo>
                  <a:lnTo>
                    <a:pt x="166275" y="211984"/>
                  </a:lnTo>
                  <a:lnTo>
                    <a:pt x="174051" y="201491"/>
                  </a:lnTo>
                  <a:lnTo>
                    <a:pt x="182108" y="191518"/>
                  </a:lnTo>
                  <a:lnTo>
                    <a:pt x="190120" y="182185"/>
                  </a:lnTo>
                  <a:lnTo>
                    <a:pt x="198127" y="173613"/>
                  </a:lnTo>
                  <a:lnTo>
                    <a:pt x="206416" y="166001"/>
                  </a:lnTo>
                  <a:lnTo>
                    <a:pt x="215140" y="159358"/>
                  </a:lnTo>
                  <a:lnTo>
                    <a:pt x="224305" y="153388"/>
                  </a:lnTo>
                  <a:lnTo>
                    <a:pt x="233844" y="147604"/>
                  </a:lnTo>
                  <a:lnTo>
                    <a:pt x="243668" y="141706"/>
                  </a:lnTo>
                  <a:lnTo>
                    <a:pt x="253537" y="135590"/>
                  </a:lnTo>
                  <a:lnTo>
                    <a:pt x="263083" y="129251"/>
                  </a:lnTo>
                  <a:lnTo>
                    <a:pt x="272122" y="122734"/>
                  </a:lnTo>
                  <a:lnTo>
                    <a:pt x="280353" y="116384"/>
                  </a:lnTo>
                  <a:lnTo>
                    <a:pt x="288080" y="110213"/>
                  </a:lnTo>
                  <a:lnTo>
                    <a:pt x="295980" y="103681"/>
                  </a:lnTo>
                  <a:lnTo>
                    <a:pt x="305327" y="957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033450" y="1210777"/>
              <a:ext cx="94758" cy="642239"/>
            </a:xfrm>
            <a:custGeom>
              <a:avLst/>
              <a:gdLst/>
              <a:ahLst/>
              <a:cxnLst/>
              <a:rect l="0" t="0" r="0" b="0"/>
              <a:pathLst>
                <a:path w="94758" h="642239">
                  <a:moveTo>
                    <a:pt x="94757" y="0"/>
                  </a:moveTo>
                  <a:lnTo>
                    <a:pt x="94691" y="14535"/>
                  </a:lnTo>
                  <a:lnTo>
                    <a:pt x="94051" y="27165"/>
                  </a:lnTo>
                  <a:lnTo>
                    <a:pt x="92754" y="39075"/>
                  </a:lnTo>
                  <a:lnTo>
                    <a:pt x="90895" y="50730"/>
                  </a:lnTo>
                  <a:lnTo>
                    <a:pt x="88578" y="62570"/>
                  </a:lnTo>
                  <a:lnTo>
                    <a:pt x="85911" y="74824"/>
                  </a:lnTo>
                  <a:lnTo>
                    <a:pt x="82988" y="88011"/>
                  </a:lnTo>
                  <a:lnTo>
                    <a:pt x="79880" y="102994"/>
                  </a:lnTo>
                  <a:lnTo>
                    <a:pt x="76644" y="120074"/>
                  </a:lnTo>
                  <a:lnTo>
                    <a:pt x="73321" y="138749"/>
                  </a:lnTo>
                  <a:lnTo>
                    <a:pt x="69936" y="158041"/>
                  </a:lnTo>
                  <a:lnTo>
                    <a:pt x="66516" y="177304"/>
                  </a:lnTo>
                  <a:lnTo>
                    <a:pt x="63235" y="196116"/>
                  </a:lnTo>
                  <a:lnTo>
                    <a:pt x="60412" y="214121"/>
                  </a:lnTo>
                  <a:lnTo>
                    <a:pt x="58176" y="231225"/>
                  </a:lnTo>
                  <a:lnTo>
                    <a:pt x="56337" y="247522"/>
                  </a:lnTo>
                  <a:lnTo>
                    <a:pt x="54486" y="263175"/>
                  </a:lnTo>
                  <a:lnTo>
                    <a:pt x="52391" y="278348"/>
                  </a:lnTo>
                  <a:lnTo>
                    <a:pt x="50153" y="293338"/>
                  </a:lnTo>
                  <a:lnTo>
                    <a:pt x="48103" y="308557"/>
                  </a:lnTo>
                  <a:lnTo>
                    <a:pt x="46423" y="324206"/>
                  </a:lnTo>
                  <a:lnTo>
                    <a:pt x="44972" y="340141"/>
                  </a:lnTo>
                  <a:lnTo>
                    <a:pt x="43391" y="355991"/>
                  </a:lnTo>
                  <a:lnTo>
                    <a:pt x="41480" y="371543"/>
                  </a:lnTo>
                  <a:lnTo>
                    <a:pt x="39367" y="386747"/>
                  </a:lnTo>
                  <a:lnTo>
                    <a:pt x="37401" y="401643"/>
                  </a:lnTo>
                  <a:lnTo>
                    <a:pt x="35778" y="416292"/>
                  </a:lnTo>
                  <a:lnTo>
                    <a:pt x="34366" y="430757"/>
                  </a:lnTo>
                  <a:lnTo>
                    <a:pt x="32811" y="445089"/>
                  </a:lnTo>
                  <a:lnTo>
                    <a:pt x="30918" y="459329"/>
                  </a:lnTo>
                  <a:lnTo>
                    <a:pt x="28815" y="473503"/>
                  </a:lnTo>
                  <a:lnTo>
                    <a:pt x="26858" y="487633"/>
                  </a:lnTo>
                  <a:lnTo>
                    <a:pt x="25239" y="501728"/>
                  </a:lnTo>
                  <a:lnTo>
                    <a:pt x="23830" y="515635"/>
                  </a:lnTo>
                  <a:lnTo>
                    <a:pt x="22277" y="529052"/>
                  </a:lnTo>
                  <a:lnTo>
                    <a:pt x="20381" y="541865"/>
                  </a:lnTo>
                  <a:lnTo>
                    <a:pt x="18106" y="554435"/>
                  </a:lnTo>
                  <a:lnTo>
                    <a:pt x="15502" y="567482"/>
                  </a:lnTo>
                  <a:lnTo>
                    <a:pt x="12641" y="581353"/>
                  </a:lnTo>
                  <a:lnTo>
                    <a:pt x="9741" y="595318"/>
                  </a:lnTo>
                  <a:lnTo>
                    <a:pt x="6874" y="609119"/>
                  </a:lnTo>
                  <a:lnTo>
                    <a:pt x="3789" y="623974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239009" y="1666772"/>
              <a:ext cx="215168" cy="308143"/>
            </a:xfrm>
            <a:custGeom>
              <a:avLst/>
              <a:gdLst/>
              <a:ahLst/>
              <a:cxnLst/>
              <a:rect l="0" t="0" r="0" b="0"/>
              <a:pathLst>
                <a:path w="215168" h="308143">
                  <a:moveTo>
                    <a:pt x="215167" y="17787"/>
                  </a:moveTo>
                  <a:lnTo>
                    <a:pt x="206366" y="14853"/>
                  </a:lnTo>
                  <a:lnTo>
                    <a:pt x="198019" y="12071"/>
                  </a:lnTo>
                  <a:lnTo>
                    <a:pt x="189311" y="9176"/>
                  </a:lnTo>
                  <a:lnTo>
                    <a:pt x="179844" y="6309"/>
                  </a:lnTo>
                  <a:lnTo>
                    <a:pt x="169052" y="3792"/>
                  </a:lnTo>
                  <a:lnTo>
                    <a:pt x="156758" y="1786"/>
                  </a:lnTo>
                  <a:lnTo>
                    <a:pt x="143267" y="446"/>
                  </a:lnTo>
                  <a:lnTo>
                    <a:pt x="129148" y="0"/>
                  </a:lnTo>
                  <a:lnTo>
                    <a:pt x="114811" y="485"/>
                  </a:lnTo>
                  <a:lnTo>
                    <a:pt x="100781" y="1947"/>
                  </a:lnTo>
                  <a:lnTo>
                    <a:pt x="87749" y="4523"/>
                  </a:lnTo>
                  <a:lnTo>
                    <a:pt x="75985" y="8182"/>
                  </a:lnTo>
                  <a:lnTo>
                    <a:pt x="65256" y="12756"/>
                  </a:lnTo>
                  <a:lnTo>
                    <a:pt x="55042" y="18043"/>
                  </a:lnTo>
                  <a:lnTo>
                    <a:pt x="44988" y="23861"/>
                  </a:lnTo>
                  <a:lnTo>
                    <a:pt x="35249" y="30224"/>
                  </a:lnTo>
                  <a:lnTo>
                    <a:pt x="26380" y="37326"/>
                  </a:lnTo>
                  <a:lnTo>
                    <a:pt x="18639" y="45220"/>
                  </a:lnTo>
                  <a:lnTo>
                    <a:pt x="12134" y="53980"/>
                  </a:lnTo>
                  <a:lnTo>
                    <a:pt x="6989" y="63770"/>
                  </a:lnTo>
                  <a:lnTo>
                    <a:pt x="3133" y="74573"/>
                  </a:lnTo>
                  <a:lnTo>
                    <a:pt x="680" y="85912"/>
                  </a:lnTo>
                  <a:lnTo>
                    <a:pt x="0" y="96983"/>
                  </a:lnTo>
                  <a:lnTo>
                    <a:pt x="1142" y="107341"/>
                  </a:lnTo>
                  <a:lnTo>
                    <a:pt x="4196" y="116582"/>
                  </a:lnTo>
                  <a:lnTo>
                    <a:pt x="9444" y="124184"/>
                  </a:lnTo>
                  <a:lnTo>
                    <a:pt x="16824" y="130029"/>
                  </a:lnTo>
                  <a:lnTo>
                    <a:pt x="25846" y="134157"/>
                  </a:lnTo>
                  <a:lnTo>
                    <a:pt x="35803" y="136577"/>
                  </a:lnTo>
                  <a:lnTo>
                    <a:pt x="46203" y="137473"/>
                  </a:lnTo>
                  <a:lnTo>
                    <a:pt x="56945" y="137300"/>
                  </a:lnTo>
                  <a:lnTo>
                    <a:pt x="68214" y="136662"/>
                  </a:lnTo>
                  <a:lnTo>
                    <a:pt x="80086" y="135950"/>
                  </a:lnTo>
                  <a:lnTo>
                    <a:pt x="92347" y="135493"/>
                  </a:lnTo>
                  <a:lnTo>
                    <a:pt x="104583" y="135645"/>
                  </a:lnTo>
                  <a:lnTo>
                    <a:pt x="116560" y="136533"/>
                  </a:lnTo>
                  <a:lnTo>
                    <a:pt x="128213" y="138267"/>
                  </a:lnTo>
                  <a:lnTo>
                    <a:pt x="139572" y="141026"/>
                  </a:lnTo>
                  <a:lnTo>
                    <a:pt x="150689" y="144807"/>
                  </a:lnTo>
                  <a:lnTo>
                    <a:pt x="161460" y="149463"/>
                  </a:lnTo>
                  <a:lnTo>
                    <a:pt x="171626" y="154804"/>
                  </a:lnTo>
                  <a:lnTo>
                    <a:pt x="181088" y="160663"/>
                  </a:lnTo>
                  <a:lnTo>
                    <a:pt x="189578" y="167223"/>
                  </a:lnTo>
                  <a:lnTo>
                    <a:pt x="196603" y="174990"/>
                  </a:lnTo>
                  <a:lnTo>
                    <a:pt x="202025" y="184139"/>
                  </a:lnTo>
                  <a:lnTo>
                    <a:pt x="205852" y="194385"/>
                  </a:lnTo>
                  <a:lnTo>
                    <a:pt x="208062" y="205180"/>
                  </a:lnTo>
                  <a:lnTo>
                    <a:pt x="208805" y="216140"/>
                  </a:lnTo>
                  <a:lnTo>
                    <a:pt x="208188" y="226922"/>
                  </a:lnTo>
                  <a:lnTo>
                    <a:pt x="206186" y="237154"/>
                  </a:lnTo>
                  <a:lnTo>
                    <a:pt x="202918" y="246698"/>
                  </a:lnTo>
                  <a:lnTo>
                    <a:pt x="198606" y="255597"/>
                  </a:lnTo>
                  <a:lnTo>
                    <a:pt x="193496" y="263968"/>
                  </a:lnTo>
                  <a:lnTo>
                    <a:pt x="187797" y="271932"/>
                  </a:lnTo>
                  <a:lnTo>
                    <a:pt x="181513" y="279436"/>
                  </a:lnTo>
                  <a:lnTo>
                    <a:pt x="174464" y="286257"/>
                  </a:lnTo>
                  <a:lnTo>
                    <a:pt x="166605" y="292325"/>
                  </a:lnTo>
                  <a:lnTo>
                    <a:pt x="157869" y="297553"/>
                  </a:lnTo>
                  <a:lnTo>
                    <a:pt x="148095" y="301766"/>
                  </a:lnTo>
                  <a:lnTo>
                    <a:pt x="137295" y="304965"/>
                  </a:lnTo>
                  <a:lnTo>
                    <a:pt x="125616" y="307130"/>
                  </a:lnTo>
                  <a:lnTo>
                    <a:pt x="113253" y="308142"/>
                  </a:lnTo>
                  <a:lnTo>
                    <a:pt x="100386" y="308050"/>
                  </a:lnTo>
                  <a:lnTo>
                    <a:pt x="87190" y="307186"/>
                  </a:lnTo>
                  <a:lnTo>
                    <a:pt x="72221" y="305990"/>
                  </a:lnTo>
                  <a:lnTo>
                    <a:pt x="50816" y="304359"/>
                  </a:lnTo>
                  <a:lnTo>
                    <a:pt x="15125" y="302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485761" y="1805464"/>
              <a:ext cx="157929" cy="179965"/>
            </a:xfrm>
            <a:custGeom>
              <a:avLst/>
              <a:gdLst/>
              <a:ahLst/>
              <a:cxnLst/>
              <a:rect l="0" t="0" r="0" b="0"/>
              <a:pathLst>
                <a:path w="157929" h="179965">
                  <a:moveTo>
                    <a:pt x="0" y="58080"/>
                  </a:moveTo>
                  <a:lnTo>
                    <a:pt x="11735" y="60946"/>
                  </a:lnTo>
                  <a:lnTo>
                    <a:pt x="22865" y="63088"/>
                  </a:lnTo>
                  <a:lnTo>
                    <a:pt x="34459" y="64687"/>
                  </a:lnTo>
                  <a:lnTo>
                    <a:pt x="46447" y="65695"/>
                  </a:lnTo>
                  <a:lnTo>
                    <a:pt x="58458" y="65895"/>
                  </a:lnTo>
                  <a:lnTo>
                    <a:pt x="70262" y="65239"/>
                  </a:lnTo>
                  <a:lnTo>
                    <a:pt x="81788" y="63828"/>
                  </a:lnTo>
                  <a:lnTo>
                    <a:pt x="93057" y="61816"/>
                  </a:lnTo>
                  <a:lnTo>
                    <a:pt x="104101" y="59339"/>
                  </a:lnTo>
                  <a:lnTo>
                    <a:pt x="114483" y="56033"/>
                  </a:lnTo>
                  <a:lnTo>
                    <a:pt x="123324" y="51072"/>
                  </a:lnTo>
                  <a:lnTo>
                    <a:pt x="130255" y="44151"/>
                  </a:lnTo>
                  <a:lnTo>
                    <a:pt x="134908" y="35909"/>
                  </a:lnTo>
                  <a:lnTo>
                    <a:pt x="136683" y="27608"/>
                  </a:lnTo>
                  <a:lnTo>
                    <a:pt x="135534" y="19996"/>
                  </a:lnTo>
                  <a:lnTo>
                    <a:pt x="131694" y="13450"/>
                  </a:lnTo>
                  <a:lnTo>
                    <a:pt x="125396" y="8210"/>
                  </a:lnTo>
                  <a:lnTo>
                    <a:pt x="117018" y="4255"/>
                  </a:lnTo>
                  <a:lnTo>
                    <a:pt x="107006" y="1550"/>
                  </a:lnTo>
                  <a:lnTo>
                    <a:pt x="95780" y="160"/>
                  </a:lnTo>
                  <a:lnTo>
                    <a:pt x="83684" y="0"/>
                  </a:lnTo>
                  <a:lnTo>
                    <a:pt x="71141" y="1024"/>
                  </a:lnTo>
                  <a:lnTo>
                    <a:pt x="58649" y="3305"/>
                  </a:lnTo>
                  <a:lnTo>
                    <a:pt x="46483" y="6774"/>
                  </a:lnTo>
                  <a:lnTo>
                    <a:pt x="35196" y="11560"/>
                  </a:lnTo>
                  <a:lnTo>
                    <a:pt x="25673" y="18054"/>
                  </a:lnTo>
                  <a:lnTo>
                    <a:pt x="18239" y="26309"/>
                  </a:lnTo>
                  <a:lnTo>
                    <a:pt x="12891" y="35937"/>
                  </a:lnTo>
                  <a:lnTo>
                    <a:pt x="9578" y="46309"/>
                  </a:lnTo>
                  <a:lnTo>
                    <a:pt x="8054" y="56986"/>
                  </a:lnTo>
                  <a:lnTo>
                    <a:pt x="8129" y="67746"/>
                  </a:lnTo>
                  <a:lnTo>
                    <a:pt x="9759" y="78496"/>
                  </a:lnTo>
                  <a:lnTo>
                    <a:pt x="12773" y="89201"/>
                  </a:lnTo>
                  <a:lnTo>
                    <a:pt x="16912" y="99694"/>
                  </a:lnTo>
                  <a:lnTo>
                    <a:pt x="21907" y="109673"/>
                  </a:lnTo>
                  <a:lnTo>
                    <a:pt x="27524" y="119019"/>
                  </a:lnTo>
                  <a:lnTo>
                    <a:pt x="33583" y="127771"/>
                  </a:lnTo>
                  <a:lnTo>
                    <a:pt x="39949" y="136036"/>
                  </a:lnTo>
                  <a:lnTo>
                    <a:pt x="46530" y="143927"/>
                  </a:lnTo>
                  <a:lnTo>
                    <a:pt x="53424" y="151380"/>
                  </a:lnTo>
                  <a:lnTo>
                    <a:pt x="60891" y="158166"/>
                  </a:lnTo>
                  <a:lnTo>
                    <a:pt x="69035" y="164210"/>
                  </a:lnTo>
                  <a:lnTo>
                    <a:pt x="77962" y="169422"/>
                  </a:lnTo>
                  <a:lnTo>
                    <a:pt x="87866" y="173624"/>
                  </a:lnTo>
                  <a:lnTo>
                    <a:pt x="98741" y="176816"/>
                  </a:lnTo>
                  <a:lnTo>
                    <a:pt x="110031" y="178952"/>
                  </a:lnTo>
                  <a:lnTo>
                    <a:pt x="121943" y="179964"/>
                  </a:lnTo>
                  <a:lnTo>
                    <a:pt x="136640" y="178824"/>
                  </a:lnTo>
                  <a:lnTo>
                    <a:pt x="157928" y="1738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664746" y="1831958"/>
              <a:ext cx="126343" cy="134322"/>
            </a:xfrm>
            <a:custGeom>
              <a:avLst/>
              <a:gdLst/>
              <a:ahLst/>
              <a:cxnLst/>
              <a:rect l="0" t="0" r="0" b="0"/>
              <a:pathLst>
                <a:path w="126343" h="134322">
                  <a:moveTo>
                    <a:pt x="0" y="63171"/>
                  </a:moveTo>
                  <a:lnTo>
                    <a:pt x="3001" y="72040"/>
                  </a:lnTo>
                  <a:lnTo>
                    <a:pt x="6423" y="81026"/>
                  </a:lnTo>
                  <a:lnTo>
                    <a:pt x="10614" y="91017"/>
                  </a:lnTo>
                  <a:lnTo>
                    <a:pt x="15341" y="101825"/>
                  </a:lnTo>
                  <a:lnTo>
                    <a:pt x="20175" y="112988"/>
                  </a:lnTo>
                  <a:lnTo>
                    <a:pt x="24831" y="124117"/>
                  </a:lnTo>
                  <a:lnTo>
                    <a:pt x="28440" y="132383"/>
                  </a:lnTo>
                  <a:lnTo>
                    <a:pt x="29962" y="134321"/>
                  </a:lnTo>
                  <a:lnTo>
                    <a:pt x="29668" y="130878"/>
                  </a:lnTo>
                  <a:lnTo>
                    <a:pt x="28155" y="123916"/>
                  </a:lnTo>
                  <a:lnTo>
                    <a:pt x="25887" y="115023"/>
                  </a:lnTo>
                  <a:lnTo>
                    <a:pt x="23166" y="105172"/>
                  </a:lnTo>
                  <a:lnTo>
                    <a:pt x="20497" y="94716"/>
                  </a:lnTo>
                  <a:lnTo>
                    <a:pt x="18602" y="83597"/>
                  </a:lnTo>
                  <a:lnTo>
                    <a:pt x="17812" y="71810"/>
                  </a:lnTo>
                  <a:lnTo>
                    <a:pt x="18434" y="59767"/>
                  </a:lnTo>
                  <a:lnTo>
                    <a:pt x="20902" y="48203"/>
                  </a:lnTo>
                  <a:lnTo>
                    <a:pt x="25273" y="37503"/>
                  </a:lnTo>
                  <a:lnTo>
                    <a:pt x="31461" y="28030"/>
                  </a:lnTo>
                  <a:lnTo>
                    <a:pt x="39427" y="20269"/>
                  </a:lnTo>
                  <a:lnTo>
                    <a:pt x="48964" y="14313"/>
                  </a:lnTo>
                  <a:lnTo>
                    <a:pt x="59730" y="9931"/>
                  </a:lnTo>
                  <a:lnTo>
                    <a:pt x="72713" y="6334"/>
                  </a:lnTo>
                  <a:lnTo>
                    <a:pt x="92400" y="320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833202" y="1842487"/>
              <a:ext cx="126343" cy="151306"/>
            </a:xfrm>
            <a:custGeom>
              <a:avLst/>
              <a:gdLst/>
              <a:ahLst/>
              <a:cxnLst/>
              <a:rect l="0" t="0" r="0" b="0"/>
              <a:pathLst>
                <a:path w="126343" h="151306">
                  <a:moveTo>
                    <a:pt x="0" y="42114"/>
                  </a:moveTo>
                  <a:lnTo>
                    <a:pt x="134" y="53782"/>
                  </a:lnTo>
                  <a:lnTo>
                    <a:pt x="1415" y="64271"/>
                  </a:lnTo>
                  <a:lnTo>
                    <a:pt x="4003" y="74572"/>
                  </a:lnTo>
                  <a:lnTo>
                    <a:pt x="7550" y="84874"/>
                  </a:lnTo>
                  <a:lnTo>
                    <a:pt x="11534" y="95217"/>
                  </a:lnTo>
                  <a:lnTo>
                    <a:pt x="15618" y="105602"/>
                  </a:lnTo>
                  <a:lnTo>
                    <a:pt x="19813" y="115858"/>
                  </a:lnTo>
                  <a:lnTo>
                    <a:pt x="24379" y="125668"/>
                  </a:lnTo>
                  <a:lnTo>
                    <a:pt x="29447" y="134876"/>
                  </a:lnTo>
                  <a:lnTo>
                    <a:pt x="35003" y="142854"/>
                  </a:lnTo>
                  <a:lnTo>
                    <a:pt x="40963" y="148470"/>
                  </a:lnTo>
                  <a:lnTo>
                    <a:pt x="47231" y="151305"/>
                  </a:lnTo>
                  <a:lnTo>
                    <a:pt x="53559" y="151257"/>
                  </a:lnTo>
                  <a:lnTo>
                    <a:pt x="59575" y="148191"/>
                  </a:lnTo>
                  <a:lnTo>
                    <a:pt x="65095" y="142351"/>
                  </a:lnTo>
                  <a:lnTo>
                    <a:pt x="69952" y="134228"/>
                  </a:lnTo>
                  <a:lnTo>
                    <a:pt x="73916" y="124360"/>
                  </a:lnTo>
                  <a:lnTo>
                    <a:pt x="76956" y="113218"/>
                  </a:lnTo>
                  <a:lnTo>
                    <a:pt x="79355" y="101336"/>
                  </a:lnTo>
                  <a:lnTo>
                    <a:pt x="81587" y="89295"/>
                  </a:lnTo>
                  <a:lnTo>
                    <a:pt x="83951" y="77423"/>
                  </a:lnTo>
                  <a:lnTo>
                    <a:pt x="86713" y="65826"/>
                  </a:lnTo>
                  <a:lnTo>
                    <a:pt x="90178" y="54497"/>
                  </a:lnTo>
                  <a:lnTo>
                    <a:pt x="94435" y="43406"/>
                  </a:lnTo>
                  <a:lnTo>
                    <a:pt x="99294" y="32953"/>
                  </a:lnTo>
                  <a:lnTo>
                    <a:pt x="104963" y="22953"/>
                  </a:lnTo>
                  <a:lnTo>
                    <a:pt x="113061" y="1252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001658" y="1916186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4" y="36457"/>
                  </a:lnTo>
                  <a:lnTo>
                    <a:pt x="177" y="50132"/>
                  </a:lnTo>
                  <a:lnTo>
                    <a:pt x="824" y="63812"/>
                  </a:lnTo>
                  <a:lnTo>
                    <a:pt x="2079" y="77028"/>
                  </a:lnTo>
                  <a:lnTo>
                    <a:pt x="3904" y="89653"/>
                  </a:lnTo>
                  <a:lnTo>
                    <a:pt x="6201" y="101732"/>
                  </a:lnTo>
                  <a:lnTo>
                    <a:pt x="8853" y="113357"/>
                  </a:lnTo>
                  <a:lnTo>
                    <a:pt x="11609" y="124183"/>
                  </a:lnTo>
                  <a:lnTo>
                    <a:pt x="14364" y="134480"/>
                  </a:lnTo>
                  <a:lnTo>
                    <a:pt x="17357" y="145156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012186" y="182143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091096" y="1875756"/>
              <a:ext cx="100076" cy="157689"/>
            </a:xfrm>
            <a:custGeom>
              <a:avLst/>
              <a:gdLst/>
              <a:ahLst/>
              <a:cxnLst/>
              <a:rect l="0" t="0" r="0" b="0"/>
              <a:pathLst>
                <a:path w="100076" h="157689">
                  <a:moveTo>
                    <a:pt x="79018" y="40430"/>
                  </a:moveTo>
                  <a:lnTo>
                    <a:pt x="76018" y="31696"/>
                  </a:lnTo>
                  <a:lnTo>
                    <a:pt x="72596" y="23989"/>
                  </a:lnTo>
                  <a:lnTo>
                    <a:pt x="68391" y="16601"/>
                  </a:lnTo>
                  <a:lnTo>
                    <a:pt x="63145" y="9858"/>
                  </a:lnTo>
                  <a:lnTo>
                    <a:pt x="56366" y="4624"/>
                  </a:lnTo>
                  <a:lnTo>
                    <a:pt x="47942" y="1268"/>
                  </a:lnTo>
                  <a:lnTo>
                    <a:pt x="38548" y="0"/>
                  </a:lnTo>
                  <a:lnTo>
                    <a:pt x="29402" y="1119"/>
                  </a:lnTo>
                  <a:lnTo>
                    <a:pt x="21189" y="4548"/>
                  </a:lnTo>
                  <a:lnTo>
                    <a:pt x="14223" y="10086"/>
                  </a:lnTo>
                  <a:lnTo>
                    <a:pt x="8695" y="17607"/>
                  </a:lnTo>
                  <a:lnTo>
                    <a:pt x="4542" y="26842"/>
                  </a:lnTo>
                  <a:lnTo>
                    <a:pt x="1703" y="37276"/>
                  </a:lnTo>
                  <a:lnTo>
                    <a:pt x="224" y="48262"/>
                  </a:lnTo>
                  <a:lnTo>
                    <a:pt x="0" y="59386"/>
                  </a:lnTo>
                  <a:lnTo>
                    <a:pt x="810" y="70464"/>
                  </a:lnTo>
                  <a:lnTo>
                    <a:pt x="2415" y="81435"/>
                  </a:lnTo>
                  <a:lnTo>
                    <a:pt x="4608" y="92291"/>
                  </a:lnTo>
                  <a:lnTo>
                    <a:pt x="7384" y="102888"/>
                  </a:lnTo>
                  <a:lnTo>
                    <a:pt x="10924" y="112937"/>
                  </a:lnTo>
                  <a:lnTo>
                    <a:pt x="15274" y="122326"/>
                  </a:lnTo>
                  <a:lnTo>
                    <a:pt x="20500" y="130937"/>
                  </a:lnTo>
                  <a:lnTo>
                    <a:pt x="26765" y="138575"/>
                  </a:lnTo>
                  <a:lnTo>
                    <a:pt x="34058" y="145223"/>
                  </a:lnTo>
                  <a:lnTo>
                    <a:pt x="42226" y="150687"/>
                  </a:lnTo>
                  <a:lnTo>
                    <a:pt x="51079" y="154534"/>
                  </a:lnTo>
                  <a:lnTo>
                    <a:pt x="60428" y="156682"/>
                  </a:lnTo>
                  <a:lnTo>
                    <a:pt x="69669" y="157495"/>
                  </a:lnTo>
                  <a:lnTo>
                    <a:pt x="78709" y="157688"/>
                  </a:lnTo>
                  <a:lnTo>
                    <a:pt x="88335" y="157279"/>
                  </a:lnTo>
                  <a:lnTo>
                    <a:pt x="100075" y="156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251793" y="1820811"/>
              <a:ext cx="139420" cy="193374"/>
            </a:xfrm>
            <a:custGeom>
              <a:avLst/>
              <a:gdLst/>
              <a:ahLst/>
              <a:cxnLst/>
              <a:rect l="0" t="0" r="0" b="0"/>
              <a:pathLst>
                <a:path w="139420" h="193374">
                  <a:moveTo>
                    <a:pt x="2549" y="126961"/>
                  </a:moveTo>
                  <a:lnTo>
                    <a:pt x="8484" y="121160"/>
                  </a:lnTo>
                  <a:lnTo>
                    <a:pt x="14689" y="116236"/>
                  </a:lnTo>
                  <a:lnTo>
                    <a:pt x="21784" y="111733"/>
                  </a:lnTo>
                  <a:lnTo>
                    <a:pt x="29723" y="107512"/>
                  </a:lnTo>
                  <a:lnTo>
                    <a:pt x="38370" y="103499"/>
                  </a:lnTo>
                  <a:lnTo>
                    <a:pt x="47560" y="99633"/>
                  </a:lnTo>
                  <a:lnTo>
                    <a:pt x="56988" y="95708"/>
                  </a:lnTo>
                  <a:lnTo>
                    <a:pt x="66228" y="91384"/>
                  </a:lnTo>
                  <a:lnTo>
                    <a:pt x="75059" y="86499"/>
                  </a:lnTo>
                  <a:lnTo>
                    <a:pt x="83121" y="80742"/>
                  </a:lnTo>
                  <a:lnTo>
                    <a:pt x="89858" y="73588"/>
                  </a:lnTo>
                  <a:lnTo>
                    <a:pt x="95080" y="64891"/>
                  </a:lnTo>
                  <a:lnTo>
                    <a:pt x="98603" y="55135"/>
                  </a:lnTo>
                  <a:lnTo>
                    <a:pt x="100078" y="45209"/>
                  </a:lnTo>
                  <a:lnTo>
                    <a:pt x="99509" y="35654"/>
                  </a:lnTo>
                  <a:lnTo>
                    <a:pt x="97027" y="26802"/>
                  </a:lnTo>
                  <a:lnTo>
                    <a:pt x="92703" y="18936"/>
                  </a:lnTo>
                  <a:lnTo>
                    <a:pt x="86762" y="12105"/>
                  </a:lnTo>
                  <a:lnTo>
                    <a:pt x="79520" y="6501"/>
                  </a:lnTo>
                  <a:lnTo>
                    <a:pt x="71298" y="2553"/>
                  </a:lnTo>
                  <a:lnTo>
                    <a:pt x="62373" y="348"/>
                  </a:lnTo>
                  <a:lnTo>
                    <a:pt x="53282" y="0"/>
                  </a:lnTo>
                  <a:lnTo>
                    <a:pt x="44791" y="1811"/>
                  </a:lnTo>
                  <a:lnTo>
                    <a:pt x="37270" y="5734"/>
                  </a:lnTo>
                  <a:lnTo>
                    <a:pt x="30730" y="11452"/>
                  </a:lnTo>
                  <a:lnTo>
                    <a:pt x="25022" y="18569"/>
                  </a:lnTo>
                  <a:lnTo>
                    <a:pt x="19957" y="26722"/>
                  </a:lnTo>
                  <a:lnTo>
                    <a:pt x="15367" y="35617"/>
                  </a:lnTo>
                  <a:lnTo>
                    <a:pt x="11116" y="45032"/>
                  </a:lnTo>
                  <a:lnTo>
                    <a:pt x="7109" y="54806"/>
                  </a:lnTo>
                  <a:lnTo>
                    <a:pt x="3603" y="64825"/>
                  </a:lnTo>
                  <a:lnTo>
                    <a:pt x="1159" y="75011"/>
                  </a:lnTo>
                  <a:lnTo>
                    <a:pt x="0" y="85310"/>
                  </a:lnTo>
                  <a:lnTo>
                    <a:pt x="38" y="95685"/>
                  </a:lnTo>
                  <a:lnTo>
                    <a:pt x="1053" y="106110"/>
                  </a:lnTo>
                  <a:lnTo>
                    <a:pt x="2814" y="116566"/>
                  </a:lnTo>
                  <a:lnTo>
                    <a:pt x="5282" y="126875"/>
                  </a:lnTo>
                  <a:lnTo>
                    <a:pt x="8608" y="136725"/>
                  </a:lnTo>
                  <a:lnTo>
                    <a:pt x="12812" y="145979"/>
                  </a:lnTo>
                  <a:lnTo>
                    <a:pt x="17937" y="154669"/>
                  </a:lnTo>
                  <a:lnTo>
                    <a:pt x="24135" y="162892"/>
                  </a:lnTo>
                  <a:lnTo>
                    <a:pt x="31386" y="170749"/>
                  </a:lnTo>
                  <a:lnTo>
                    <a:pt x="39697" y="178010"/>
                  </a:lnTo>
                  <a:lnTo>
                    <a:pt x="49177" y="184134"/>
                  </a:lnTo>
                  <a:lnTo>
                    <a:pt x="59774" y="188911"/>
                  </a:lnTo>
                  <a:lnTo>
                    <a:pt x="71143" y="192118"/>
                  </a:lnTo>
                  <a:lnTo>
                    <a:pt x="82766" y="193373"/>
                  </a:lnTo>
                  <a:lnTo>
                    <a:pt x="94309" y="192666"/>
                  </a:lnTo>
                  <a:lnTo>
                    <a:pt x="105197" y="190584"/>
                  </a:lnTo>
                  <a:lnTo>
                    <a:pt x="115602" y="187915"/>
                  </a:lnTo>
                  <a:lnTo>
                    <a:pt x="126432" y="184425"/>
                  </a:lnTo>
                  <a:lnTo>
                    <a:pt x="139419" y="179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443264" y="1848412"/>
              <a:ext cx="142660" cy="194117"/>
            </a:xfrm>
            <a:custGeom>
              <a:avLst/>
              <a:gdLst/>
              <a:ahLst/>
              <a:cxnLst/>
              <a:rect l="0" t="0" r="0" b="0"/>
              <a:pathLst>
                <a:path w="142660" h="194117">
                  <a:moveTo>
                    <a:pt x="116405" y="4603"/>
                  </a:moveTo>
                  <a:lnTo>
                    <a:pt x="107603" y="1803"/>
                  </a:lnTo>
                  <a:lnTo>
                    <a:pt x="99256" y="302"/>
                  </a:lnTo>
                  <a:lnTo>
                    <a:pt x="90558" y="0"/>
                  </a:lnTo>
                  <a:lnTo>
                    <a:pt x="81437" y="852"/>
                  </a:lnTo>
                  <a:lnTo>
                    <a:pt x="71941" y="2968"/>
                  </a:lnTo>
                  <a:lnTo>
                    <a:pt x="62154" y="6290"/>
                  </a:lnTo>
                  <a:lnTo>
                    <a:pt x="52312" y="10625"/>
                  </a:lnTo>
                  <a:lnTo>
                    <a:pt x="42787" y="15744"/>
                  </a:lnTo>
                  <a:lnTo>
                    <a:pt x="33758" y="21447"/>
                  </a:lnTo>
                  <a:lnTo>
                    <a:pt x="25392" y="27731"/>
                  </a:lnTo>
                  <a:lnTo>
                    <a:pt x="17920" y="34780"/>
                  </a:lnTo>
                  <a:lnTo>
                    <a:pt x="11385" y="42634"/>
                  </a:lnTo>
                  <a:lnTo>
                    <a:pt x="5995" y="51196"/>
                  </a:lnTo>
                  <a:lnTo>
                    <a:pt x="2198" y="60322"/>
                  </a:lnTo>
                  <a:lnTo>
                    <a:pt x="102" y="69851"/>
                  </a:lnTo>
                  <a:lnTo>
                    <a:pt x="0" y="79012"/>
                  </a:lnTo>
                  <a:lnTo>
                    <a:pt x="2508" y="86485"/>
                  </a:lnTo>
                  <a:lnTo>
                    <a:pt x="7717" y="91691"/>
                  </a:lnTo>
                  <a:lnTo>
                    <a:pt x="15283" y="94879"/>
                  </a:lnTo>
                  <a:lnTo>
                    <a:pt x="24712" y="96727"/>
                  </a:lnTo>
                  <a:lnTo>
                    <a:pt x="35530" y="97789"/>
                  </a:lnTo>
                  <a:lnTo>
                    <a:pt x="47350" y="98406"/>
                  </a:lnTo>
                  <a:lnTo>
                    <a:pt x="59874" y="98770"/>
                  </a:lnTo>
                  <a:lnTo>
                    <a:pt x="72881" y="98998"/>
                  </a:lnTo>
                  <a:lnTo>
                    <a:pt x="86053" y="99479"/>
                  </a:lnTo>
                  <a:lnTo>
                    <a:pt x="98976" y="100860"/>
                  </a:lnTo>
                  <a:lnTo>
                    <a:pt x="111430" y="103428"/>
                  </a:lnTo>
                  <a:lnTo>
                    <a:pt x="122741" y="107459"/>
                  </a:lnTo>
                  <a:lnTo>
                    <a:pt x="131749" y="113371"/>
                  </a:lnTo>
                  <a:lnTo>
                    <a:pt x="138019" y="121194"/>
                  </a:lnTo>
                  <a:lnTo>
                    <a:pt x="141602" y="130346"/>
                  </a:lnTo>
                  <a:lnTo>
                    <a:pt x="142659" y="139857"/>
                  </a:lnTo>
                  <a:lnTo>
                    <a:pt x="141554" y="149131"/>
                  </a:lnTo>
                  <a:lnTo>
                    <a:pt x="138578" y="157793"/>
                  </a:lnTo>
                  <a:lnTo>
                    <a:pt x="133857" y="165530"/>
                  </a:lnTo>
                  <a:lnTo>
                    <a:pt x="127606" y="172280"/>
                  </a:lnTo>
                  <a:lnTo>
                    <a:pt x="119804" y="177999"/>
                  </a:lnTo>
                  <a:lnTo>
                    <a:pt x="110132" y="182557"/>
                  </a:lnTo>
                  <a:lnTo>
                    <a:pt x="98591" y="185999"/>
                  </a:lnTo>
                  <a:lnTo>
                    <a:pt x="85603" y="188500"/>
                  </a:lnTo>
                  <a:lnTo>
                    <a:pt x="71822" y="190271"/>
                  </a:lnTo>
                  <a:lnTo>
                    <a:pt x="57720" y="191503"/>
                  </a:lnTo>
                  <a:lnTo>
                    <a:pt x="44137" y="192351"/>
                  </a:lnTo>
                  <a:lnTo>
                    <a:pt x="31025" y="193021"/>
                  </a:lnTo>
                  <a:lnTo>
                    <a:pt x="17242" y="193575"/>
                  </a:lnTo>
                  <a:lnTo>
                    <a:pt x="591" y="194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969865" y="1953598"/>
              <a:ext cx="1937245" cy="67874"/>
            </a:xfrm>
            <a:custGeom>
              <a:avLst/>
              <a:gdLst/>
              <a:ahLst/>
              <a:cxnLst/>
              <a:rect l="0" t="0" r="0" b="0"/>
              <a:pathLst>
                <a:path w="1937245" h="67874">
                  <a:moveTo>
                    <a:pt x="1937244" y="67873"/>
                  </a:moveTo>
                  <a:lnTo>
                    <a:pt x="1925442" y="67873"/>
                  </a:lnTo>
                  <a:lnTo>
                    <a:pt x="1913673" y="67873"/>
                  </a:lnTo>
                  <a:lnTo>
                    <a:pt x="1900778" y="67873"/>
                  </a:lnTo>
                  <a:lnTo>
                    <a:pt x="1886757" y="67873"/>
                  </a:lnTo>
                  <a:lnTo>
                    <a:pt x="1871779" y="67873"/>
                  </a:lnTo>
                  <a:lnTo>
                    <a:pt x="1856057" y="67873"/>
                  </a:lnTo>
                  <a:lnTo>
                    <a:pt x="1839782" y="67873"/>
                  </a:lnTo>
                  <a:lnTo>
                    <a:pt x="1823110" y="67873"/>
                  </a:lnTo>
                  <a:lnTo>
                    <a:pt x="1806159" y="67873"/>
                  </a:lnTo>
                  <a:lnTo>
                    <a:pt x="1789017" y="67873"/>
                  </a:lnTo>
                  <a:lnTo>
                    <a:pt x="1771742" y="67873"/>
                  </a:lnTo>
                  <a:lnTo>
                    <a:pt x="1754378" y="67868"/>
                  </a:lnTo>
                  <a:lnTo>
                    <a:pt x="1736954" y="67696"/>
                  </a:lnTo>
                  <a:lnTo>
                    <a:pt x="1719489" y="67047"/>
                  </a:lnTo>
                  <a:lnTo>
                    <a:pt x="1701992" y="65799"/>
                  </a:lnTo>
                  <a:lnTo>
                    <a:pt x="1684309" y="64146"/>
                  </a:lnTo>
                  <a:lnTo>
                    <a:pt x="1666137" y="62498"/>
                  </a:lnTo>
                  <a:lnTo>
                    <a:pt x="1647353" y="61095"/>
                  </a:lnTo>
                  <a:lnTo>
                    <a:pt x="1627991" y="60002"/>
                  </a:lnTo>
                  <a:lnTo>
                    <a:pt x="1608154" y="59194"/>
                  </a:lnTo>
                  <a:lnTo>
                    <a:pt x="1587956" y="58616"/>
                  </a:lnTo>
                  <a:lnTo>
                    <a:pt x="1567492" y="58211"/>
                  </a:lnTo>
                  <a:lnTo>
                    <a:pt x="1546843" y="57932"/>
                  </a:lnTo>
                  <a:lnTo>
                    <a:pt x="1526071" y="57741"/>
                  </a:lnTo>
                  <a:lnTo>
                    <a:pt x="1505547" y="57611"/>
                  </a:lnTo>
                  <a:lnTo>
                    <a:pt x="1485913" y="57523"/>
                  </a:lnTo>
                  <a:lnTo>
                    <a:pt x="1467433" y="57464"/>
                  </a:lnTo>
                  <a:lnTo>
                    <a:pt x="1449566" y="57425"/>
                  </a:lnTo>
                  <a:lnTo>
                    <a:pt x="1431195" y="57399"/>
                  </a:lnTo>
                  <a:lnTo>
                    <a:pt x="1411729" y="57380"/>
                  </a:lnTo>
                  <a:lnTo>
                    <a:pt x="1391568" y="57369"/>
                  </a:lnTo>
                  <a:lnTo>
                    <a:pt x="1371787" y="57361"/>
                  </a:lnTo>
                  <a:lnTo>
                    <a:pt x="1352984" y="57351"/>
                  </a:lnTo>
                  <a:lnTo>
                    <a:pt x="1334781" y="57175"/>
                  </a:lnTo>
                  <a:lnTo>
                    <a:pt x="1316128" y="56524"/>
                  </a:lnTo>
                  <a:lnTo>
                    <a:pt x="1296429" y="55274"/>
                  </a:lnTo>
                  <a:lnTo>
                    <a:pt x="1275587" y="53620"/>
                  </a:lnTo>
                  <a:lnTo>
                    <a:pt x="1253746" y="51971"/>
                  </a:lnTo>
                  <a:lnTo>
                    <a:pt x="1231131" y="50563"/>
                  </a:lnTo>
                  <a:lnTo>
                    <a:pt x="1208435" y="49297"/>
                  </a:lnTo>
                  <a:lnTo>
                    <a:pt x="1186742" y="47841"/>
                  </a:lnTo>
                  <a:lnTo>
                    <a:pt x="1166556" y="46009"/>
                  </a:lnTo>
                  <a:lnTo>
                    <a:pt x="1147379" y="43778"/>
                  </a:lnTo>
                  <a:lnTo>
                    <a:pt x="1128046" y="41202"/>
                  </a:lnTo>
                  <a:lnTo>
                    <a:pt x="1107898" y="38360"/>
                  </a:lnTo>
                  <a:lnTo>
                    <a:pt x="1087259" y="35484"/>
                  </a:lnTo>
                  <a:lnTo>
                    <a:pt x="1067149" y="32941"/>
                  </a:lnTo>
                  <a:lnTo>
                    <a:pt x="1048135" y="30901"/>
                  </a:lnTo>
                  <a:lnTo>
                    <a:pt x="1030299" y="29363"/>
                  </a:lnTo>
                  <a:lnTo>
                    <a:pt x="1013487" y="28249"/>
                  </a:lnTo>
                  <a:lnTo>
                    <a:pt x="997478" y="27458"/>
                  </a:lnTo>
                  <a:lnTo>
                    <a:pt x="982069" y="26739"/>
                  </a:lnTo>
                  <a:lnTo>
                    <a:pt x="967086" y="25715"/>
                  </a:lnTo>
                  <a:lnTo>
                    <a:pt x="952404" y="24211"/>
                  </a:lnTo>
                  <a:lnTo>
                    <a:pt x="937929" y="22385"/>
                  </a:lnTo>
                  <a:lnTo>
                    <a:pt x="923597" y="20621"/>
                  </a:lnTo>
                  <a:lnTo>
                    <a:pt x="909362" y="19140"/>
                  </a:lnTo>
                  <a:lnTo>
                    <a:pt x="895191" y="17994"/>
                  </a:lnTo>
                  <a:lnTo>
                    <a:pt x="881064" y="17151"/>
                  </a:lnTo>
                  <a:lnTo>
                    <a:pt x="866967" y="16549"/>
                  </a:lnTo>
                  <a:lnTo>
                    <a:pt x="852889" y="16129"/>
                  </a:lnTo>
                  <a:lnTo>
                    <a:pt x="838823" y="15839"/>
                  </a:lnTo>
                  <a:lnTo>
                    <a:pt x="824767" y="15636"/>
                  </a:lnTo>
                  <a:lnTo>
                    <a:pt x="810718" y="15329"/>
                  </a:lnTo>
                  <a:lnTo>
                    <a:pt x="796672" y="14590"/>
                  </a:lnTo>
                  <a:lnTo>
                    <a:pt x="782629" y="13280"/>
                  </a:lnTo>
                  <a:lnTo>
                    <a:pt x="768588" y="11586"/>
                  </a:lnTo>
                  <a:lnTo>
                    <a:pt x="754548" y="9911"/>
                  </a:lnTo>
                  <a:lnTo>
                    <a:pt x="740507" y="8489"/>
                  </a:lnTo>
                  <a:lnTo>
                    <a:pt x="726468" y="7385"/>
                  </a:lnTo>
                  <a:lnTo>
                    <a:pt x="712430" y="6568"/>
                  </a:lnTo>
                  <a:lnTo>
                    <a:pt x="698387" y="5985"/>
                  </a:lnTo>
                  <a:lnTo>
                    <a:pt x="684176" y="5576"/>
                  </a:lnTo>
                  <a:lnTo>
                    <a:pt x="669489" y="5294"/>
                  </a:lnTo>
                  <a:lnTo>
                    <a:pt x="654202" y="5101"/>
                  </a:lnTo>
                  <a:lnTo>
                    <a:pt x="638511" y="4971"/>
                  </a:lnTo>
                  <a:lnTo>
                    <a:pt x="622826" y="4882"/>
                  </a:lnTo>
                  <a:lnTo>
                    <a:pt x="607384" y="4823"/>
                  </a:lnTo>
                  <a:lnTo>
                    <a:pt x="592254" y="4783"/>
                  </a:lnTo>
                  <a:lnTo>
                    <a:pt x="577408" y="4756"/>
                  </a:lnTo>
                  <a:lnTo>
                    <a:pt x="562792" y="4738"/>
                  </a:lnTo>
                  <a:lnTo>
                    <a:pt x="548348" y="4726"/>
                  </a:lnTo>
                  <a:lnTo>
                    <a:pt x="534031" y="4718"/>
                  </a:lnTo>
                  <a:lnTo>
                    <a:pt x="519801" y="4708"/>
                  </a:lnTo>
                  <a:lnTo>
                    <a:pt x="505635" y="4532"/>
                  </a:lnTo>
                  <a:lnTo>
                    <a:pt x="491509" y="3881"/>
                  </a:lnTo>
                  <a:lnTo>
                    <a:pt x="477406" y="2635"/>
                  </a:lnTo>
                  <a:lnTo>
                    <a:pt x="463156" y="1154"/>
                  </a:lnTo>
                  <a:lnTo>
                    <a:pt x="448444" y="154"/>
                  </a:lnTo>
                  <a:lnTo>
                    <a:pt x="433139" y="0"/>
                  </a:lnTo>
                  <a:lnTo>
                    <a:pt x="417437" y="559"/>
                  </a:lnTo>
                  <a:lnTo>
                    <a:pt x="401743" y="1399"/>
                  </a:lnTo>
                  <a:lnTo>
                    <a:pt x="386296" y="2223"/>
                  </a:lnTo>
                  <a:lnTo>
                    <a:pt x="371162" y="2911"/>
                  </a:lnTo>
                  <a:lnTo>
                    <a:pt x="356314" y="3439"/>
                  </a:lnTo>
                  <a:lnTo>
                    <a:pt x="341696" y="3827"/>
                  </a:lnTo>
                  <a:lnTo>
                    <a:pt x="327252" y="4102"/>
                  </a:lnTo>
                  <a:lnTo>
                    <a:pt x="312933" y="4294"/>
                  </a:lnTo>
                  <a:lnTo>
                    <a:pt x="298699" y="4430"/>
                  </a:lnTo>
                  <a:lnTo>
                    <a:pt x="284358" y="4693"/>
                  </a:lnTo>
                  <a:lnTo>
                    <a:pt x="269584" y="5403"/>
                  </a:lnTo>
                  <a:lnTo>
                    <a:pt x="254239" y="6693"/>
                  </a:lnTo>
                  <a:lnTo>
                    <a:pt x="238508" y="8373"/>
                  </a:lnTo>
                  <a:lnTo>
                    <a:pt x="222795" y="10040"/>
                  </a:lnTo>
                  <a:lnTo>
                    <a:pt x="207337" y="11455"/>
                  </a:lnTo>
                  <a:lnTo>
                    <a:pt x="192194" y="12556"/>
                  </a:lnTo>
                  <a:lnTo>
                    <a:pt x="177340" y="13370"/>
                  </a:lnTo>
                  <a:lnTo>
                    <a:pt x="162719" y="13956"/>
                  </a:lnTo>
                  <a:lnTo>
                    <a:pt x="148272" y="14536"/>
                  </a:lnTo>
                  <a:lnTo>
                    <a:pt x="133952" y="15466"/>
                  </a:lnTo>
                  <a:lnTo>
                    <a:pt x="119722" y="16907"/>
                  </a:lnTo>
                  <a:lnTo>
                    <a:pt x="105553" y="18690"/>
                  </a:lnTo>
                  <a:lnTo>
                    <a:pt x="91427" y="20426"/>
                  </a:lnTo>
                  <a:lnTo>
                    <a:pt x="77338" y="21888"/>
                  </a:lnTo>
                  <a:lnTo>
                    <a:pt x="63500" y="23024"/>
                  </a:lnTo>
                  <a:lnTo>
                    <a:pt x="48767" y="23983"/>
                  </a:lnTo>
                  <a:lnTo>
                    <a:pt x="29606" y="24846"/>
                  </a:lnTo>
                  <a:lnTo>
                    <a:pt x="0" y="25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8" name="Straight Connector 67"/>
          <p:cNvCxnSpPr/>
          <p:nvPr/>
        </p:nvCxnSpPr>
        <p:spPr>
          <a:xfrm>
            <a:off x="3179572" y="1221358"/>
            <a:ext cx="0" cy="520103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6243446" y="1084452"/>
            <a:ext cx="0" cy="535901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Group 96"/>
          <p:cNvGrpSpPr/>
          <p:nvPr/>
        </p:nvGrpSpPr>
        <p:grpSpPr>
          <a:xfrm>
            <a:off x="115813" y="2305741"/>
            <a:ext cx="2835045" cy="505368"/>
            <a:chOff x="115813" y="2305741"/>
            <a:chExt cx="2835045" cy="505368"/>
          </a:xfrm>
        </p:grpSpPr>
        <p:sp>
          <p:nvSpPr>
            <p:cNvPr id="70" name="Freeform 69"/>
            <p:cNvSpPr/>
            <p:nvPr/>
          </p:nvSpPr>
          <p:spPr>
            <a:xfrm>
              <a:off x="127409" y="2400497"/>
              <a:ext cx="146332" cy="354812"/>
            </a:xfrm>
            <a:custGeom>
              <a:avLst/>
              <a:gdLst/>
              <a:ahLst/>
              <a:cxnLst/>
              <a:rect l="0" t="0" r="0" b="0"/>
              <a:pathLst>
                <a:path w="146332" h="354812">
                  <a:moveTo>
                    <a:pt x="19989" y="210570"/>
                  </a:moveTo>
                  <a:lnTo>
                    <a:pt x="19989" y="225172"/>
                  </a:lnTo>
                  <a:lnTo>
                    <a:pt x="19989" y="238443"/>
                  </a:lnTo>
                  <a:lnTo>
                    <a:pt x="19989" y="251644"/>
                  </a:lnTo>
                  <a:lnTo>
                    <a:pt x="19989" y="264986"/>
                  </a:lnTo>
                  <a:lnTo>
                    <a:pt x="19989" y="278495"/>
                  </a:lnTo>
                  <a:lnTo>
                    <a:pt x="19989" y="292148"/>
                  </a:lnTo>
                  <a:lnTo>
                    <a:pt x="19989" y="305914"/>
                  </a:lnTo>
                  <a:lnTo>
                    <a:pt x="19989" y="319764"/>
                  </a:lnTo>
                  <a:lnTo>
                    <a:pt x="19977" y="333642"/>
                  </a:lnTo>
                  <a:lnTo>
                    <a:pt x="19521" y="346389"/>
                  </a:lnTo>
                  <a:lnTo>
                    <a:pt x="17966" y="354266"/>
                  </a:lnTo>
                  <a:lnTo>
                    <a:pt x="15762" y="354811"/>
                  </a:lnTo>
                  <a:lnTo>
                    <a:pt x="13852" y="349657"/>
                  </a:lnTo>
                  <a:lnTo>
                    <a:pt x="12451" y="340545"/>
                  </a:lnTo>
                  <a:lnTo>
                    <a:pt x="11478" y="328713"/>
                  </a:lnTo>
                  <a:lnTo>
                    <a:pt x="10811" y="315032"/>
                  </a:lnTo>
                  <a:lnTo>
                    <a:pt x="10191" y="300424"/>
                  </a:lnTo>
                  <a:lnTo>
                    <a:pt x="9243" y="285914"/>
                  </a:lnTo>
                  <a:lnTo>
                    <a:pt x="7793" y="272030"/>
                  </a:lnTo>
                  <a:lnTo>
                    <a:pt x="6005" y="258569"/>
                  </a:lnTo>
                  <a:lnTo>
                    <a:pt x="4267" y="244840"/>
                  </a:lnTo>
                  <a:lnTo>
                    <a:pt x="2804" y="230451"/>
                  </a:lnTo>
                  <a:lnTo>
                    <a:pt x="1671" y="215494"/>
                  </a:lnTo>
                  <a:lnTo>
                    <a:pt x="836" y="200366"/>
                  </a:lnTo>
                  <a:lnTo>
                    <a:pt x="244" y="185337"/>
                  </a:lnTo>
                  <a:lnTo>
                    <a:pt x="0" y="170666"/>
                  </a:lnTo>
                  <a:lnTo>
                    <a:pt x="361" y="156669"/>
                  </a:lnTo>
                  <a:lnTo>
                    <a:pt x="1423" y="143448"/>
                  </a:lnTo>
                  <a:lnTo>
                    <a:pt x="3288" y="131097"/>
                  </a:lnTo>
                  <a:lnTo>
                    <a:pt x="6143" y="119788"/>
                  </a:lnTo>
                  <a:lnTo>
                    <a:pt x="9991" y="109511"/>
                  </a:lnTo>
                  <a:lnTo>
                    <a:pt x="14694" y="100116"/>
                  </a:lnTo>
                  <a:lnTo>
                    <a:pt x="20068" y="91410"/>
                  </a:lnTo>
                  <a:lnTo>
                    <a:pt x="25945" y="83217"/>
                  </a:lnTo>
                  <a:lnTo>
                    <a:pt x="32347" y="75389"/>
                  </a:lnTo>
                  <a:lnTo>
                    <a:pt x="39476" y="67819"/>
                  </a:lnTo>
                  <a:lnTo>
                    <a:pt x="47383" y="60426"/>
                  </a:lnTo>
                  <a:lnTo>
                    <a:pt x="55981" y="53155"/>
                  </a:lnTo>
                  <a:lnTo>
                    <a:pt x="65131" y="45967"/>
                  </a:lnTo>
                  <a:lnTo>
                    <a:pt x="74694" y="38839"/>
                  </a:lnTo>
                  <a:lnTo>
                    <a:pt x="84557" y="31916"/>
                  </a:lnTo>
                  <a:lnTo>
                    <a:pt x="94631" y="25495"/>
                  </a:lnTo>
                  <a:lnTo>
                    <a:pt x="104837" y="19700"/>
                  </a:lnTo>
                  <a:lnTo>
                    <a:pt x="114675" y="14640"/>
                  </a:lnTo>
                  <a:lnTo>
                    <a:pt x="124186" y="10000"/>
                  </a:lnTo>
                  <a:lnTo>
                    <a:pt x="134206" y="5371"/>
                  </a:lnTo>
                  <a:lnTo>
                    <a:pt x="1463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15813" y="2653181"/>
              <a:ext cx="94757" cy="63172"/>
            </a:xfrm>
            <a:custGeom>
              <a:avLst/>
              <a:gdLst/>
              <a:ahLst/>
              <a:cxnLst/>
              <a:rect l="0" t="0" r="0" b="0"/>
              <a:pathLst>
                <a:path w="94757" h="63172">
                  <a:moveTo>
                    <a:pt x="94756" y="0"/>
                  </a:moveTo>
                  <a:lnTo>
                    <a:pt x="86022" y="3001"/>
                  </a:lnTo>
                  <a:lnTo>
                    <a:pt x="78316" y="6423"/>
                  </a:lnTo>
                  <a:lnTo>
                    <a:pt x="70913" y="10619"/>
                  </a:lnTo>
                  <a:lnTo>
                    <a:pt x="63652" y="15519"/>
                  </a:lnTo>
                  <a:lnTo>
                    <a:pt x="56474" y="21001"/>
                  </a:lnTo>
                  <a:lnTo>
                    <a:pt x="49348" y="26927"/>
                  </a:lnTo>
                  <a:lnTo>
                    <a:pt x="42176" y="33068"/>
                  </a:lnTo>
                  <a:lnTo>
                    <a:pt x="33867" y="39815"/>
                  </a:lnTo>
                  <a:lnTo>
                    <a:pt x="21457" y="4887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52683" y="2642653"/>
              <a:ext cx="73701" cy="86362"/>
            </a:xfrm>
            <a:custGeom>
              <a:avLst/>
              <a:gdLst/>
              <a:ahLst/>
              <a:cxnLst/>
              <a:rect l="0" t="0" r="0" b="0"/>
              <a:pathLst>
                <a:path w="73701" h="86362">
                  <a:moveTo>
                    <a:pt x="0" y="73699"/>
                  </a:moveTo>
                  <a:lnTo>
                    <a:pt x="0" y="84349"/>
                  </a:lnTo>
                  <a:lnTo>
                    <a:pt x="0" y="86361"/>
                  </a:lnTo>
                  <a:lnTo>
                    <a:pt x="0" y="82253"/>
                  </a:lnTo>
                  <a:lnTo>
                    <a:pt x="10" y="74687"/>
                  </a:lnTo>
                  <a:lnTo>
                    <a:pt x="355" y="65131"/>
                  </a:lnTo>
                  <a:lnTo>
                    <a:pt x="1652" y="54631"/>
                  </a:lnTo>
                  <a:lnTo>
                    <a:pt x="4163" y="43793"/>
                  </a:lnTo>
                  <a:lnTo>
                    <a:pt x="7987" y="33225"/>
                  </a:lnTo>
                  <a:lnTo>
                    <a:pt x="13228" y="23650"/>
                  </a:lnTo>
                  <a:lnTo>
                    <a:pt x="19789" y="15365"/>
                  </a:lnTo>
                  <a:lnTo>
                    <a:pt x="27367" y="8640"/>
                  </a:lnTo>
                  <a:lnTo>
                    <a:pt x="36506" y="3352"/>
                  </a:lnTo>
                  <a:lnTo>
                    <a:pt x="50243" y="159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61414" y="2642653"/>
              <a:ext cx="70255" cy="84308"/>
            </a:xfrm>
            <a:custGeom>
              <a:avLst/>
              <a:gdLst/>
              <a:ahLst/>
              <a:cxnLst/>
              <a:rect l="0" t="0" r="0" b="0"/>
              <a:pathLst>
                <a:path w="70255" h="84308">
                  <a:moveTo>
                    <a:pt x="7083" y="21056"/>
                  </a:moveTo>
                  <a:lnTo>
                    <a:pt x="4216" y="29925"/>
                  </a:lnTo>
                  <a:lnTo>
                    <a:pt x="2074" y="38912"/>
                  </a:lnTo>
                  <a:lnTo>
                    <a:pt x="489" y="48889"/>
                  </a:lnTo>
                  <a:lnTo>
                    <a:pt x="0" y="59178"/>
                  </a:lnTo>
                  <a:lnTo>
                    <a:pt x="1745" y="68396"/>
                  </a:lnTo>
                  <a:lnTo>
                    <a:pt x="6151" y="75833"/>
                  </a:lnTo>
                  <a:lnTo>
                    <a:pt x="12693" y="81122"/>
                  </a:lnTo>
                  <a:lnTo>
                    <a:pt x="20299" y="83921"/>
                  </a:lnTo>
                  <a:lnTo>
                    <a:pt x="28218" y="84307"/>
                  </a:lnTo>
                  <a:lnTo>
                    <a:pt x="35937" y="82499"/>
                  </a:lnTo>
                  <a:lnTo>
                    <a:pt x="43025" y="78641"/>
                  </a:lnTo>
                  <a:lnTo>
                    <a:pt x="49332" y="73014"/>
                  </a:lnTo>
                  <a:lnTo>
                    <a:pt x="54751" y="65818"/>
                  </a:lnTo>
                  <a:lnTo>
                    <a:pt x="59106" y="57094"/>
                  </a:lnTo>
                  <a:lnTo>
                    <a:pt x="62412" y="47025"/>
                  </a:lnTo>
                  <a:lnTo>
                    <a:pt x="64827" y="36477"/>
                  </a:lnTo>
                  <a:lnTo>
                    <a:pt x="66801" y="25889"/>
                  </a:lnTo>
                  <a:lnTo>
                    <a:pt x="68511" y="14335"/>
                  </a:lnTo>
                  <a:lnTo>
                    <a:pt x="702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3782" y="2653181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45"/>
                  </a:lnTo>
                  <a:lnTo>
                    <a:pt x="3695" y="42264"/>
                  </a:lnTo>
                  <a:lnTo>
                    <a:pt x="5545" y="51728"/>
                  </a:lnTo>
                  <a:lnTo>
                    <a:pt x="7713" y="61676"/>
                  </a:lnTo>
                  <a:lnTo>
                    <a:pt x="10528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52725" y="2547896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10529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58413" y="2484725"/>
              <a:ext cx="10126" cy="252685"/>
            </a:xfrm>
            <a:custGeom>
              <a:avLst/>
              <a:gdLst/>
              <a:ahLst/>
              <a:cxnLst/>
              <a:rect l="0" t="0" r="0" b="0"/>
              <a:pathLst>
                <a:path w="10126" h="252685">
                  <a:moveTo>
                    <a:pt x="10125" y="0"/>
                  </a:moveTo>
                  <a:lnTo>
                    <a:pt x="7259" y="9002"/>
                  </a:lnTo>
                  <a:lnTo>
                    <a:pt x="5117" y="19270"/>
                  </a:lnTo>
                  <a:lnTo>
                    <a:pt x="3514" y="31854"/>
                  </a:lnTo>
                  <a:lnTo>
                    <a:pt x="2333" y="46381"/>
                  </a:lnTo>
                  <a:lnTo>
                    <a:pt x="1484" y="62177"/>
                  </a:lnTo>
                  <a:lnTo>
                    <a:pt x="887" y="78715"/>
                  </a:lnTo>
                  <a:lnTo>
                    <a:pt x="473" y="95674"/>
                  </a:lnTo>
                  <a:lnTo>
                    <a:pt x="188" y="112873"/>
                  </a:lnTo>
                  <a:lnTo>
                    <a:pt x="0" y="130201"/>
                  </a:lnTo>
                  <a:lnTo>
                    <a:pt x="42" y="147273"/>
                  </a:lnTo>
                  <a:lnTo>
                    <a:pt x="602" y="163442"/>
                  </a:lnTo>
                  <a:lnTo>
                    <a:pt x="1791" y="178427"/>
                  </a:lnTo>
                  <a:lnTo>
                    <a:pt x="3413" y="192219"/>
                  </a:lnTo>
                  <a:lnTo>
                    <a:pt x="5208" y="206468"/>
                  </a:lnTo>
                  <a:lnTo>
                    <a:pt x="7338" y="224658"/>
                  </a:lnTo>
                  <a:lnTo>
                    <a:pt x="10125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84310" y="2590010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128070" y="2934"/>
                  </a:lnTo>
                  <a:lnTo>
                    <a:pt x="119723" y="5716"/>
                  </a:lnTo>
                  <a:lnTo>
                    <a:pt x="111020" y="8611"/>
                  </a:lnTo>
                  <a:lnTo>
                    <a:pt x="101726" y="11478"/>
                  </a:lnTo>
                  <a:lnTo>
                    <a:pt x="91583" y="13995"/>
                  </a:lnTo>
                  <a:lnTo>
                    <a:pt x="80542" y="16011"/>
                  </a:lnTo>
                  <a:lnTo>
                    <a:pt x="68875" y="17696"/>
                  </a:lnTo>
                  <a:lnTo>
                    <a:pt x="57053" y="19439"/>
                  </a:lnTo>
                  <a:lnTo>
                    <a:pt x="45378" y="21460"/>
                  </a:lnTo>
                  <a:lnTo>
                    <a:pt x="34400" y="23659"/>
                  </a:lnTo>
                  <a:lnTo>
                    <a:pt x="23927" y="25913"/>
                  </a:lnTo>
                  <a:lnTo>
                    <a:pt x="13041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42238" y="2590010"/>
              <a:ext cx="93090" cy="147400"/>
            </a:xfrm>
            <a:custGeom>
              <a:avLst/>
              <a:gdLst/>
              <a:ahLst/>
              <a:cxnLst/>
              <a:rect l="0" t="0" r="0" b="0"/>
              <a:pathLst>
                <a:path w="93090" h="147400">
                  <a:moveTo>
                    <a:pt x="73699" y="0"/>
                  </a:moveTo>
                  <a:lnTo>
                    <a:pt x="62031" y="2934"/>
                  </a:lnTo>
                  <a:lnTo>
                    <a:pt x="51543" y="5716"/>
                  </a:lnTo>
                  <a:lnTo>
                    <a:pt x="41250" y="8625"/>
                  </a:lnTo>
                  <a:lnTo>
                    <a:pt x="31294" y="12011"/>
                  </a:lnTo>
                  <a:lnTo>
                    <a:pt x="22247" y="16472"/>
                  </a:lnTo>
                  <a:lnTo>
                    <a:pt x="14408" y="22244"/>
                  </a:lnTo>
                  <a:lnTo>
                    <a:pt x="9260" y="29234"/>
                  </a:lnTo>
                  <a:lnTo>
                    <a:pt x="8708" y="36244"/>
                  </a:lnTo>
                  <a:lnTo>
                    <a:pt x="12126" y="41464"/>
                  </a:lnTo>
                  <a:lnTo>
                    <a:pt x="18218" y="44527"/>
                  </a:lnTo>
                  <a:lnTo>
                    <a:pt x="25973" y="45757"/>
                  </a:lnTo>
                  <a:lnTo>
                    <a:pt x="34584" y="46081"/>
                  </a:lnTo>
                  <a:lnTo>
                    <a:pt x="43354" y="46805"/>
                  </a:lnTo>
                  <a:lnTo>
                    <a:pt x="51915" y="48620"/>
                  </a:lnTo>
                  <a:lnTo>
                    <a:pt x="60155" y="51649"/>
                  </a:lnTo>
                  <a:lnTo>
                    <a:pt x="68085" y="55746"/>
                  </a:lnTo>
                  <a:lnTo>
                    <a:pt x="75745" y="60692"/>
                  </a:lnTo>
                  <a:lnTo>
                    <a:pt x="82706" y="66434"/>
                  </a:lnTo>
                  <a:lnTo>
                    <a:pt x="88098" y="73103"/>
                  </a:lnTo>
                  <a:lnTo>
                    <a:pt x="91571" y="80690"/>
                  </a:lnTo>
                  <a:lnTo>
                    <a:pt x="93089" y="88900"/>
                  </a:lnTo>
                  <a:lnTo>
                    <a:pt x="92671" y="97256"/>
                  </a:lnTo>
                  <a:lnTo>
                    <a:pt x="90527" y="105459"/>
                  </a:lnTo>
                  <a:lnTo>
                    <a:pt x="86665" y="113085"/>
                  </a:lnTo>
                  <a:lnTo>
                    <a:pt x="80808" y="119521"/>
                  </a:lnTo>
                  <a:lnTo>
                    <a:pt x="72987" y="124553"/>
                  </a:lnTo>
                  <a:lnTo>
                    <a:pt x="63653" y="128457"/>
                  </a:lnTo>
                  <a:lnTo>
                    <a:pt x="53480" y="131783"/>
                  </a:lnTo>
                  <a:lnTo>
                    <a:pt x="42950" y="134911"/>
                  </a:lnTo>
                  <a:lnTo>
                    <a:pt x="32761" y="137874"/>
                  </a:lnTo>
                  <a:lnTo>
                    <a:pt x="22910" y="140733"/>
                  </a:lnTo>
                  <a:lnTo>
                    <a:pt x="12539" y="14374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89637" y="2716352"/>
              <a:ext cx="31616" cy="73700"/>
            </a:xfrm>
            <a:custGeom>
              <a:avLst/>
              <a:gdLst/>
              <a:ahLst/>
              <a:cxnLst/>
              <a:rect l="0" t="0" r="0" b="0"/>
              <a:pathLst>
                <a:path w="31616" h="73700">
                  <a:moveTo>
                    <a:pt x="10529" y="0"/>
                  </a:moveTo>
                  <a:lnTo>
                    <a:pt x="16329" y="5934"/>
                  </a:lnTo>
                  <a:lnTo>
                    <a:pt x="21253" y="12139"/>
                  </a:lnTo>
                  <a:lnTo>
                    <a:pt x="25742" y="19230"/>
                  </a:lnTo>
                  <a:lnTo>
                    <a:pt x="29445" y="26998"/>
                  </a:lnTo>
                  <a:lnTo>
                    <a:pt x="31513" y="34996"/>
                  </a:lnTo>
                  <a:lnTo>
                    <a:pt x="31615" y="42928"/>
                  </a:lnTo>
                  <a:lnTo>
                    <a:pt x="29820" y="50383"/>
                  </a:lnTo>
                  <a:lnTo>
                    <a:pt x="25954" y="57490"/>
                  </a:lnTo>
                  <a:lnTo>
                    <a:pt x="17439" y="6486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79150" y="2557507"/>
              <a:ext cx="126343" cy="95675"/>
            </a:xfrm>
            <a:custGeom>
              <a:avLst/>
              <a:gdLst/>
              <a:ahLst/>
              <a:cxnLst/>
              <a:rect l="0" t="0" r="0" b="0"/>
              <a:pathLst>
                <a:path w="126343" h="95675">
                  <a:moveTo>
                    <a:pt x="0" y="11446"/>
                  </a:moveTo>
                  <a:lnTo>
                    <a:pt x="67" y="23114"/>
                  </a:lnTo>
                  <a:lnTo>
                    <a:pt x="707" y="33603"/>
                  </a:lnTo>
                  <a:lnTo>
                    <a:pt x="1999" y="43909"/>
                  </a:lnTo>
                  <a:lnTo>
                    <a:pt x="3686" y="54383"/>
                  </a:lnTo>
                  <a:lnTo>
                    <a:pt x="5354" y="65375"/>
                  </a:lnTo>
                  <a:lnTo>
                    <a:pt x="6765" y="76921"/>
                  </a:lnTo>
                  <a:lnTo>
                    <a:pt x="7787" y="85559"/>
                  </a:lnTo>
                  <a:lnTo>
                    <a:pt x="8129" y="87344"/>
                  </a:lnTo>
                  <a:lnTo>
                    <a:pt x="7541" y="84142"/>
                  </a:lnTo>
                  <a:lnTo>
                    <a:pt x="6447" y="77987"/>
                  </a:lnTo>
                  <a:lnTo>
                    <a:pt x="5668" y="70108"/>
                  </a:lnTo>
                  <a:lnTo>
                    <a:pt x="5644" y="61213"/>
                  </a:lnTo>
                  <a:lnTo>
                    <a:pt x="6450" y="51708"/>
                  </a:lnTo>
                  <a:lnTo>
                    <a:pt x="7981" y="41828"/>
                  </a:lnTo>
                  <a:lnTo>
                    <a:pt x="10099" y="31730"/>
                  </a:lnTo>
                  <a:lnTo>
                    <a:pt x="13146" y="21990"/>
                  </a:lnTo>
                  <a:lnTo>
                    <a:pt x="17926" y="13583"/>
                  </a:lnTo>
                  <a:lnTo>
                    <a:pt x="24726" y="6938"/>
                  </a:lnTo>
                  <a:lnTo>
                    <a:pt x="33054" y="2308"/>
                  </a:lnTo>
                  <a:lnTo>
                    <a:pt x="41946" y="16"/>
                  </a:lnTo>
                  <a:lnTo>
                    <a:pt x="50771" y="0"/>
                  </a:lnTo>
                  <a:lnTo>
                    <a:pt x="59117" y="2072"/>
                  </a:lnTo>
                  <a:lnTo>
                    <a:pt x="66635" y="6113"/>
                  </a:lnTo>
                  <a:lnTo>
                    <a:pt x="73243" y="11862"/>
                  </a:lnTo>
                  <a:lnTo>
                    <a:pt x="79205" y="18972"/>
                  </a:lnTo>
                  <a:lnTo>
                    <a:pt x="84990" y="27105"/>
                  </a:lnTo>
                  <a:lnTo>
                    <a:pt x="90887" y="35975"/>
                  </a:lnTo>
                  <a:lnTo>
                    <a:pt x="96886" y="45292"/>
                  </a:lnTo>
                  <a:lnTo>
                    <a:pt x="103462" y="55877"/>
                  </a:lnTo>
                  <a:lnTo>
                    <a:pt x="112317" y="70890"/>
                  </a:lnTo>
                  <a:lnTo>
                    <a:pt x="126342" y="956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139791" y="2547896"/>
              <a:ext cx="98001" cy="125093"/>
            </a:xfrm>
            <a:custGeom>
              <a:avLst/>
              <a:gdLst/>
              <a:ahLst/>
              <a:cxnLst/>
              <a:rect l="0" t="0" r="0" b="0"/>
              <a:pathLst>
                <a:path w="98001" h="125093">
                  <a:moveTo>
                    <a:pt x="7815" y="0"/>
                  </a:moveTo>
                  <a:lnTo>
                    <a:pt x="4948" y="8936"/>
                  </a:lnTo>
                  <a:lnTo>
                    <a:pt x="2806" y="18563"/>
                  </a:lnTo>
                  <a:lnTo>
                    <a:pt x="1208" y="29850"/>
                  </a:lnTo>
                  <a:lnTo>
                    <a:pt x="200" y="42517"/>
                  </a:lnTo>
                  <a:lnTo>
                    <a:pt x="0" y="55996"/>
                  </a:lnTo>
                  <a:lnTo>
                    <a:pt x="665" y="69855"/>
                  </a:lnTo>
                  <a:lnTo>
                    <a:pt x="2421" y="83372"/>
                  </a:lnTo>
                  <a:lnTo>
                    <a:pt x="5730" y="95519"/>
                  </a:lnTo>
                  <a:lnTo>
                    <a:pt x="10699" y="105851"/>
                  </a:lnTo>
                  <a:lnTo>
                    <a:pt x="17138" y="114123"/>
                  </a:lnTo>
                  <a:lnTo>
                    <a:pt x="24747" y="120018"/>
                  </a:lnTo>
                  <a:lnTo>
                    <a:pt x="33229" y="123610"/>
                  </a:lnTo>
                  <a:lnTo>
                    <a:pt x="42177" y="125092"/>
                  </a:lnTo>
                  <a:lnTo>
                    <a:pt x="51095" y="124592"/>
                  </a:lnTo>
                  <a:lnTo>
                    <a:pt x="59713" y="122369"/>
                  </a:lnTo>
                  <a:lnTo>
                    <a:pt x="67802" y="118610"/>
                  </a:lnTo>
                  <a:lnTo>
                    <a:pt x="75089" y="113347"/>
                  </a:lnTo>
                  <a:lnTo>
                    <a:pt x="81504" y="106731"/>
                  </a:lnTo>
                  <a:lnTo>
                    <a:pt x="86983" y="98849"/>
                  </a:lnTo>
                  <a:lnTo>
                    <a:pt x="91373" y="89657"/>
                  </a:lnTo>
                  <a:lnTo>
                    <a:pt x="94694" y="79258"/>
                  </a:lnTo>
                  <a:lnTo>
                    <a:pt x="96918" y="68090"/>
                  </a:lnTo>
                  <a:lnTo>
                    <a:pt x="98000" y="55530"/>
                  </a:lnTo>
                  <a:lnTo>
                    <a:pt x="96917" y="38241"/>
                  </a:lnTo>
                  <a:lnTo>
                    <a:pt x="9204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273948" y="2379440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0" y="81186"/>
                  </a:lnTo>
                  <a:lnTo>
                    <a:pt x="0" y="97462"/>
                  </a:lnTo>
                  <a:lnTo>
                    <a:pt x="0" y="114134"/>
                  </a:lnTo>
                  <a:lnTo>
                    <a:pt x="0" y="131085"/>
                  </a:lnTo>
                  <a:lnTo>
                    <a:pt x="0" y="148227"/>
                  </a:lnTo>
                  <a:lnTo>
                    <a:pt x="0" y="165502"/>
                  </a:lnTo>
                  <a:lnTo>
                    <a:pt x="4" y="182857"/>
                  </a:lnTo>
                  <a:lnTo>
                    <a:pt x="177" y="199935"/>
                  </a:lnTo>
                  <a:lnTo>
                    <a:pt x="825" y="216104"/>
                  </a:lnTo>
                  <a:lnTo>
                    <a:pt x="2074" y="231076"/>
                  </a:lnTo>
                  <a:lnTo>
                    <a:pt x="3735" y="244461"/>
                  </a:lnTo>
                  <a:lnTo>
                    <a:pt x="5562" y="256903"/>
                  </a:lnTo>
                  <a:lnTo>
                    <a:pt x="7716" y="269493"/>
                  </a:lnTo>
                  <a:lnTo>
                    <a:pt x="10528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147606" y="2484725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88306" y="0"/>
                  </a:lnTo>
                  <a:lnTo>
                    <a:pt x="177177" y="0"/>
                  </a:lnTo>
                  <a:lnTo>
                    <a:pt x="165574" y="5"/>
                  </a:lnTo>
                  <a:lnTo>
                    <a:pt x="153240" y="177"/>
                  </a:lnTo>
                  <a:lnTo>
                    <a:pt x="139932" y="826"/>
                  </a:lnTo>
                  <a:lnTo>
                    <a:pt x="125632" y="2079"/>
                  </a:lnTo>
                  <a:lnTo>
                    <a:pt x="110800" y="3905"/>
                  </a:lnTo>
                  <a:lnTo>
                    <a:pt x="96235" y="6201"/>
                  </a:lnTo>
                  <a:lnTo>
                    <a:pt x="82370" y="8852"/>
                  </a:lnTo>
                  <a:lnTo>
                    <a:pt x="69155" y="11609"/>
                  </a:lnTo>
                  <a:lnTo>
                    <a:pt x="54621" y="14364"/>
                  </a:lnTo>
                  <a:lnTo>
                    <a:pt x="34145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340703" y="2516310"/>
              <a:ext cx="137756" cy="192387"/>
            </a:xfrm>
            <a:custGeom>
              <a:avLst/>
              <a:gdLst/>
              <a:ahLst/>
              <a:cxnLst/>
              <a:rect l="0" t="0" r="0" b="0"/>
              <a:pathLst>
                <a:path w="137756" h="192387">
                  <a:moveTo>
                    <a:pt x="91172" y="0"/>
                  </a:moveTo>
                  <a:lnTo>
                    <a:pt x="79437" y="67"/>
                  </a:lnTo>
                  <a:lnTo>
                    <a:pt x="68308" y="707"/>
                  </a:lnTo>
                  <a:lnTo>
                    <a:pt x="56719" y="2013"/>
                  </a:lnTo>
                  <a:lnTo>
                    <a:pt x="44903" y="4219"/>
                  </a:lnTo>
                  <a:lnTo>
                    <a:pt x="33540" y="7832"/>
                  </a:lnTo>
                  <a:lnTo>
                    <a:pt x="23004" y="13010"/>
                  </a:lnTo>
                  <a:lnTo>
                    <a:pt x="13822" y="19757"/>
                  </a:lnTo>
                  <a:lnTo>
                    <a:pt x="6795" y="28106"/>
                  </a:lnTo>
                  <a:lnTo>
                    <a:pt x="2160" y="37893"/>
                  </a:lnTo>
                  <a:lnTo>
                    <a:pt x="0" y="48360"/>
                  </a:lnTo>
                  <a:lnTo>
                    <a:pt x="505" y="58305"/>
                  </a:lnTo>
                  <a:lnTo>
                    <a:pt x="3514" y="67090"/>
                  </a:lnTo>
                  <a:lnTo>
                    <a:pt x="8768" y="74459"/>
                  </a:lnTo>
                  <a:lnTo>
                    <a:pt x="16098" y="80265"/>
                  </a:lnTo>
                  <a:lnTo>
                    <a:pt x="25203" y="84608"/>
                  </a:lnTo>
                  <a:lnTo>
                    <a:pt x="35550" y="87576"/>
                  </a:lnTo>
                  <a:lnTo>
                    <a:pt x="46478" y="89144"/>
                  </a:lnTo>
                  <a:lnTo>
                    <a:pt x="57564" y="89437"/>
                  </a:lnTo>
                  <a:lnTo>
                    <a:pt x="68616" y="89012"/>
                  </a:lnTo>
                  <a:lnTo>
                    <a:pt x="79569" y="88729"/>
                  </a:lnTo>
                  <a:lnTo>
                    <a:pt x="90410" y="89075"/>
                  </a:lnTo>
                  <a:lnTo>
                    <a:pt x="100825" y="90480"/>
                  </a:lnTo>
                  <a:lnTo>
                    <a:pt x="110222" y="93485"/>
                  </a:lnTo>
                  <a:lnTo>
                    <a:pt x="118353" y="98222"/>
                  </a:lnTo>
                  <a:lnTo>
                    <a:pt x="125137" y="104658"/>
                  </a:lnTo>
                  <a:lnTo>
                    <a:pt x="130477" y="112790"/>
                  </a:lnTo>
                  <a:lnTo>
                    <a:pt x="134467" y="122438"/>
                  </a:lnTo>
                  <a:lnTo>
                    <a:pt x="137012" y="133150"/>
                  </a:lnTo>
                  <a:lnTo>
                    <a:pt x="137755" y="144324"/>
                  </a:lnTo>
                  <a:lnTo>
                    <a:pt x="136655" y="155561"/>
                  </a:lnTo>
                  <a:lnTo>
                    <a:pt x="133629" y="166203"/>
                  </a:lnTo>
                  <a:lnTo>
                    <a:pt x="128400" y="175285"/>
                  </a:lnTo>
                  <a:lnTo>
                    <a:pt x="121029" y="182420"/>
                  </a:lnTo>
                  <a:lnTo>
                    <a:pt x="111843" y="187565"/>
                  </a:lnTo>
                  <a:lnTo>
                    <a:pt x="101243" y="190742"/>
                  </a:lnTo>
                  <a:lnTo>
                    <a:pt x="89617" y="192183"/>
                  </a:lnTo>
                  <a:lnTo>
                    <a:pt x="77871" y="192386"/>
                  </a:lnTo>
                  <a:lnTo>
                    <a:pt x="66274" y="192039"/>
                  </a:lnTo>
                  <a:lnTo>
                    <a:pt x="53816" y="191117"/>
                  </a:lnTo>
                  <a:lnTo>
                    <a:pt x="3853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558217" y="2674238"/>
              <a:ext cx="35576" cy="136871"/>
            </a:xfrm>
            <a:custGeom>
              <a:avLst/>
              <a:gdLst/>
              <a:ahLst/>
              <a:cxnLst/>
              <a:rect l="0" t="0" r="0" b="0"/>
              <a:pathLst>
                <a:path w="35576" h="136871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22" y="17240"/>
                  </a:lnTo>
                  <a:lnTo>
                    <a:pt x="22957" y="23667"/>
                  </a:lnTo>
                  <a:lnTo>
                    <a:pt x="27990" y="31293"/>
                  </a:lnTo>
                  <a:lnTo>
                    <a:pt x="32003" y="40323"/>
                  </a:lnTo>
                  <a:lnTo>
                    <a:pt x="34682" y="50477"/>
                  </a:lnTo>
                  <a:lnTo>
                    <a:pt x="35575" y="61205"/>
                  </a:lnTo>
                  <a:lnTo>
                    <a:pt x="34619" y="72117"/>
                  </a:lnTo>
                  <a:lnTo>
                    <a:pt x="32169" y="82960"/>
                  </a:lnTo>
                  <a:lnTo>
                    <a:pt x="28468" y="94810"/>
                  </a:lnTo>
                  <a:lnTo>
                    <a:pt x="22074" y="110936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726673" y="2474197"/>
              <a:ext cx="84229" cy="182297"/>
            </a:xfrm>
            <a:custGeom>
              <a:avLst/>
              <a:gdLst/>
              <a:ahLst/>
              <a:cxnLst/>
              <a:rect l="0" t="0" r="0" b="0"/>
              <a:pathLst>
                <a:path w="84229" h="182297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63"/>
                  </a:lnTo>
                  <a:lnTo>
                    <a:pt x="3864" y="42937"/>
                  </a:lnTo>
                  <a:lnTo>
                    <a:pt x="6180" y="53929"/>
                  </a:lnTo>
                  <a:lnTo>
                    <a:pt x="8851" y="65567"/>
                  </a:lnTo>
                  <a:lnTo>
                    <a:pt x="11948" y="77648"/>
                  </a:lnTo>
                  <a:lnTo>
                    <a:pt x="15703" y="89754"/>
                  </a:lnTo>
                  <a:lnTo>
                    <a:pt x="20187" y="101637"/>
                  </a:lnTo>
                  <a:lnTo>
                    <a:pt x="25164" y="113225"/>
                  </a:lnTo>
                  <a:lnTo>
                    <a:pt x="30197" y="124538"/>
                  </a:lnTo>
                  <a:lnTo>
                    <a:pt x="35025" y="135630"/>
                  </a:lnTo>
                  <a:lnTo>
                    <a:pt x="39571" y="146553"/>
                  </a:lnTo>
                  <a:lnTo>
                    <a:pt x="43850" y="157354"/>
                  </a:lnTo>
                  <a:lnTo>
                    <a:pt x="47926" y="168037"/>
                  </a:lnTo>
                  <a:lnTo>
                    <a:pt x="52342" y="177452"/>
                  </a:lnTo>
                  <a:lnTo>
                    <a:pt x="57563" y="182296"/>
                  </a:lnTo>
                  <a:lnTo>
                    <a:pt x="62582" y="180987"/>
                  </a:lnTo>
                  <a:lnTo>
                    <a:pt x="66341" y="175435"/>
                  </a:lnTo>
                  <a:lnTo>
                    <a:pt x="69048" y="167130"/>
                  </a:lnTo>
                  <a:lnTo>
                    <a:pt x="71359" y="156972"/>
                  </a:lnTo>
                  <a:lnTo>
                    <a:pt x="73691" y="145556"/>
                  </a:lnTo>
                  <a:lnTo>
                    <a:pt x="76053" y="133283"/>
                  </a:lnTo>
                  <a:lnTo>
                    <a:pt x="78167" y="120432"/>
                  </a:lnTo>
                  <a:lnTo>
                    <a:pt x="79876" y="107198"/>
                  </a:lnTo>
                  <a:lnTo>
                    <a:pt x="81174" y="93933"/>
                  </a:lnTo>
                  <a:lnTo>
                    <a:pt x="82258" y="79645"/>
                  </a:lnTo>
                  <a:lnTo>
                    <a:pt x="83222" y="60847"/>
                  </a:lnTo>
                  <a:lnTo>
                    <a:pt x="84228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853015" y="2508108"/>
              <a:ext cx="213800" cy="303001"/>
            </a:xfrm>
            <a:custGeom>
              <a:avLst/>
              <a:gdLst/>
              <a:ahLst/>
              <a:cxnLst/>
              <a:rect l="0" t="0" r="0" b="0"/>
              <a:pathLst>
                <a:path w="213800" h="303001">
                  <a:moveTo>
                    <a:pt x="0" y="50317"/>
                  </a:moveTo>
                  <a:lnTo>
                    <a:pt x="6002" y="58917"/>
                  </a:lnTo>
                  <a:lnTo>
                    <a:pt x="12846" y="65343"/>
                  </a:lnTo>
                  <a:lnTo>
                    <a:pt x="21234" y="70147"/>
                  </a:lnTo>
                  <a:lnTo>
                    <a:pt x="30861" y="73516"/>
                  </a:lnTo>
                  <a:lnTo>
                    <a:pt x="41176" y="75413"/>
                  </a:lnTo>
                  <a:lnTo>
                    <a:pt x="51779" y="75943"/>
                  </a:lnTo>
                  <a:lnTo>
                    <a:pt x="62304" y="75015"/>
                  </a:lnTo>
                  <a:lnTo>
                    <a:pt x="72356" y="72275"/>
                  </a:lnTo>
                  <a:lnTo>
                    <a:pt x="81762" y="67692"/>
                  </a:lnTo>
                  <a:lnTo>
                    <a:pt x="90057" y="61516"/>
                  </a:lnTo>
                  <a:lnTo>
                    <a:pt x="96425" y="54083"/>
                  </a:lnTo>
                  <a:lnTo>
                    <a:pt x="100590" y="45719"/>
                  </a:lnTo>
                  <a:lnTo>
                    <a:pt x="102591" y="36851"/>
                  </a:lnTo>
                  <a:lnTo>
                    <a:pt x="102505" y="27986"/>
                  </a:lnTo>
                  <a:lnTo>
                    <a:pt x="100592" y="19413"/>
                  </a:lnTo>
                  <a:lnTo>
                    <a:pt x="97056" y="11693"/>
                  </a:lnTo>
                  <a:lnTo>
                    <a:pt x="91951" y="5718"/>
                  </a:lnTo>
                  <a:lnTo>
                    <a:pt x="85449" y="1820"/>
                  </a:lnTo>
                  <a:lnTo>
                    <a:pt x="77815" y="0"/>
                  </a:lnTo>
                  <a:lnTo>
                    <a:pt x="69321" y="208"/>
                  </a:lnTo>
                  <a:lnTo>
                    <a:pt x="60210" y="2202"/>
                  </a:lnTo>
                  <a:lnTo>
                    <a:pt x="50993" y="5793"/>
                  </a:lnTo>
                  <a:lnTo>
                    <a:pt x="42417" y="10934"/>
                  </a:lnTo>
                  <a:lnTo>
                    <a:pt x="34838" y="17461"/>
                  </a:lnTo>
                  <a:lnTo>
                    <a:pt x="28260" y="25112"/>
                  </a:lnTo>
                  <a:lnTo>
                    <a:pt x="22525" y="33616"/>
                  </a:lnTo>
                  <a:lnTo>
                    <a:pt x="17452" y="42748"/>
                  </a:lnTo>
                  <a:lnTo>
                    <a:pt x="13196" y="52489"/>
                  </a:lnTo>
                  <a:lnTo>
                    <a:pt x="10233" y="63013"/>
                  </a:lnTo>
                  <a:lnTo>
                    <a:pt x="8724" y="74345"/>
                  </a:lnTo>
                  <a:lnTo>
                    <a:pt x="8693" y="86055"/>
                  </a:lnTo>
                  <a:lnTo>
                    <a:pt x="10192" y="97384"/>
                  </a:lnTo>
                  <a:lnTo>
                    <a:pt x="13091" y="107928"/>
                  </a:lnTo>
                  <a:lnTo>
                    <a:pt x="17139" y="117634"/>
                  </a:lnTo>
                  <a:lnTo>
                    <a:pt x="22064" y="126614"/>
                  </a:lnTo>
                  <a:lnTo>
                    <a:pt x="27641" y="135011"/>
                  </a:lnTo>
                  <a:lnTo>
                    <a:pt x="34011" y="142481"/>
                  </a:lnTo>
                  <a:lnTo>
                    <a:pt x="41649" y="148222"/>
                  </a:lnTo>
                  <a:lnTo>
                    <a:pt x="50712" y="151931"/>
                  </a:lnTo>
                  <a:lnTo>
                    <a:pt x="60901" y="153608"/>
                  </a:lnTo>
                  <a:lnTo>
                    <a:pt x="71657" y="153297"/>
                  </a:lnTo>
                  <a:lnTo>
                    <a:pt x="82596" y="151235"/>
                  </a:lnTo>
                  <a:lnTo>
                    <a:pt x="93533" y="147767"/>
                  </a:lnTo>
                  <a:lnTo>
                    <a:pt x="104402" y="143239"/>
                  </a:lnTo>
                  <a:lnTo>
                    <a:pt x="115187" y="137942"/>
                  </a:lnTo>
                  <a:lnTo>
                    <a:pt x="125734" y="132101"/>
                  </a:lnTo>
                  <a:lnTo>
                    <a:pt x="135750" y="125882"/>
                  </a:lnTo>
                  <a:lnTo>
                    <a:pt x="145124" y="119404"/>
                  </a:lnTo>
                  <a:lnTo>
                    <a:pt x="154065" y="112749"/>
                  </a:lnTo>
                  <a:lnTo>
                    <a:pt x="162989" y="105975"/>
                  </a:lnTo>
                  <a:lnTo>
                    <a:pt x="172131" y="99110"/>
                  </a:lnTo>
                  <a:lnTo>
                    <a:pt x="181069" y="91855"/>
                  </a:lnTo>
                  <a:lnTo>
                    <a:pt x="188858" y="83613"/>
                  </a:lnTo>
                  <a:lnTo>
                    <a:pt x="195049" y="74145"/>
                  </a:lnTo>
                  <a:lnTo>
                    <a:pt x="199356" y="63854"/>
                  </a:lnTo>
                  <a:lnTo>
                    <a:pt x="201423" y="53560"/>
                  </a:lnTo>
                  <a:lnTo>
                    <a:pt x="201284" y="43755"/>
                  </a:lnTo>
                  <a:lnTo>
                    <a:pt x="199106" y="34733"/>
                  </a:lnTo>
                  <a:lnTo>
                    <a:pt x="194993" y="26753"/>
                  </a:lnTo>
                  <a:lnTo>
                    <a:pt x="189200" y="19849"/>
                  </a:lnTo>
                  <a:lnTo>
                    <a:pt x="182231" y="14367"/>
                  </a:lnTo>
                  <a:lnTo>
                    <a:pt x="174724" y="11032"/>
                  </a:lnTo>
                  <a:lnTo>
                    <a:pt x="167093" y="10052"/>
                  </a:lnTo>
                  <a:lnTo>
                    <a:pt x="159684" y="11342"/>
                  </a:lnTo>
                  <a:lnTo>
                    <a:pt x="152862" y="14791"/>
                  </a:lnTo>
                  <a:lnTo>
                    <a:pt x="146762" y="20114"/>
                  </a:lnTo>
                  <a:lnTo>
                    <a:pt x="141497" y="27093"/>
                  </a:lnTo>
                  <a:lnTo>
                    <a:pt x="137250" y="35664"/>
                  </a:lnTo>
                  <a:lnTo>
                    <a:pt x="134030" y="45637"/>
                  </a:lnTo>
                  <a:lnTo>
                    <a:pt x="132019" y="56415"/>
                  </a:lnTo>
                  <a:lnTo>
                    <a:pt x="131641" y="67109"/>
                  </a:lnTo>
                  <a:lnTo>
                    <a:pt x="132986" y="77209"/>
                  </a:lnTo>
                  <a:lnTo>
                    <a:pt x="136007" y="86106"/>
                  </a:lnTo>
                  <a:lnTo>
                    <a:pt x="140701" y="92946"/>
                  </a:lnTo>
                  <a:lnTo>
                    <a:pt x="146886" y="97457"/>
                  </a:lnTo>
                  <a:lnTo>
                    <a:pt x="153952" y="99536"/>
                  </a:lnTo>
                  <a:lnTo>
                    <a:pt x="160992" y="98977"/>
                  </a:lnTo>
                  <a:lnTo>
                    <a:pt x="167513" y="95974"/>
                  </a:lnTo>
                  <a:lnTo>
                    <a:pt x="173944" y="92279"/>
                  </a:lnTo>
                  <a:lnTo>
                    <a:pt x="180439" y="90660"/>
                  </a:lnTo>
                  <a:lnTo>
                    <a:pt x="185945" y="92368"/>
                  </a:lnTo>
                  <a:lnTo>
                    <a:pt x="190155" y="97659"/>
                  </a:lnTo>
                  <a:lnTo>
                    <a:pt x="193218" y="106146"/>
                  </a:lnTo>
                  <a:lnTo>
                    <a:pt x="195551" y="116869"/>
                  </a:lnTo>
                  <a:lnTo>
                    <a:pt x="197699" y="128580"/>
                  </a:lnTo>
                  <a:lnTo>
                    <a:pt x="199981" y="140486"/>
                  </a:lnTo>
                  <a:lnTo>
                    <a:pt x="202506" y="152238"/>
                  </a:lnTo>
                  <a:lnTo>
                    <a:pt x="205276" y="163736"/>
                  </a:lnTo>
                  <a:lnTo>
                    <a:pt x="208242" y="174992"/>
                  </a:lnTo>
                  <a:lnTo>
                    <a:pt x="211029" y="186214"/>
                  </a:lnTo>
                  <a:lnTo>
                    <a:pt x="212980" y="197756"/>
                  </a:lnTo>
                  <a:lnTo>
                    <a:pt x="213799" y="209781"/>
                  </a:lnTo>
                  <a:lnTo>
                    <a:pt x="213363" y="221963"/>
                  </a:lnTo>
                  <a:lnTo>
                    <a:pt x="211549" y="233609"/>
                  </a:lnTo>
                  <a:lnTo>
                    <a:pt x="208433" y="244362"/>
                  </a:lnTo>
                  <a:lnTo>
                    <a:pt x="204070" y="254038"/>
                  </a:lnTo>
                  <a:lnTo>
                    <a:pt x="198401" y="262466"/>
                  </a:lnTo>
                  <a:lnTo>
                    <a:pt x="191516" y="269687"/>
                  </a:lnTo>
                  <a:lnTo>
                    <a:pt x="183624" y="275893"/>
                  </a:lnTo>
                  <a:lnTo>
                    <a:pt x="174957" y="281311"/>
                  </a:lnTo>
                  <a:lnTo>
                    <a:pt x="165730" y="286143"/>
                  </a:lnTo>
                  <a:lnTo>
                    <a:pt x="156370" y="290405"/>
                  </a:lnTo>
                  <a:lnTo>
                    <a:pt x="146496" y="294352"/>
                  </a:lnTo>
                  <a:lnTo>
                    <a:pt x="134125" y="298334"/>
                  </a:lnTo>
                  <a:lnTo>
                    <a:pt x="115814" y="3030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089279" y="2502598"/>
              <a:ext cx="90121" cy="132041"/>
            </a:xfrm>
            <a:custGeom>
              <a:avLst/>
              <a:gdLst/>
              <a:ahLst/>
              <a:cxnLst/>
              <a:rect l="0" t="0" r="0" b="0"/>
              <a:pathLst>
                <a:path w="90121" h="132041">
                  <a:moveTo>
                    <a:pt x="16420" y="66355"/>
                  </a:moveTo>
                  <a:lnTo>
                    <a:pt x="25221" y="63421"/>
                  </a:lnTo>
                  <a:lnTo>
                    <a:pt x="33568" y="60639"/>
                  </a:lnTo>
                  <a:lnTo>
                    <a:pt x="42257" y="57730"/>
                  </a:lnTo>
                  <a:lnTo>
                    <a:pt x="51033" y="54344"/>
                  </a:lnTo>
                  <a:lnTo>
                    <a:pt x="59231" y="49883"/>
                  </a:lnTo>
                  <a:lnTo>
                    <a:pt x="66503" y="44117"/>
                  </a:lnTo>
                  <a:lnTo>
                    <a:pt x="72348" y="37300"/>
                  </a:lnTo>
                  <a:lnTo>
                    <a:pt x="75983" y="29965"/>
                  </a:lnTo>
                  <a:lnTo>
                    <a:pt x="77189" y="22486"/>
                  </a:lnTo>
                  <a:lnTo>
                    <a:pt x="75894" y="15366"/>
                  </a:lnTo>
                  <a:lnTo>
                    <a:pt x="71917" y="9278"/>
                  </a:lnTo>
                  <a:lnTo>
                    <a:pt x="65437" y="4496"/>
                  </a:lnTo>
                  <a:lnTo>
                    <a:pt x="57208" y="1272"/>
                  </a:lnTo>
                  <a:lnTo>
                    <a:pt x="48326" y="0"/>
                  </a:lnTo>
                  <a:lnTo>
                    <a:pt x="39478" y="705"/>
                  </a:lnTo>
                  <a:lnTo>
                    <a:pt x="31103" y="3278"/>
                  </a:lnTo>
                  <a:lnTo>
                    <a:pt x="23559" y="7663"/>
                  </a:lnTo>
                  <a:lnTo>
                    <a:pt x="16938" y="13650"/>
                  </a:lnTo>
                  <a:lnTo>
                    <a:pt x="11306" y="21091"/>
                  </a:lnTo>
                  <a:lnTo>
                    <a:pt x="6806" y="29980"/>
                  </a:lnTo>
                  <a:lnTo>
                    <a:pt x="3407" y="40175"/>
                  </a:lnTo>
                  <a:lnTo>
                    <a:pt x="1105" y="51273"/>
                  </a:lnTo>
                  <a:lnTo>
                    <a:pt x="0" y="62714"/>
                  </a:lnTo>
                  <a:lnTo>
                    <a:pt x="37" y="74143"/>
                  </a:lnTo>
                  <a:lnTo>
                    <a:pt x="1197" y="85257"/>
                  </a:lnTo>
                  <a:lnTo>
                    <a:pt x="3570" y="95720"/>
                  </a:lnTo>
                  <a:lnTo>
                    <a:pt x="7101" y="105413"/>
                  </a:lnTo>
                  <a:lnTo>
                    <a:pt x="11929" y="114075"/>
                  </a:lnTo>
                  <a:lnTo>
                    <a:pt x="18451" y="121222"/>
                  </a:lnTo>
                  <a:lnTo>
                    <a:pt x="26720" y="126725"/>
                  </a:lnTo>
                  <a:lnTo>
                    <a:pt x="36188" y="130438"/>
                  </a:lnTo>
                  <a:lnTo>
                    <a:pt x="45921" y="132040"/>
                  </a:lnTo>
                  <a:lnTo>
                    <a:pt x="55385" y="131549"/>
                  </a:lnTo>
                  <a:lnTo>
                    <a:pt x="64999" y="129604"/>
                  </a:lnTo>
                  <a:lnTo>
                    <a:pt x="75918" y="125692"/>
                  </a:lnTo>
                  <a:lnTo>
                    <a:pt x="90120" y="1189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221513" y="2305741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0" y="0"/>
                  </a:moveTo>
                  <a:lnTo>
                    <a:pt x="0" y="14668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4" y="90424"/>
                  </a:lnTo>
                  <a:lnTo>
                    <a:pt x="177" y="107114"/>
                  </a:lnTo>
                  <a:lnTo>
                    <a:pt x="825" y="124070"/>
                  </a:lnTo>
                  <a:lnTo>
                    <a:pt x="2074" y="141214"/>
                  </a:lnTo>
                  <a:lnTo>
                    <a:pt x="3726" y="158488"/>
                  </a:lnTo>
                  <a:lnTo>
                    <a:pt x="5375" y="175851"/>
                  </a:lnTo>
                  <a:lnTo>
                    <a:pt x="6782" y="193265"/>
                  </a:lnTo>
                  <a:lnTo>
                    <a:pt x="8048" y="210383"/>
                  </a:lnTo>
                  <a:lnTo>
                    <a:pt x="9504" y="226578"/>
                  </a:lnTo>
                  <a:lnTo>
                    <a:pt x="11335" y="241573"/>
                  </a:lnTo>
                  <a:lnTo>
                    <a:pt x="13604" y="255171"/>
                  </a:lnTo>
                  <a:lnTo>
                    <a:pt x="16657" y="268524"/>
                  </a:lnTo>
                  <a:lnTo>
                    <a:pt x="21882" y="283920"/>
                  </a:lnTo>
                  <a:lnTo>
                    <a:pt x="31585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084642" y="2411026"/>
              <a:ext cx="210571" cy="42114"/>
            </a:xfrm>
            <a:custGeom>
              <a:avLst/>
              <a:gdLst/>
              <a:ahLst/>
              <a:cxnLst/>
              <a:rect l="0" t="0" r="0" b="0"/>
              <a:pathLst>
                <a:path w="210571" h="42114">
                  <a:moveTo>
                    <a:pt x="210570" y="0"/>
                  </a:moveTo>
                  <a:lnTo>
                    <a:pt x="201769" y="2933"/>
                  </a:lnTo>
                  <a:lnTo>
                    <a:pt x="193422" y="5716"/>
                  </a:lnTo>
                  <a:lnTo>
                    <a:pt x="184718" y="8611"/>
                  </a:lnTo>
                  <a:lnTo>
                    <a:pt x="175425" y="11478"/>
                  </a:lnTo>
                  <a:lnTo>
                    <a:pt x="165281" y="13995"/>
                  </a:lnTo>
                  <a:lnTo>
                    <a:pt x="154236" y="16010"/>
                  </a:lnTo>
                  <a:lnTo>
                    <a:pt x="142397" y="17695"/>
                  </a:lnTo>
                  <a:lnTo>
                    <a:pt x="129927" y="19438"/>
                  </a:lnTo>
                  <a:lnTo>
                    <a:pt x="116980" y="21465"/>
                  </a:lnTo>
                  <a:lnTo>
                    <a:pt x="103524" y="23826"/>
                  </a:lnTo>
                  <a:lnTo>
                    <a:pt x="89354" y="26491"/>
                  </a:lnTo>
                  <a:lnTo>
                    <a:pt x="74431" y="29393"/>
                  </a:lnTo>
                  <a:lnTo>
                    <a:pt x="59409" y="32320"/>
                  </a:lnTo>
                  <a:lnTo>
                    <a:pt x="43966" y="35207"/>
                  </a:lnTo>
                  <a:lnTo>
                    <a:pt x="25627" y="38308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272159" y="2487284"/>
              <a:ext cx="149396" cy="100218"/>
            </a:xfrm>
            <a:custGeom>
              <a:avLst/>
              <a:gdLst/>
              <a:ahLst/>
              <a:cxnLst/>
              <a:rect l="0" t="0" r="0" b="0"/>
              <a:pathLst>
                <a:path w="149396" h="100218">
                  <a:moveTo>
                    <a:pt x="65167" y="50083"/>
                  </a:moveTo>
                  <a:lnTo>
                    <a:pt x="65033" y="38482"/>
                  </a:lnTo>
                  <a:lnTo>
                    <a:pt x="63753" y="28634"/>
                  </a:lnTo>
                  <a:lnTo>
                    <a:pt x="61155" y="19642"/>
                  </a:lnTo>
                  <a:lnTo>
                    <a:pt x="57263" y="11719"/>
                  </a:lnTo>
                  <a:lnTo>
                    <a:pt x="51981" y="5637"/>
                  </a:lnTo>
                  <a:lnTo>
                    <a:pt x="45404" y="1683"/>
                  </a:lnTo>
                  <a:lnTo>
                    <a:pt x="38077" y="0"/>
                  </a:lnTo>
                  <a:lnTo>
                    <a:pt x="30863" y="836"/>
                  </a:lnTo>
                  <a:lnTo>
                    <a:pt x="24243" y="4066"/>
                  </a:lnTo>
                  <a:lnTo>
                    <a:pt x="18328" y="9301"/>
                  </a:lnTo>
                  <a:lnTo>
                    <a:pt x="13048" y="16086"/>
                  </a:lnTo>
                  <a:lnTo>
                    <a:pt x="8284" y="24012"/>
                  </a:lnTo>
                  <a:lnTo>
                    <a:pt x="4237" y="32754"/>
                  </a:lnTo>
                  <a:lnTo>
                    <a:pt x="1415" y="42065"/>
                  </a:lnTo>
                  <a:lnTo>
                    <a:pt x="0" y="51765"/>
                  </a:lnTo>
                  <a:lnTo>
                    <a:pt x="33" y="61565"/>
                  </a:lnTo>
                  <a:lnTo>
                    <a:pt x="1574" y="71071"/>
                  </a:lnTo>
                  <a:lnTo>
                    <a:pt x="4506" y="80082"/>
                  </a:lnTo>
                  <a:lnTo>
                    <a:pt x="8745" y="88098"/>
                  </a:lnTo>
                  <a:lnTo>
                    <a:pt x="14332" y="94273"/>
                  </a:lnTo>
                  <a:lnTo>
                    <a:pt x="21157" y="98307"/>
                  </a:lnTo>
                  <a:lnTo>
                    <a:pt x="28839" y="100217"/>
                  </a:lnTo>
                  <a:lnTo>
                    <a:pt x="36833" y="100070"/>
                  </a:lnTo>
                  <a:lnTo>
                    <a:pt x="44790" y="98112"/>
                  </a:lnTo>
                  <a:lnTo>
                    <a:pt x="52250" y="94376"/>
                  </a:lnTo>
                  <a:lnTo>
                    <a:pt x="58574" y="88604"/>
                  </a:lnTo>
                  <a:lnTo>
                    <a:pt x="63542" y="80871"/>
                  </a:lnTo>
                  <a:lnTo>
                    <a:pt x="67830" y="72758"/>
                  </a:lnTo>
                  <a:lnTo>
                    <a:pt x="72699" y="67926"/>
                  </a:lnTo>
                  <a:lnTo>
                    <a:pt x="78284" y="67921"/>
                  </a:lnTo>
                  <a:lnTo>
                    <a:pt x="84015" y="70854"/>
                  </a:lnTo>
                  <a:lnTo>
                    <a:pt x="90193" y="74896"/>
                  </a:lnTo>
                  <a:lnTo>
                    <a:pt x="97519" y="78442"/>
                  </a:lnTo>
                  <a:lnTo>
                    <a:pt x="106260" y="80739"/>
                  </a:lnTo>
                  <a:lnTo>
                    <a:pt x="115713" y="81832"/>
                  </a:lnTo>
                  <a:lnTo>
                    <a:pt x="125351" y="82330"/>
                  </a:lnTo>
                  <a:lnTo>
                    <a:pt x="136020" y="82270"/>
                  </a:lnTo>
                  <a:lnTo>
                    <a:pt x="149395" y="8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400497" y="2337326"/>
              <a:ext cx="124614" cy="245125"/>
            </a:xfrm>
            <a:custGeom>
              <a:avLst/>
              <a:gdLst/>
              <a:ahLst/>
              <a:cxnLst/>
              <a:rect l="0" t="0" r="0" b="0"/>
              <a:pathLst>
                <a:path w="124614" h="245125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7"/>
                  </a:lnTo>
                  <a:lnTo>
                    <a:pt x="3863" y="46801"/>
                  </a:lnTo>
                  <a:lnTo>
                    <a:pt x="6180" y="60109"/>
                  </a:lnTo>
                  <a:lnTo>
                    <a:pt x="8847" y="74419"/>
                  </a:lnTo>
                  <a:lnTo>
                    <a:pt x="11770" y="89596"/>
                  </a:lnTo>
                  <a:lnTo>
                    <a:pt x="14877" y="105458"/>
                  </a:lnTo>
                  <a:lnTo>
                    <a:pt x="18113" y="121829"/>
                  </a:lnTo>
                  <a:lnTo>
                    <a:pt x="21436" y="138566"/>
                  </a:lnTo>
                  <a:lnTo>
                    <a:pt x="24821" y="155561"/>
                  </a:lnTo>
                  <a:lnTo>
                    <a:pt x="28242" y="172692"/>
                  </a:lnTo>
                  <a:lnTo>
                    <a:pt x="31533" y="188387"/>
                  </a:lnTo>
                  <a:lnTo>
                    <a:pt x="34770" y="198311"/>
                  </a:lnTo>
                  <a:lnTo>
                    <a:pt x="38101" y="200474"/>
                  </a:lnTo>
                  <a:lnTo>
                    <a:pt x="41221" y="197582"/>
                  </a:lnTo>
                  <a:lnTo>
                    <a:pt x="44546" y="191919"/>
                  </a:lnTo>
                  <a:lnTo>
                    <a:pt x="48836" y="184980"/>
                  </a:lnTo>
                  <a:lnTo>
                    <a:pt x="54421" y="177590"/>
                  </a:lnTo>
                  <a:lnTo>
                    <a:pt x="61249" y="170610"/>
                  </a:lnTo>
                  <a:lnTo>
                    <a:pt x="69107" y="165104"/>
                  </a:lnTo>
                  <a:lnTo>
                    <a:pt x="77751" y="161507"/>
                  </a:lnTo>
                  <a:lnTo>
                    <a:pt x="86803" y="159881"/>
                  </a:lnTo>
                  <a:lnTo>
                    <a:pt x="95790" y="160216"/>
                  </a:lnTo>
                  <a:lnTo>
                    <a:pt x="104443" y="162298"/>
                  </a:lnTo>
                  <a:lnTo>
                    <a:pt x="112216" y="166115"/>
                  </a:lnTo>
                  <a:lnTo>
                    <a:pt x="118226" y="171942"/>
                  </a:lnTo>
                  <a:lnTo>
                    <a:pt x="122153" y="179742"/>
                  </a:lnTo>
                  <a:lnTo>
                    <a:pt x="124162" y="189061"/>
                  </a:lnTo>
                  <a:lnTo>
                    <a:pt x="124613" y="199224"/>
                  </a:lnTo>
                  <a:lnTo>
                    <a:pt x="123870" y="209747"/>
                  </a:lnTo>
                  <a:lnTo>
                    <a:pt x="121764" y="219895"/>
                  </a:lnTo>
                  <a:lnTo>
                    <a:pt x="117625" y="228636"/>
                  </a:lnTo>
                  <a:lnTo>
                    <a:pt x="111254" y="235539"/>
                  </a:lnTo>
                  <a:lnTo>
                    <a:pt x="103045" y="240527"/>
                  </a:lnTo>
                  <a:lnTo>
                    <a:pt x="93701" y="243599"/>
                  </a:lnTo>
                  <a:lnTo>
                    <a:pt x="83759" y="244968"/>
                  </a:lnTo>
                  <a:lnTo>
                    <a:pt x="73784" y="245124"/>
                  </a:lnTo>
                  <a:lnTo>
                    <a:pt x="63362" y="244740"/>
                  </a:lnTo>
                  <a:lnTo>
                    <a:pt x="50472" y="243788"/>
                  </a:lnTo>
                  <a:lnTo>
                    <a:pt x="31585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522231" y="2305741"/>
              <a:ext cx="36195" cy="263213"/>
            </a:xfrm>
            <a:custGeom>
              <a:avLst/>
              <a:gdLst/>
              <a:ahLst/>
              <a:cxnLst/>
              <a:rect l="0" t="0" r="0" b="0"/>
              <a:pathLst>
                <a:path w="36195" h="263213">
                  <a:moveTo>
                    <a:pt x="4608" y="0"/>
                  </a:moveTo>
                  <a:lnTo>
                    <a:pt x="1808" y="11735"/>
                  </a:lnTo>
                  <a:lnTo>
                    <a:pt x="307" y="22863"/>
                  </a:lnTo>
                  <a:lnTo>
                    <a:pt x="0" y="34466"/>
                  </a:lnTo>
                  <a:lnTo>
                    <a:pt x="679" y="46801"/>
                  </a:lnTo>
                  <a:lnTo>
                    <a:pt x="2147" y="60109"/>
                  </a:lnTo>
                  <a:lnTo>
                    <a:pt x="4216" y="74414"/>
                  </a:lnTo>
                  <a:lnTo>
                    <a:pt x="6725" y="89418"/>
                  </a:lnTo>
                  <a:lnTo>
                    <a:pt x="9548" y="104632"/>
                  </a:lnTo>
                  <a:lnTo>
                    <a:pt x="12585" y="119749"/>
                  </a:lnTo>
                  <a:lnTo>
                    <a:pt x="15606" y="134661"/>
                  </a:lnTo>
                  <a:lnTo>
                    <a:pt x="18254" y="149359"/>
                  </a:lnTo>
                  <a:lnTo>
                    <a:pt x="20371" y="163872"/>
                  </a:lnTo>
                  <a:lnTo>
                    <a:pt x="22132" y="178075"/>
                  </a:lnTo>
                  <a:lnTo>
                    <a:pt x="23929" y="191699"/>
                  </a:lnTo>
                  <a:lnTo>
                    <a:pt x="25988" y="204636"/>
                  </a:lnTo>
                  <a:lnTo>
                    <a:pt x="28212" y="216682"/>
                  </a:lnTo>
                  <a:lnTo>
                    <a:pt x="30487" y="228743"/>
                  </a:lnTo>
                  <a:lnTo>
                    <a:pt x="33015" y="242995"/>
                  </a:lnTo>
                  <a:lnTo>
                    <a:pt x="36194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605509" y="2423345"/>
              <a:ext cx="89787" cy="141827"/>
            </a:xfrm>
            <a:custGeom>
              <a:avLst/>
              <a:gdLst/>
              <a:ahLst/>
              <a:cxnLst/>
              <a:rect l="0" t="0" r="0" b="0"/>
              <a:pathLst>
                <a:path w="89787" h="141827">
                  <a:moveTo>
                    <a:pt x="5558" y="50852"/>
                  </a:moveTo>
                  <a:lnTo>
                    <a:pt x="14359" y="53651"/>
                  </a:lnTo>
                  <a:lnTo>
                    <a:pt x="22706" y="55153"/>
                  </a:lnTo>
                  <a:lnTo>
                    <a:pt x="31405" y="55460"/>
                  </a:lnTo>
                  <a:lnTo>
                    <a:pt x="40526" y="54780"/>
                  </a:lnTo>
                  <a:lnTo>
                    <a:pt x="50021" y="53313"/>
                  </a:lnTo>
                  <a:lnTo>
                    <a:pt x="59794" y="51234"/>
                  </a:lnTo>
                  <a:lnTo>
                    <a:pt x="69117" y="48379"/>
                  </a:lnTo>
                  <a:lnTo>
                    <a:pt x="76698" y="44260"/>
                  </a:lnTo>
                  <a:lnTo>
                    <a:pt x="81967" y="38716"/>
                  </a:lnTo>
                  <a:lnTo>
                    <a:pt x="84856" y="32044"/>
                  </a:lnTo>
                  <a:lnTo>
                    <a:pt x="85439" y="24803"/>
                  </a:lnTo>
                  <a:lnTo>
                    <a:pt x="84011" y="17393"/>
                  </a:lnTo>
                  <a:lnTo>
                    <a:pt x="80818" y="10487"/>
                  </a:lnTo>
                  <a:lnTo>
                    <a:pt x="75950" y="5074"/>
                  </a:lnTo>
                  <a:lnTo>
                    <a:pt x="69611" y="1560"/>
                  </a:lnTo>
                  <a:lnTo>
                    <a:pt x="62087" y="0"/>
                  </a:lnTo>
                  <a:lnTo>
                    <a:pt x="53669" y="384"/>
                  </a:lnTo>
                  <a:lnTo>
                    <a:pt x="44608" y="2497"/>
                  </a:lnTo>
                  <a:lnTo>
                    <a:pt x="35424" y="6167"/>
                  </a:lnTo>
                  <a:lnTo>
                    <a:pt x="26871" y="11362"/>
                  </a:lnTo>
                  <a:lnTo>
                    <a:pt x="19313" y="17929"/>
                  </a:lnTo>
                  <a:lnTo>
                    <a:pt x="12917" y="25776"/>
                  </a:lnTo>
                  <a:lnTo>
                    <a:pt x="7838" y="34945"/>
                  </a:lnTo>
                  <a:lnTo>
                    <a:pt x="4018" y="45332"/>
                  </a:lnTo>
                  <a:lnTo>
                    <a:pt x="1418" y="56560"/>
                  </a:lnTo>
                  <a:lnTo>
                    <a:pt x="105" y="68088"/>
                  </a:lnTo>
                  <a:lnTo>
                    <a:pt x="0" y="79581"/>
                  </a:lnTo>
                  <a:lnTo>
                    <a:pt x="1063" y="90907"/>
                  </a:lnTo>
                  <a:lnTo>
                    <a:pt x="3370" y="102046"/>
                  </a:lnTo>
                  <a:lnTo>
                    <a:pt x="6857" y="113001"/>
                  </a:lnTo>
                  <a:lnTo>
                    <a:pt x="11655" y="123154"/>
                  </a:lnTo>
                  <a:lnTo>
                    <a:pt x="18157" y="131309"/>
                  </a:lnTo>
                  <a:lnTo>
                    <a:pt x="26414" y="136976"/>
                  </a:lnTo>
                  <a:lnTo>
                    <a:pt x="35971" y="140279"/>
                  </a:lnTo>
                  <a:lnTo>
                    <a:pt x="47193" y="141826"/>
                  </a:lnTo>
                  <a:lnTo>
                    <a:pt x="63300" y="140631"/>
                  </a:lnTo>
                  <a:lnTo>
                    <a:pt x="89786" y="1350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751217" y="2411026"/>
              <a:ext cx="93404" cy="189513"/>
            </a:xfrm>
            <a:custGeom>
              <a:avLst/>
              <a:gdLst/>
              <a:ahLst/>
              <a:cxnLst/>
              <a:rect l="0" t="0" r="0" b="0"/>
              <a:pathLst>
                <a:path w="93404" h="189513">
                  <a:moveTo>
                    <a:pt x="91477" y="0"/>
                  </a:moveTo>
                  <a:lnTo>
                    <a:pt x="79809" y="3000"/>
                  </a:lnTo>
                  <a:lnTo>
                    <a:pt x="69320" y="6423"/>
                  </a:lnTo>
                  <a:lnTo>
                    <a:pt x="59023" y="10623"/>
                  </a:lnTo>
                  <a:lnTo>
                    <a:pt x="48894" y="15696"/>
                  </a:lnTo>
                  <a:lnTo>
                    <a:pt x="39199" y="21826"/>
                  </a:lnTo>
                  <a:lnTo>
                    <a:pt x="30067" y="29010"/>
                  </a:lnTo>
                  <a:lnTo>
                    <a:pt x="21637" y="37097"/>
                  </a:lnTo>
                  <a:lnTo>
                    <a:pt x="14124" y="45892"/>
                  </a:lnTo>
                  <a:lnTo>
                    <a:pt x="7572" y="55203"/>
                  </a:lnTo>
                  <a:lnTo>
                    <a:pt x="2512" y="64554"/>
                  </a:lnTo>
                  <a:lnTo>
                    <a:pt x="0" y="73219"/>
                  </a:lnTo>
                  <a:lnTo>
                    <a:pt x="390" y="80843"/>
                  </a:lnTo>
                  <a:lnTo>
                    <a:pt x="3416" y="86943"/>
                  </a:lnTo>
                  <a:lnTo>
                    <a:pt x="8569" y="90759"/>
                  </a:lnTo>
                  <a:lnTo>
                    <a:pt x="15329" y="92112"/>
                  </a:lnTo>
                  <a:lnTo>
                    <a:pt x="23253" y="91767"/>
                  </a:lnTo>
                  <a:lnTo>
                    <a:pt x="32000" y="91090"/>
                  </a:lnTo>
                  <a:lnTo>
                    <a:pt x="41314" y="90911"/>
                  </a:lnTo>
                  <a:lnTo>
                    <a:pt x="50852" y="91664"/>
                  </a:lnTo>
                  <a:lnTo>
                    <a:pt x="60182" y="93633"/>
                  </a:lnTo>
                  <a:lnTo>
                    <a:pt x="69078" y="96829"/>
                  </a:lnTo>
                  <a:lnTo>
                    <a:pt x="77188" y="101401"/>
                  </a:lnTo>
                  <a:lnTo>
                    <a:pt x="83958" y="107736"/>
                  </a:lnTo>
                  <a:lnTo>
                    <a:pt x="89199" y="115873"/>
                  </a:lnTo>
                  <a:lnTo>
                    <a:pt x="92566" y="125249"/>
                  </a:lnTo>
                  <a:lnTo>
                    <a:pt x="93403" y="134918"/>
                  </a:lnTo>
                  <a:lnTo>
                    <a:pt x="91592" y="144300"/>
                  </a:lnTo>
                  <a:lnTo>
                    <a:pt x="87462" y="153036"/>
                  </a:lnTo>
                  <a:lnTo>
                    <a:pt x="81494" y="160823"/>
                  </a:lnTo>
                  <a:lnTo>
                    <a:pt x="74160" y="167608"/>
                  </a:lnTo>
                  <a:lnTo>
                    <a:pt x="66112" y="173366"/>
                  </a:lnTo>
                  <a:lnTo>
                    <a:pt x="57276" y="178567"/>
                  </a:lnTo>
                  <a:lnTo>
                    <a:pt x="45770" y="183670"/>
                  </a:lnTo>
                  <a:lnTo>
                    <a:pt x="28306" y="189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895336" y="2621595"/>
              <a:ext cx="55522" cy="189514"/>
            </a:xfrm>
            <a:custGeom>
              <a:avLst/>
              <a:gdLst/>
              <a:ahLst/>
              <a:cxnLst/>
              <a:rect l="0" t="0" r="0" b="0"/>
              <a:pathLst>
                <a:path w="55522" h="189514">
                  <a:moveTo>
                    <a:pt x="0" y="0"/>
                  </a:moveTo>
                  <a:lnTo>
                    <a:pt x="5801" y="5935"/>
                  </a:lnTo>
                  <a:lnTo>
                    <a:pt x="10725" y="12140"/>
                  </a:lnTo>
                  <a:lnTo>
                    <a:pt x="15228" y="19236"/>
                  </a:lnTo>
                  <a:lnTo>
                    <a:pt x="19449" y="27176"/>
                  </a:lnTo>
                  <a:lnTo>
                    <a:pt x="23462" y="35822"/>
                  </a:lnTo>
                  <a:lnTo>
                    <a:pt x="27324" y="45017"/>
                  </a:lnTo>
                  <a:lnTo>
                    <a:pt x="31076" y="54616"/>
                  </a:lnTo>
                  <a:lnTo>
                    <a:pt x="34752" y="64506"/>
                  </a:lnTo>
                  <a:lnTo>
                    <a:pt x="38374" y="74599"/>
                  </a:lnTo>
                  <a:lnTo>
                    <a:pt x="41959" y="84833"/>
                  </a:lnTo>
                  <a:lnTo>
                    <a:pt x="45520" y="95162"/>
                  </a:lnTo>
                  <a:lnTo>
                    <a:pt x="49055" y="105556"/>
                  </a:lnTo>
                  <a:lnTo>
                    <a:pt x="52242" y="115995"/>
                  </a:lnTo>
                  <a:lnTo>
                    <a:pt x="54470" y="126464"/>
                  </a:lnTo>
                  <a:lnTo>
                    <a:pt x="55488" y="136943"/>
                  </a:lnTo>
                  <a:lnTo>
                    <a:pt x="55521" y="147164"/>
                  </a:lnTo>
                  <a:lnTo>
                    <a:pt x="55098" y="157719"/>
                  </a:lnTo>
                  <a:lnTo>
                    <a:pt x="54178" y="170654"/>
                  </a:lnTo>
                  <a:lnTo>
                    <a:pt x="52643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78984" y="3074321"/>
            <a:ext cx="886499" cy="431669"/>
            <a:chOff x="178984" y="3074321"/>
            <a:chExt cx="886499" cy="431669"/>
          </a:xfrm>
        </p:grpSpPr>
        <p:sp>
          <p:nvSpPr>
            <p:cNvPr id="98" name="Freeform 97"/>
            <p:cNvSpPr/>
            <p:nvPr/>
          </p:nvSpPr>
          <p:spPr>
            <a:xfrm>
              <a:off x="178984" y="3102620"/>
              <a:ext cx="164428" cy="403370"/>
            </a:xfrm>
            <a:custGeom>
              <a:avLst/>
              <a:gdLst/>
              <a:ahLst/>
              <a:cxnLst/>
              <a:rect l="0" t="0" r="0" b="0"/>
              <a:pathLst>
                <a:path w="164428" h="403370">
                  <a:moveTo>
                    <a:pt x="157927" y="76986"/>
                  </a:moveTo>
                  <a:lnTo>
                    <a:pt x="157793" y="65385"/>
                  </a:lnTo>
                  <a:lnTo>
                    <a:pt x="156513" y="55536"/>
                  </a:lnTo>
                  <a:lnTo>
                    <a:pt x="153920" y="46531"/>
                  </a:lnTo>
                  <a:lnTo>
                    <a:pt x="150200" y="38090"/>
                  </a:lnTo>
                  <a:lnTo>
                    <a:pt x="145568" y="30062"/>
                  </a:lnTo>
                  <a:lnTo>
                    <a:pt x="140225" y="22348"/>
                  </a:lnTo>
                  <a:lnTo>
                    <a:pt x="134032" y="15189"/>
                  </a:lnTo>
                  <a:lnTo>
                    <a:pt x="126522" y="9135"/>
                  </a:lnTo>
                  <a:lnTo>
                    <a:pt x="117553" y="4407"/>
                  </a:lnTo>
                  <a:lnTo>
                    <a:pt x="107600" y="1232"/>
                  </a:lnTo>
                  <a:lnTo>
                    <a:pt x="97535" y="0"/>
                  </a:lnTo>
                  <a:lnTo>
                    <a:pt x="87883" y="735"/>
                  </a:lnTo>
                  <a:lnTo>
                    <a:pt x="78964" y="3331"/>
                  </a:lnTo>
                  <a:lnTo>
                    <a:pt x="71053" y="7731"/>
                  </a:lnTo>
                  <a:lnTo>
                    <a:pt x="64187" y="13734"/>
                  </a:lnTo>
                  <a:lnTo>
                    <a:pt x="58390" y="21356"/>
                  </a:lnTo>
                  <a:lnTo>
                    <a:pt x="53779" y="30898"/>
                  </a:lnTo>
                  <a:lnTo>
                    <a:pt x="50311" y="42340"/>
                  </a:lnTo>
                  <a:lnTo>
                    <a:pt x="48132" y="54920"/>
                  </a:lnTo>
                  <a:lnTo>
                    <a:pt x="47643" y="67363"/>
                  </a:lnTo>
                  <a:lnTo>
                    <a:pt x="48911" y="78942"/>
                  </a:lnTo>
                  <a:lnTo>
                    <a:pt x="51881" y="89324"/>
                  </a:lnTo>
                  <a:lnTo>
                    <a:pt x="56541" y="98299"/>
                  </a:lnTo>
                  <a:lnTo>
                    <a:pt x="62708" y="105910"/>
                  </a:lnTo>
                  <a:lnTo>
                    <a:pt x="69932" y="111885"/>
                  </a:lnTo>
                  <a:lnTo>
                    <a:pt x="77610" y="115560"/>
                  </a:lnTo>
                  <a:lnTo>
                    <a:pt x="85362" y="116771"/>
                  </a:lnTo>
                  <a:lnTo>
                    <a:pt x="93021" y="115638"/>
                  </a:lnTo>
                  <a:lnTo>
                    <a:pt x="100543" y="112296"/>
                  </a:lnTo>
                  <a:lnTo>
                    <a:pt x="107951" y="107096"/>
                  </a:lnTo>
                  <a:lnTo>
                    <a:pt x="115789" y="102134"/>
                  </a:lnTo>
                  <a:lnTo>
                    <a:pt x="123860" y="100522"/>
                  </a:lnTo>
                  <a:lnTo>
                    <a:pt x="130626" y="102938"/>
                  </a:lnTo>
                  <a:lnTo>
                    <a:pt x="135722" y="108739"/>
                  </a:lnTo>
                  <a:lnTo>
                    <a:pt x="139384" y="117068"/>
                  </a:lnTo>
                  <a:lnTo>
                    <a:pt x="142116" y="127199"/>
                  </a:lnTo>
                  <a:lnTo>
                    <a:pt x="144529" y="138584"/>
                  </a:lnTo>
                  <a:lnTo>
                    <a:pt x="146987" y="150825"/>
                  </a:lnTo>
                  <a:lnTo>
                    <a:pt x="149629" y="163483"/>
                  </a:lnTo>
                  <a:lnTo>
                    <a:pt x="152477" y="176062"/>
                  </a:lnTo>
                  <a:lnTo>
                    <a:pt x="155500" y="188314"/>
                  </a:lnTo>
                  <a:lnTo>
                    <a:pt x="158494" y="200508"/>
                  </a:lnTo>
                  <a:lnTo>
                    <a:pt x="161117" y="213304"/>
                  </a:lnTo>
                  <a:lnTo>
                    <a:pt x="163200" y="227016"/>
                  </a:lnTo>
                  <a:lnTo>
                    <a:pt x="164427" y="241161"/>
                  </a:lnTo>
                  <a:lnTo>
                    <a:pt x="164268" y="254670"/>
                  </a:lnTo>
                  <a:lnTo>
                    <a:pt x="162564" y="266982"/>
                  </a:lnTo>
                  <a:lnTo>
                    <a:pt x="159470" y="278198"/>
                  </a:lnTo>
                  <a:lnTo>
                    <a:pt x="155259" y="288798"/>
                  </a:lnTo>
                  <a:lnTo>
                    <a:pt x="150202" y="299145"/>
                  </a:lnTo>
                  <a:lnTo>
                    <a:pt x="144368" y="309265"/>
                  </a:lnTo>
                  <a:lnTo>
                    <a:pt x="137630" y="318928"/>
                  </a:lnTo>
                  <a:lnTo>
                    <a:pt x="129988" y="328024"/>
                  </a:lnTo>
                  <a:lnTo>
                    <a:pt x="121569" y="336422"/>
                  </a:lnTo>
                  <a:lnTo>
                    <a:pt x="112541" y="343911"/>
                  </a:lnTo>
                  <a:lnTo>
                    <a:pt x="103058" y="350468"/>
                  </a:lnTo>
                  <a:lnTo>
                    <a:pt x="93250" y="356379"/>
                  </a:lnTo>
                  <a:lnTo>
                    <a:pt x="83213" y="362123"/>
                  </a:lnTo>
                  <a:lnTo>
                    <a:pt x="73017" y="367989"/>
                  </a:lnTo>
                  <a:lnTo>
                    <a:pt x="62713" y="373913"/>
                  </a:lnTo>
                  <a:lnTo>
                    <a:pt x="52336" y="379592"/>
                  </a:lnTo>
                  <a:lnTo>
                    <a:pt x="41923" y="384852"/>
                  </a:lnTo>
                  <a:lnTo>
                    <a:pt x="31944" y="389536"/>
                  </a:lnTo>
                  <a:lnTo>
                    <a:pt x="22323" y="393875"/>
                  </a:lnTo>
                  <a:lnTo>
                    <a:pt x="12213" y="398250"/>
                  </a:lnTo>
                  <a:lnTo>
                    <a:pt x="0" y="4033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85494" y="3116435"/>
              <a:ext cx="88289" cy="142832"/>
            </a:xfrm>
            <a:custGeom>
              <a:avLst/>
              <a:gdLst/>
              <a:ahLst/>
              <a:cxnLst/>
              <a:rect l="0" t="0" r="0" b="0"/>
              <a:pathLst>
                <a:path w="88289" h="142832">
                  <a:moveTo>
                    <a:pt x="4060" y="63171"/>
                  </a:moveTo>
                  <a:lnTo>
                    <a:pt x="4127" y="74839"/>
                  </a:lnTo>
                  <a:lnTo>
                    <a:pt x="4767" y="85328"/>
                  </a:lnTo>
                  <a:lnTo>
                    <a:pt x="6064" y="95629"/>
                  </a:lnTo>
                  <a:lnTo>
                    <a:pt x="7923" y="105931"/>
                  </a:lnTo>
                  <a:lnTo>
                    <a:pt x="10240" y="116274"/>
                  </a:lnTo>
                  <a:lnTo>
                    <a:pt x="12867" y="126637"/>
                  </a:lnTo>
                  <a:lnTo>
                    <a:pt x="14359" y="136022"/>
                  </a:lnTo>
                  <a:lnTo>
                    <a:pt x="13495" y="141936"/>
                  </a:lnTo>
                  <a:lnTo>
                    <a:pt x="11650" y="142831"/>
                  </a:lnTo>
                  <a:lnTo>
                    <a:pt x="9760" y="139307"/>
                  </a:lnTo>
                  <a:lnTo>
                    <a:pt x="8003" y="132657"/>
                  </a:lnTo>
                  <a:lnTo>
                    <a:pt x="6138" y="124164"/>
                  </a:lnTo>
                  <a:lnTo>
                    <a:pt x="4003" y="114684"/>
                  </a:lnTo>
                  <a:lnTo>
                    <a:pt x="1890" y="104693"/>
                  </a:lnTo>
                  <a:lnTo>
                    <a:pt x="449" y="94441"/>
                  </a:lnTo>
                  <a:lnTo>
                    <a:pt x="0" y="84062"/>
                  </a:lnTo>
                  <a:lnTo>
                    <a:pt x="699" y="73782"/>
                  </a:lnTo>
                  <a:lnTo>
                    <a:pt x="2695" y="63943"/>
                  </a:lnTo>
                  <a:lnTo>
                    <a:pt x="5936" y="54695"/>
                  </a:lnTo>
                  <a:lnTo>
                    <a:pt x="10384" y="46178"/>
                  </a:lnTo>
                  <a:lnTo>
                    <a:pt x="16111" y="38601"/>
                  </a:lnTo>
                  <a:lnTo>
                    <a:pt x="23035" y="31986"/>
                  </a:lnTo>
                  <a:lnTo>
                    <a:pt x="30953" y="26204"/>
                  </a:lnTo>
                  <a:lnTo>
                    <a:pt x="39638" y="21078"/>
                  </a:lnTo>
                  <a:lnTo>
                    <a:pt x="48872" y="16445"/>
                  </a:lnTo>
                  <a:lnTo>
                    <a:pt x="58038" y="12318"/>
                  </a:lnTo>
                  <a:lnTo>
                    <a:pt x="67017" y="8477"/>
                  </a:lnTo>
                  <a:lnTo>
                    <a:pt x="76594" y="4583"/>
                  </a:lnTo>
                  <a:lnTo>
                    <a:pt x="882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92731" y="3121032"/>
              <a:ext cx="241925" cy="220795"/>
            </a:xfrm>
            <a:custGeom>
              <a:avLst/>
              <a:gdLst/>
              <a:ahLst/>
              <a:cxnLst/>
              <a:rect l="0" t="0" r="0" b="0"/>
              <a:pathLst>
                <a:path w="241925" h="220795">
                  <a:moveTo>
                    <a:pt x="65279" y="69102"/>
                  </a:moveTo>
                  <a:lnTo>
                    <a:pt x="67945" y="60435"/>
                  </a:lnTo>
                  <a:lnTo>
                    <a:pt x="68166" y="53369"/>
                  </a:lnTo>
                  <a:lnTo>
                    <a:pt x="65879" y="47277"/>
                  </a:lnTo>
                  <a:lnTo>
                    <a:pt x="61481" y="42394"/>
                  </a:lnTo>
                  <a:lnTo>
                    <a:pt x="55380" y="39477"/>
                  </a:lnTo>
                  <a:lnTo>
                    <a:pt x="47983" y="38778"/>
                  </a:lnTo>
                  <a:lnTo>
                    <a:pt x="39799" y="40087"/>
                  </a:lnTo>
                  <a:lnTo>
                    <a:pt x="31410" y="43017"/>
                  </a:lnTo>
                  <a:lnTo>
                    <a:pt x="23159" y="47179"/>
                  </a:lnTo>
                  <a:lnTo>
                    <a:pt x="15490" y="52563"/>
                  </a:lnTo>
                  <a:lnTo>
                    <a:pt x="9018" y="59524"/>
                  </a:lnTo>
                  <a:lnTo>
                    <a:pt x="3977" y="68116"/>
                  </a:lnTo>
                  <a:lnTo>
                    <a:pt x="746" y="77646"/>
                  </a:lnTo>
                  <a:lnTo>
                    <a:pt x="0" y="86895"/>
                  </a:lnTo>
                  <a:lnTo>
                    <a:pt x="1866" y="95171"/>
                  </a:lnTo>
                  <a:lnTo>
                    <a:pt x="5864" y="101844"/>
                  </a:lnTo>
                  <a:lnTo>
                    <a:pt x="11211" y="106111"/>
                  </a:lnTo>
                  <a:lnTo>
                    <a:pt x="17314" y="107782"/>
                  </a:lnTo>
                  <a:lnTo>
                    <a:pt x="23661" y="106987"/>
                  </a:lnTo>
                  <a:lnTo>
                    <a:pt x="29753" y="103885"/>
                  </a:lnTo>
                  <a:lnTo>
                    <a:pt x="35388" y="98829"/>
                  </a:lnTo>
                  <a:lnTo>
                    <a:pt x="41498" y="93087"/>
                  </a:lnTo>
                  <a:lnTo>
                    <a:pt x="48708" y="88899"/>
                  </a:lnTo>
                  <a:lnTo>
                    <a:pt x="56069" y="87310"/>
                  </a:lnTo>
                  <a:lnTo>
                    <a:pt x="63668" y="87746"/>
                  </a:lnTo>
                  <a:lnTo>
                    <a:pt x="71752" y="89444"/>
                  </a:lnTo>
                  <a:lnTo>
                    <a:pt x="80389" y="91881"/>
                  </a:lnTo>
                  <a:lnTo>
                    <a:pt x="89522" y="94746"/>
                  </a:lnTo>
                  <a:lnTo>
                    <a:pt x="99050" y="97843"/>
                  </a:lnTo>
                  <a:lnTo>
                    <a:pt x="108707" y="100416"/>
                  </a:lnTo>
                  <a:lnTo>
                    <a:pt x="118106" y="101178"/>
                  </a:lnTo>
                  <a:lnTo>
                    <a:pt x="127048" y="99603"/>
                  </a:lnTo>
                  <a:lnTo>
                    <a:pt x="135373" y="96806"/>
                  </a:lnTo>
                  <a:lnTo>
                    <a:pt x="143491" y="95763"/>
                  </a:lnTo>
                  <a:lnTo>
                    <a:pt x="151617" y="98093"/>
                  </a:lnTo>
                  <a:lnTo>
                    <a:pt x="158991" y="102901"/>
                  </a:lnTo>
                  <a:lnTo>
                    <a:pt x="165787" y="109426"/>
                  </a:lnTo>
                  <a:lnTo>
                    <a:pt x="172029" y="117340"/>
                  </a:lnTo>
                  <a:lnTo>
                    <a:pt x="177307" y="126596"/>
                  </a:lnTo>
                  <a:lnTo>
                    <a:pt x="181446" y="137063"/>
                  </a:lnTo>
                  <a:lnTo>
                    <a:pt x="184694" y="148354"/>
                  </a:lnTo>
                  <a:lnTo>
                    <a:pt x="187553" y="159930"/>
                  </a:lnTo>
                  <a:lnTo>
                    <a:pt x="190355" y="171461"/>
                  </a:lnTo>
                  <a:lnTo>
                    <a:pt x="193083" y="182984"/>
                  </a:lnTo>
                  <a:lnTo>
                    <a:pt x="195467" y="194787"/>
                  </a:lnTo>
                  <a:lnTo>
                    <a:pt x="197341" y="206952"/>
                  </a:lnTo>
                  <a:lnTo>
                    <a:pt x="197691" y="216898"/>
                  </a:lnTo>
                  <a:lnTo>
                    <a:pt x="195894" y="220794"/>
                  </a:lnTo>
                  <a:lnTo>
                    <a:pt x="193238" y="218799"/>
                  </a:lnTo>
                  <a:lnTo>
                    <a:pt x="190284" y="212736"/>
                  </a:lnTo>
                  <a:lnTo>
                    <a:pt x="187172" y="204375"/>
                  </a:lnTo>
                  <a:lnTo>
                    <a:pt x="183954" y="194838"/>
                  </a:lnTo>
                  <a:lnTo>
                    <a:pt x="180822" y="184569"/>
                  </a:lnTo>
                  <a:lnTo>
                    <a:pt x="178103" y="173563"/>
                  </a:lnTo>
                  <a:lnTo>
                    <a:pt x="175941" y="161842"/>
                  </a:lnTo>
                  <a:lnTo>
                    <a:pt x="174151" y="149669"/>
                  </a:lnTo>
                  <a:lnTo>
                    <a:pt x="172336" y="137484"/>
                  </a:lnTo>
                  <a:lnTo>
                    <a:pt x="170265" y="125536"/>
                  </a:lnTo>
                  <a:lnTo>
                    <a:pt x="168041" y="113730"/>
                  </a:lnTo>
                  <a:lnTo>
                    <a:pt x="166002" y="101736"/>
                  </a:lnTo>
                  <a:lnTo>
                    <a:pt x="164338" y="89368"/>
                  </a:lnTo>
                  <a:lnTo>
                    <a:pt x="163238" y="76604"/>
                  </a:lnTo>
                  <a:lnTo>
                    <a:pt x="162957" y="63496"/>
                  </a:lnTo>
                  <a:lnTo>
                    <a:pt x="163560" y="50132"/>
                  </a:lnTo>
                  <a:lnTo>
                    <a:pt x="165271" y="37072"/>
                  </a:lnTo>
                  <a:lnTo>
                    <a:pt x="168548" y="25295"/>
                  </a:lnTo>
                  <a:lnTo>
                    <a:pt x="173495" y="15246"/>
                  </a:lnTo>
                  <a:lnTo>
                    <a:pt x="179919" y="7350"/>
                  </a:lnTo>
                  <a:lnTo>
                    <a:pt x="187518" y="2244"/>
                  </a:lnTo>
                  <a:lnTo>
                    <a:pt x="195993" y="0"/>
                  </a:lnTo>
                  <a:lnTo>
                    <a:pt x="204936" y="239"/>
                  </a:lnTo>
                  <a:lnTo>
                    <a:pt x="213850" y="2433"/>
                  </a:lnTo>
                  <a:lnTo>
                    <a:pt x="222457" y="6090"/>
                  </a:lnTo>
                  <a:lnTo>
                    <a:pt x="230199" y="10963"/>
                  </a:lnTo>
                  <a:lnTo>
                    <a:pt x="236188" y="17048"/>
                  </a:lnTo>
                  <a:lnTo>
                    <a:pt x="240097" y="24247"/>
                  </a:lnTo>
                  <a:lnTo>
                    <a:pt x="241924" y="32367"/>
                  </a:lnTo>
                  <a:lnTo>
                    <a:pt x="241720" y="41196"/>
                  </a:lnTo>
                  <a:lnTo>
                    <a:pt x="239729" y="50539"/>
                  </a:lnTo>
                  <a:lnTo>
                    <a:pt x="236141" y="60084"/>
                  </a:lnTo>
                  <a:lnTo>
                    <a:pt x="231000" y="69413"/>
                  </a:lnTo>
                  <a:lnTo>
                    <a:pt x="224479" y="78301"/>
                  </a:lnTo>
                  <a:lnTo>
                    <a:pt x="216913" y="86233"/>
                  </a:lnTo>
                  <a:lnTo>
                    <a:pt x="207776" y="92982"/>
                  </a:lnTo>
                  <a:lnTo>
                    <a:pt x="194034" y="98022"/>
                  </a:lnTo>
                  <a:lnTo>
                    <a:pt x="170564" y="100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56878" y="3097113"/>
              <a:ext cx="91858" cy="125494"/>
            </a:xfrm>
            <a:custGeom>
              <a:avLst/>
              <a:gdLst/>
              <a:ahLst/>
              <a:cxnLst/>
              <a:rect l="0" t="0" r="0" b="0"/>
              <a:pathLst>
                <a:path w="91858" h="125494">
                  <a:moveTo>
                    <a:pt x="11702" y="50907"/>
                  </a:moveTo>
                  <a:lnTo>
                    <a:pt x="23437" y="50840"/>
                  </a:lnTo>
                  <a:lnTo>
                    <a:pt x="34566" y="50200"/>
                  </a:lnTo>
                  <a:lnTo>
                    <a:pt x="46151" y="48894"/>
                  </a:lnTo>
                  <a:lnTo>
                    <a:pt x="57793" y="46689"/>
                  </a:lnTo>
                  <a:lnTo>
                    <a:pt x="68508" y="43076"/>
                  </a:lnTo>
                  <a:lnTo>
                    <a:pt x="77791" y="37908"/>
                  </a:lnTo>
                  <a:lnTo>
                    <a:pt x="85148" y="31506"/>
                  </a:lnTo>
                  <a:lnTo>
                    <a:pt x="89878" y="24454"/>
                  </a:lnTo>
                  <a:lnTo>
                    <a:pt x="91857" y="17174"/>
                  </a:lnTo>
                  <a:lnTo>
                    <a:pt x="91099" y="10357"/>
                  </a:lnTo>
                  <a:lnTo>
                    <a:pt x="87489" y="5005"/>
                  </a:lnTo>
                  <a:lnTo>
                    <a:pt x="81260" y="1531"/>
                  </a:lnTo>
                  <a:lnTo>
                    <a:pt x="73201" y="0"/>
                  </a:lnTo>
                  <a:lnTo>
                    <a:pt x="64432" y="402"/>
                  </a:lnTo>
                  <a:lnTo>
                    <a:pt x="55657" y="2523"/>
                  </a:lnTo>
                  <a:lnTo>
                    <a:pt x="47160" y="6028"/>
                  </a:lnTo>
                  <a:lnTo>
                    <a:pt x="39002" y="10581"/>
                  </a:lnTo>
                  <a:lnTo>
                    <a:pt x="31151" y="15898"/>
                  </a:lnTo>
                  <a:lnTo>
                    <a:pt x="23710" y="21923"/>
                  </a:lnTo>
                  <a:lnTo>
                    <a:pt x="16923" y="28797"/>
                  </a:lnTo>
                  <a:lnTo>
                    <a:pt x="10880" y="36533"/>
                  </a:lnTo>
                  <a:lnTo>
                    <a:pt x="5837" y="45016"/>
                  </a:lnTo>
                  <a:lnTo>
                    <a:pt x="2278" y="54089"/>
                  </a:lnTo>
                  <a:lnTo>
                    <a:pt x="337" y="63602"/>
                  </a:lnTo>
                  <a:lnTo>
                    <a:pt x="0" y="73430"/>
                  </a:lnTo>
                  <a:lnTo>
                    <a:pt x="1286" y="83481"/>
                  </a:lnTo>
                  <a:lnTo>
                    <a:pt x="4049" y="93672"/>
                  </a:lnTo>
                  <a:lnTo>
                    <a:pt x="8343" y="103463"/>
                  </a:lnTo>
                  <a:lnTo>
                    <a:pt x="14498" y="111899"/>
                  </a:lnTo>
                  <a:lnTo>
                    <a:pt x="22513" y="118560"/>
                  </a:lnTo>
                  <a:lnTo>
                    <a:pt x="31708" y="123153"/>
                  </a:lnTo>
                  <a:lnTo>
                    <a:pt x="41902" y="125493"/>
                  </a:lnTo>
                  <a:lnTo>
                    <a:pt x="55108" y="123544"/>
                  </a:lnTo>
                  <a:lnTo>
                    <a:pt x="74873" y="1140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94922" y="3074321"/>
              <a:ext cx="81549" cy="136871"/>
            </a:xfrm>
            <a:custGeom>
              <a:avLst/>
              <a:gdLst/>
              <a:ahLst/>
              <a:cxnLst/>
              <a:rect l="0" t="0" r="0" b="0"/>
              <a:pathLst>
                <a:path w="81549" h="136871">
                  <a:moveTo>
                    <a:pt x="52642" y="0"/>
                  </a:moveTo>
                  <a:lnTo>
                    <a:pt x="43908" y="3001"/>
                  </a:lnTo>
                  <a:lnTo>
                    <a:pt x="36201" y="6423"/>
                  </a:lnTo>
                  <a:lnTo>
                    <a:pt x="28804" y="10624"/>
                  </a:lnTo>
                  <a:lnTo>
                    <a:pt x="21716" y="15696"/>
                  </a:lnTo>
                  <a:lnTo>
                    <a:pt x="15185" y="21827"/>
                  </a:lnTo>
                  <a:lnTo>
                    <a:pt x="9331" y="29001"/>
                  </a:lnTo>
                  <a:lnTo>
                    <a:pt x="4758" y="36743"/>
                  </a:lnTo>
                  <a:lnTo>
                    <a:pt x="2581" y="44241"/>
                  </a:lnTo>
                  <a:lnTo>
                    <a:pt x="3199" y="51045"/>
                  </a:lnTo>
                  <a:lnTo>
                    <a:pt x="6379" y="56746"/>
                  </a:lnTo>
                  <a:lnTo>
                    <a:pt x="11636" y="60817"/>
                  </a:lnTo>
                  <a:lnTo>
                    <a:pt x="18466" y="63152"/>
                  </a:lnTo>
                  <a:lnTo>
                    <a:pt x="26437" y="64280"/>
                  </a:lnTo>
                  <a:lnTo>
                    <a:pt x="35216" y="65128"/>
                  </a:lnTo>
                  <a:lnTo>
                    <a:pt x="44546" y="66275"/>
                  </a:lnTo>
                  <a:lnTo>
                    <a:pt x="53926" y="68238"/>
                  </a:lnTo>
                  <a:lnTo>
                    <a:pt x="62617" y="71627"/>
                  </a:lnTo>
                  <a:lnTo>
                    <a:pt x="70262" y="76616"/>
                  </a:lnTo>
                  <a:lnTo>
                    <a:pt x="76377" y="82883"/>
                  </a:lnTo>
                  <a:lnTo>
                    <a:pt x="80205" y="89838"/>
                  </a:lnTo>
                  <a:lnTo>
                    <a:pt x="81548" y="97060"/>
                  </a:lnTo>
                  <a:lnTo>
                    <a:pt x="80518" y="104175"/>
                  </a:lnTo>
                  <a:lnTo>
                    <a:pt x="77251" y="110792"/>
                  </a:lnTo>
                  <a:lnTo>
                    <a:pt x="72053" y="116749"/>
                  </a:lnTo>
                  <a:lnTo>
                    <a:pt x="65160" y="121918"/>
                  </a:lnTo>
                  <a:lnTo>
                    <a:pt x="56648" y="126098"/>
                  </a:lnTo>
                  <a:lnTo>
                    <a:pt x="46723" y="129283"/>
                  </a:lnTo>
                  <a:lnTo>
                    <a:pt x="36274" y="131615"/>
                  </a:lnTo>
                  <a:lnTo>
                    <a:pt x="25763" y="133524"/>
                  </a:lnTo>
                  <a:lnTo>
                    <a:pt x="14273" y="13518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031792" y="3190134"/>
              <a:ext cx="33691" cy="105286"/>
            </a:xfrm>
            <a:custGeom>
              <a:avLst/>
              <a:gdLst/>
              <a:ahLst/>
              <a:cxnLst/>
              <a:rect l="0" t="0" r="0" b="0"/>
              <a:pathLst>
                <a:path w="33691" h="105286">
                  <a:moveTo>
                    <a:pt x="10529" y="0"/>
                  </a:moveTo>
                  <a:lnTo>
                    <a:pt x="16329" y="5935"/>
                  </a:lnTo>
                  <a:lnTo>
                    <a:pt x="21254" y="12140"/>
                  </a:lnTo>
                  <a:lnTo>
                    <a:pt x="25747" y="19235"/>
                  </a:lnTo>
                  <a:lnTo>
                    <a:pt x="29622" y="27176"/>
                  </a:lnTo>
                  <a:lnTo>
                    <a:pt x="32339" y="35822"/>
                  </a:lnTo>
                  <a:lnTo>
                    <a:pt x="33690" y="45012"/>
                  </a:lnTo>
                  <a:lnTo>
                    <a:pt x="33618" y="54439"/>
                  </a:lnTo>
                  <a:lnTo>
                    <a:pt x="32052" y="63680"/>
                  </a:lnTo>
                  <a:lnTo>
                    <a:pt x="29114" y="72511"/>
                  </a:lnTo>
                  <a:lnTo>
                    <a:pt x="25163" y="80601"/>
                  </a:lnTo>
                  <a:lnTo>
                    <a:pt x="20209" y="88217"/>
                  </a:lnTo>
                  <a:lnTo>
                    <a:pt x="12704" y="960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" name="Freeform 104"/>
          <p:cNvSpPr/>
          <p:nvPr/>
        </p:nvSpPr>
        <p:spPr>
          <a:xfrm>
            <a:off x="1221305" y="3115044"/>
            <a:ext cx="189514" cy="96148"/>
          </a:xfrm>
          <a:custGeom>
            <a:avLst/>
            <a:gdLst/>
            <a:ahLst/>
            <a:cxnLst/>
            <a:rect l="0" t="0" r="0" b="0"/>
            <a:pathLst>
              <a:path w="189514" h="96148">
                <a:moveTo>
                  <a:pt x="0" y="1391"/>
                </a:moveTo>
                <a:lnTo>
                  <a:pt x="67" y="13126"/>
                </a:lnTo>
                <a:lnTo>
                  <a:pt x="708" y="24255"/>
                </a:lnTo>
                <a:lnTo>
                  <a:pt x="2000" y="35853"/>
                </a:lnTo>
                <a:lnTo>
                  <a:pt x="3686" y="48015"/>
                </a:lnTo>
                <a:lnTo>
                  <a:pt x="5355" y="60674"/>
                </a:lnTo>
                <a:lnTo>
                  <a:pt x="6742" y="73659"/>
                </a:lnTo>
                <a:lnTo>
                  <a:pt x="6910" y="84345"/>
                </a:lnTo>
                <a:lnTo>
                  <a:pt x="5496" y="88878"/>
                </a:lnTo>
                <a:lnTo>
                  <a:pt x="3924" y="87306"/>
                </a:lnTo>
                <a:lnTo>
                  <a:pt x="2698" y="81324"/>
                </a:lnTo>
                <a:lnTo>
                  <a:pt x="1828" y="72460"/>
                </a:lnTo>
                <a:lnTo>
                  <a:pt x="1240" y="61767"/>
                </a:lnTo>
                <a:lnTo>
                  <a:pt x="1181" y="50239"/>
                </a:lnTo>
                <a:lnTo>
                  <a:pt x="2205" y="38910"/>
                </a:lnTo>
                <a:lnTo>
                  <a:pt x="4532" y="28319"/>
                </a:lnTo>
                <a:lnTo>
                  <a:pt x="8234" y="19061"/>
                </a:lnTo>
                <a:lnTo>
                  <a:pt x="13393" y="11964"/>
                </a:lnTo>
                <a:lnTo>
                  <a:pt x="19899" y="7270"/>
                </a:lnTo>
                <a:lnTo>
                  <a:pt x="27352" y="4895"/>
                </a:lnTo>
                <a:lnTo>
                  <a:pt x="35184" y="4722"/>
                </a:lnTo>
                <a:lnTo>
                  <a:pt x="43034" y="6456"/>
                </a:lnTo>
                <a:lnTo>
                  <a:pt x="50590" y="9870"/>
                </a:lnTo>
                <a:lnTo>
                  <a:pt x="57510" y="14893"/>
                </a:lnTo>
                <a:lnTo>
                  <a:pt x="63696" y="21305"/>
                </a:lnTo>
                <a:lnTo>
                  <a:pt x="69764" y="27558"/>
                </a:lnTo>
                <a:lnTo>
                  <a:pt x="76447" y="30179"/>
                </a:lnTo>
                <a:lnTo>
                  <a:pt x="83024" y="27860"/>
                </a:lnTo>
                <a:lnTo>
                  <a:pt x="88616" y="22544"/>
                </a:lnTo>
                <a:lnTo>
                  <a:pt x="93836" y="15969"/>
                </a:lnTo>
                <a:lnTo>
                  <a:pt x="99942" y="9691"/>
                </a:lnTo>
                <a:lnTo>
                  <a:pt x="107556" y="4486"/>
                </a:lnTo>
                <a:lnTo>
                  <a:pt x="116388" y="995"/>
                </a:lnTo>
                <a:lnTo>
                  <a:pt x="125597" y="0"/>
                </a:lnTo>
                <a:lnTo>
                  <a:pt x="134624" y="1669"/>
                </a:lnTo>
                <a:lnTo>
                  <a:pt x="143099" y="5686"/>
                </a:lnTo>
                <a:lnTo>
                  <a:pt x="150701" y="11570"/>
                </a:lnTo>
                <a:lnTo>
                  <a:pt x="157356" y="18856"/>
                </a:lnTo>
                <a:lnTo>
                  <a:pt x="163008" y="27319"/>
                </a:lnTo>
                <a:lnTo>
                  <a:pt x="167520" y="36967"/>
                </a:lnTo>
                <a:lnTo>
                  <a:pt x="170936" y="47692"/>
                </a:lnTo>
                <a:lnTo>
                  <a:pt x="173623" y="58699"/>
                </a:lnTo>
                <a:lnTo>
                  <a:pt x="176554" y="69652"/>
                </a:lnTo>
                <a:lnTo>
                  <a:pt x="181106" y="81511"/>
                </a:lnTo>
                <a:lnTo>
                  <a:pt x="189513" y="9614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3" name="Group 122"/>
          <p:cNvGrpSpPr/>
          <p:nvPr/>
        </p:nvGrpSpPr>
        <p:grpSpPr>
          <a:xfrm>
            <a:off x="1431875" y="2926922"/>
            <a:ext cx="1495048" cy="515897"/>
            <a:chOff x="1431875" y="2926922"/>
            <a:chExt cx="1495048" cy="515897"/>
          </a:xfrm>
        </p:grpSpPr>
        <p:sp>
          <p:nvSpPr>
            <p:cNvPr id="106" name="Freeform 105"/>
            <p:cNvSpPr/>
            <p:nvPr/>
          </p:nvSpPr>
          <p:spPr>
            <a:xfrm>
              <a:off x="1442404" y="3137492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53"/>
                  </a:lnTo>
                  <a:lnTo>
                    <a:pt x="3694" y="46371"/>
                  </a:lnTo>
                  <a:lnTo>
                    <a:pt x="5545" y="59489"/>
                  </a:lnTo>
                  <a:lnTo>
                    <a:pt x="7712" y="77201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431875" y="3063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505575" y="2969036"/>
              <a:ext cx="52643" cy="284270"/>
            </a:xfrm>
            <a:custGeom>
              <a:avLst/>
              <a:gdLst/>
              <a:ahLst/>
              <a:cxnLst/>
              <a:rect l="0" t="0" r="0" b="0"/>
              <a:pathLst>
                <a:path w="52643" h="284270">
                  <a:moveTo>
                    <a:pt x="0" y="0"/>
                  </a:moveTo>
                  <a:lnTo>
                    <a:pt x="4" y="8673"/>
                  </a:lnTo>
                  <a:lnTo>
                    <a:pt x="177" y="21021"/>
                  </a:lnTo>
                  <a:lnTo>
                    <a:pt x="825" y="35199"/>
                  </a:lnTo>
                  <a:lnTo>
                    <a:pt x="2079" y="50454"/>
                  </a:lnTo>
                  <a:lnTo>
                    <a:pt x="3904" y="66093"/>
                  </a:lnTo>
                  <a:lnTo>
                    <a:pt x="6201" y="81278"/>
                  </a:lnTo>
                  <a:lnTo>
                    <a:pt x="8857" y="95609"/>
                  </a:lnTo>
                  <a:lnTo>
                    <a:pt x="11775" y="109535"/>
                  </a:lnTo>
                  <a:lnTo>
                    <a:pt x="14880" y="124105"/>
                  </a:lnTo>
                  <a:lnTo>
                    <a:pt x="18114" y="139870"/>
                  </a:lnTo>
                  <a:lnTo>
                    <a:pt x="21437" y="156563"/>
                  </a:lnTo>
                  <a:lnTo>
                    <a:pt x="24821" y="173395"/>
                  </a:lnTo>
                  <a:lnTo>
                    <a:pt x="28246" y="189865"/>
                  </a:lnTo>
                  <a:lnTo>
                    <a:pt x="31699" y="205653"/>
                  </a:lnTo>
                  <a:lnTo>
                    <a:pt x="35171" y="220474"/>
                  </a:lnTo>
                  <a:lnTo>
                    <a:pt x="38650" y="234275"/>
                  </a:lnTo>
                  <a:lnTo>
                    <a:pt x="41982" y="246734"/>
                  </a:lnTo>
                  <a:lnTo>
                    <a:pt x="45194" y="258387"/>
                  </a:lnTo>
                  <a:lnTo>
                    <a:pt x="48568" y="270258"/>
                  </a:lnTo>
                  <a:lnTo>
                    <a:pt x="52642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596737" y="3000621"/>
              <a:ext cx="35181" cy="263214"/>
            </a:xfrm>
            <a:custGeom>
              <a:avLst/>
              <a:gdLst/>
              <a:ahLst/>
              <a:cxnLst/>
              <a:rect l="0" t="0" r="0" b="0"/>
              <a:pathLst>
                <a:path w="35181" h="263214">
                  <a:moveTo>
                    <a:pt x="3594" y="0"/>
                  </a:moveTo>
                  <a:lnTo>
                    <a:pt x="861" y="14669"/>
                  </a:lnTo>
                  <a:lnTo>
                    <a:pt x="0" y="28580"/>
                  </a:lnTo>
                  <a:lnTo>
                    <a:pt x="985" y="43078"/>
                  </a:lnTo>
                  <a:lnTo>
                    <a:pt x="3352" y="58280"/>
                  </a:lnTo>
                  <a:lnTo>
                    <a:pt x="6488" y="74105"/>
                  </a:lnTo>
                  <a:lnTo>
                    <a:pt x="9965" y="90420"/>
                  </a:lnTo>
                  <a:lnTo>
                    <a:pt x="13400" y="106937"/>
                  </a:lnTo>
                  <a:lnTo>
                    <a:pt x="16385" y="123246"/>
                  </a:lnTo>
                  <a:lnTo>
                    <a:pt x="18758" y="139132"/>
                  </a:lnTo>
                  <a:lnTo>
                    <a:pt x="20704" y="154407"/>
                  </a:lnTo>
                  <a:lnTo>
                    <a:pt x="22631" y="168825"/>
                  </a:lnTo>
                  <a:lnTo>
                    <a:pt x="24782" y="182339"/>
                  </a:lnTo>
                  <a:lnTo>
                    <a:pt x="27069" y="195187"/>
                  </a:lnTo>
                  <a:lnTo>
                    <a:pt x="29393" y="209369"/>
                  </a:lnTo>
                  <a:lnTo>
                    <a:pt x="31961" y="229486"/>
                  </a:lnTo>
                  <a:lnTo>
                    <a:pt x="3518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630651" y="3053264"/>
              <a:ext cx="85495" cy="200042"/>
            </a:xfrm>
            <a:custGeom>
              <a:avLst/>
              <a:gdLst/>
              <a:ahLst/>
              <a:cxnLst/>
              <a:rect l="0" t="0" r="0" b="0"/>
              <a:pathLst>
                <a:path w="85495" h="200042">
                  <a:moveTo>
                    <a:pt x="53908" y="0"/>
                  </a:moveTo>
                  <a:lnTo>
                    <a:pt x="50907" y="8734"/>
                  </a:lnTo>
                  <a:lnTo>
                    <a:pt x="47485" y="16441"/>
                  </a:lnTo>
                  <a:lnTo>
                    <a:pt x="43289" y="23843"/>
                  </a:lnTo>
                  <a:lnTo>
                    <a:pt x="38389" y="31104"/>
                  </a:lnTo>
                  <a:lnTo>
                    <a:pt x="32907" y="38282"/>
                  </a:lnTo>
                  <a:lnTo>
                    <a:pt x="26981" y="45413"/>
                  </a:lnTo>
                  <a:lnTo>
                    <a:pt x="20893" y="52676"/>
                  </a:lnTo>
                  <a:lnTo>
                    <a:pt x="15043" y="60391"/>
                  </a:lnTo>
                  <a:lnTo>
                    <a:pt x="9641" y="68695"/>
                  </a:lnTo>
                  <a:lnTo>
                    <a:pt x="5033" y="77561"/>
                  </a:lnTo>
                  <a:lnTo>
                    <a:pt x="1770" y="86891"/>
                  </a:lnTo>
                  <a:lnTo>
                    <a:pt x="31" y="96571"/>
                  </a:lnTo>
                  <a:lnTo>
                    <a:pt x="0" y="106342"/>
                  </a:lnTo>
                  <a:lnTo>
                    <a:pt x="2025" y="115821"/>
                  </a:lnTo>
                  <a:lnTo>
                    <a:pt x="6091" y="124824"/>
                  </a:lnTo>
                  <a:lnTo>
                    <a:pt x="11905" y="133342"/>
                  </a:lnTo>
                  <a:lnTo>
                    <a:pt x="19086" y="141450"/>
                  </a:lnTo>
                  <a:lnTo>
                    <a:pt x="27278" y="149239"/>
                  </a:lnTo>
                  <a:lnTo>
                    <a:pt x="36029" y="156793"/>
                  </a:lnTo>
                  <a:lnTo>
                    <a:pt x="44814" y="164180"/>
                  </a:lnTo>
                  <a:lnTo>
                    <a:pt x="53339" y="171440"/>
                  </a:lnTo>
                  <a:lnTo>
                    <a:pt x="61223" y="178307"/>
                  </a:lnTo>
                  <a:lnTo>
                    <a:pt x="68679" y="184890"/>
                  </a:lnTo>
                  <a:lnTo>
                    <a:pt x="76358" y="191767"/>
                  </a:lnTo>
                  <a:lnTo>
                    <a:pt x="85494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768787" y="3221720"/>
              <a:ext cx="23235" cy="84229"/>
            </a:xfrm>
            <a:custGeom>
              <a:avLst/>
              <a:gdLst/>
              <a:ahLst/>
              <a:cxnLst/>
              <a:rect l="0" t="0" r="0" b="0"/>
              <a:pathLst>
                <a:path w="23235" h="84229">
                  <a:moveTo>
                    <a:pt x="0" y="0"/>
                  </a:moveTo>
                  <a:lnTo>
                    <a:pt x="5800" y="5934"/>
                  </a:lnTo>
                  <a:lnTo>
                    <a:pt x="10725" y="12139"/>
                  </a:lnTo>
                  <a:lnTo>
                    <a:pt x="15219" y="19235"/>
                  </a:lnTo>
                  <a:lnTo>
                    <a:pt x="19094" y="27175"/>
                  </a:lnTo>
                  <a:lnTo>
                    <a:pt x="21811" y="35822"/>
                  </a:lnTo>
                  <a:lnTo>
                    <a:pt x="23166" y="45002"/>
                  </a:lnTo>
                  <a:lnTo>
                    <a:pt x="23234" y="54118"/>
                  </a:lnTo>
                  <a:lnTo>
                    <a:pt x="22096" y="63052"/>
                  </a:lnTo>
                  <a:lnTo>
                    <a:pt x="18533" y="72585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905658" y="3021678"/>
              <a:ext cx="99967" cy="263214"/>
            </a:xfrm>
            <a:custGeom>
              <a:avLst/>
              <a:gdLst/>
              <a:ahLst/>
              <a:cxnLst/>
              <a:rect l="0" t="0" r="0" b="0"/>
              <a:pathLst>
                <a:path w="99967" h="263214">
                  <a:moveTo>
                    <a:pt x="0" y="0"/>
                  </a:moveTo>
                  <a:lnTo>
                    <a:pt x="66" y="11802"/>
                  </a:lnTo>
                  <a:lnTo>
                    <a:pt x="707" y="23572"/>
                  </a:lnTo>
                  <a:lnTo>
                    <a:pt x="1999" y="36467"/>
                  </a:lnTo>
                  <a:lnTo>
                    <a:pt x="3685" y="50487"/>
                  </a:lnTo>
                  <a:lnTo>
                    <a:pt x="5354" y="65464"/>
                  </a:lnTo>
                  <a:lnTo>
                    <a:pt x="6771" y="81177"/>
                  </a:lnTo>
                  <a:lnTo>
                    <a:pt x="8042" y="97107"/>
                  </a:lnTo>
                  <a:lnTo>
                    <a:pt x="9501" y="112483"/>
                  </a:lnTo>
                  <a:lnTo>
                    <a:pt x="11330" y="126932"/>
                  </a:lnTo>
                  <a:lnTo>
                    <a:pt x="13388" y="140596"/>
                  </a:lnTo>
                  <a:lnTo>
                    <a:pt x="15316" y="153926"/>
                  </a:lnTo>
                  <a:lnTo>
                    <a:pt x="16913" y="167131"/>
                  </a:lnTo>
                  <a:lnTo>
                    <a:pt x="18240" y="176837"/>
                  </a:lnTo>
                  <a:lnTo>
                    <a:pt x="19332" y="178923"/>
                  </a:lnTo>
                  <a:lnTo>
                    <a:pt x="20061" y="175085"/>
                  </a:lnTo>
                  <a:lnTo>
                    <a:pt x="20830" y="167803"/>
                  </a:lnTo>
                  <a:lnTo>
                    <a:pt x="22368" y="159123"/>
                  </a:lnTo>
                  <a:lnTo>
                    <a:pt x="25017" y="150205"/>
                  </a:lnTo>
                  <a:lnTo>
                    <a:pt x="28920" y="142015"/>
                  </a:lnTo>
                  <a:lnTo>
                    <a:pt x="34209" y="135607"/>
                  </a:lnTo>
                  <a:lnTo>
                    <a:pt x="40797" y="131360"/>
                  </a:lnTo>
                  <a:lnTo>
                    <a:pt x="48304" y="129278"/>
                  </a:lnTo>
                  <a:lnTo>
                    <a:pt x="56172" y="129297"/>
                  </a:lnTo>
                  <a:lnTo>
                    <a:pt x="64045" y="131158"/>
                  </a:lnTo>
                  <a:lnTo>
                    <a:pt x="71616" y="134655"/>
                  </a:lnTo>
                  <a:lnTo>
                    <a:pt x="78547" y="139734"/>
                  </a:lnTo>
                  <a:lnTo>
                    <a:pt x="84720" y="146223"/>
                  </a:lnTo>
                  <a:lnTo>
                    <a:pt x="90033" y="154017"/>
                  </a:lnTo>
                  <a:lnTo>
                    <a:pt x="94312" y="163150"/>
                  </a:lnTo>
                  <a:lnTo>
                    <a:pt x="97554" y="173513"/>
                  </a:lnTo>
                  <a:lnTo>
                    <a:pt x="99580" y="184725"/>
                  </a:lnTo>
                  <a:lnTo>
                    <a:pt x="99966" y="196243"/>
                  </a:lnTo>
                  <a:lnTo>
                    <a:pt x="98628" y="207720"/>
                  </a:lnTo>
                  <a:lnTo>
                    <a:pt x="95611" y="218695"/>
                  </a:lnTo>
                  <a:lnTo>
                    <a:pt x="90920" y="228534"/>
                  </a:lnTo>
                  <a:lnTo>
                    <a:pt x="84723" y="236994"/>
                  </a:lnTo>
                  <a:lnTo>
                    <a:pt x="77140" y="244013"/>
                  </a:lnTo>
                  <a:lnTo>
                    <a:pt x="68156" y="249520"/>
                  </a:lnTo>
                  <a:lnTo>
                    <a:pt x="57905" y="253634"/>
                  </a:lnTo>
                  <a:lnTo>
                    <a:pt x="47037" y="256609"/>
                  </a:lnTo>
                  <a:lnTo>
                    <a:pt x="35456" y="259028"/>
                  </a:lnTo>
                  <a:lnTo>
                    <a:pt x="21028" y="261108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015898" y="3099597"/>
              <a:ext cx="89802" cy="132197"/>
            </a:xfrm>
            <a:custGeom>
              <a:avLst/>
              <a:gdLst/>
              <a:ahLst/>
              <a:cxnLst/>
              <a:rect l="0" t="0" r="0" b="0"/>
              <a:pathLst>
                <a:path w="89802" h="132197">
                  <a:moveTo>
                    <a:pt x="16102" y="80009"/>
                  </a:moveTo>
                  <a:lnTo>
                    <a:pt x="24903" y="77008"/>
                  </a:lnTo>
                  <a:lnTo>
                    <a:pt x="33250" y="73586"/>
                  </a:lnTo>
                  <a:lnTo>
                    <a:pt x="41939" y="69385"/>
                  </a:lnTo>
                  <a:lnTo>
                    <a:pt x="50715" y="64312"/>
                  </a:lnTo>
                  <a:lnTo>
                    <a:pt x="58913" y="58182"/>
                  </a:lnTo>
                  <a:lnTo>
                    <a:pt x="66185" y="50999"/>
                  </a:lnTo>
                  <a:lnTo>
                    <a:pt x="72029" y="42911"/>
                  </a:lnTo>
                  <a:lnTo>
                    <a:pt x="75665" y="34116"/>
                  </a:lnTo>
                  <a:lnTo>
                    <a:pt x="76875" y="24814"/>
                  </a:lnTo>
                  <a:lnTo>
                    <a:pt x="75753" y="15809"/>
                  </a:lnTo>
                  <a:lnTo>
                    <a:pt x="72424" y="8441"/>
                  </a:lnTo>
                  <a:lnTo>
                    <a:pt x="67188" y="3314"/>
                  </a:lnTo>
                  <a:lnTo>
                    <a:pt x="60440" y="520"/>
                  </a:lnTo>
                  <a:lnTo>
                    <a:pt x="52557" y="0"/>
                  </a:lnTo>
                  <a:lnTo>
                    <a:pt x="43863" y="1471"/>
                  </a:lnTo>
                  <a:lnTo>
                    <a:pt x="34928" y="4692"/>
                  </a:lnTo>
                  <a:lnTo>
                    <a:pt x="26543" y="9579"/>
                  </a:lnTo>
                  <a:lnTo>
                    <a:pt x="19098" y="15936"/>
                  </a:lnTo>
                  <a:lnTo>
                    <a:pt x="12779" y="23640"/>
                  </a:lnTo>
                  <a:lnTo>
                    <a:pt x="7750" y="32713"/>
                  </a:lnTo>
                  <a:lnTo>
                    <a:pt x="3965" y="43035"/>
                  </a:lnTo>
                  <a:lnTo>
                    <a:pt x="1387" y="54219"/>
                  </a:lnTo>
                  <a:lnTo>
                    <a:pt x="90" y="65719"/>
                  </a:lnTo>
                  <a:lnTo>
                    <a:pt x="0" y="77183"/>
                  </a:lnTo>
                  <a:lnTo>
                    <a:pt x="1242" y="88151"/>
                  </a:lnTo>
                  <a:lnTo>
                    <a:pt x="4202" y="97983"/>
                  </a:lnTo>
                  <a:lnTo>
                    <a:pt x="8936" y="106445"/>
                  </a:lnTo>
                  <a:lnTo>
                    <a:pt x="15216" y="113634"/>
                  </a:lnTo>
                  <a:lnTo>
                    <a:pt x="22720" y="119787"/>
                  </a:lnTo>
                  <a:lnTo>
                    <a:pt x="31131" y="125140"/>
                  </a:lnTo>
                  <a:lnTo>
                    <a:pt x="40031" y="129415"/>
                  </a:lnTo>
                  <a:lnTo>
                    <a:pt x="48917" y="131859"/>
                  </a:lnTo>
                  <a:lnTo>
                    <a:pt x="57550" y="132196"/>
                  </a:lnTo>
                  <a:lnTo>
                    <a:pt x="66383" y="131030"/>
                  </a:lnTo>
                  <a:lnTo>
                    <a:pt x="76514" y="127905"/>
                  </a:lnTo>
                  <a:lnTo>
                    <a:pt x="89801" y="122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110262" y="3094849"/>
              <a:ext cx="94575" cy="135345"/>
            </a:xfrm>
            <a:custGeom>
              <a:avLst/>
              <a:gdLst/>
              <a:ahLst/>
              <a:cxnLst/>
              <a:rect l="0" t="0" r="0" b="0"/>
              <a:pathLst>
                <a:path w="94575" h="135345">
                  <a:moveTo>
                    <a:pt x="27023" y="84757"/>
                  </a:moveTo>
                  <a:lnTo>
                    <a:pt x="35824" y="78956"/>
                  </a:lnTo>
                  <a:lnTo>
                    <a:pt x="44170" y="74032"/>
                  </a:lnTo>
                  <a:lnTo>
                    <a:pt x="52865" y="69525"/>
                  </a:lnTo>
                  <a:lnTo>
                    <a:pt x="61812" y="65131"/>
                  </a:lnTo>
                  <a:lnTo>
                    <a:pt x="70659" y="60470"/>
                  </a:lnTo>
                  <a:lnTo>
                    <a:pt x="79180" y="55350"/>
                  </a:lnTo>
                  <a:lnTo>
                    <a:pt x="86677" y="49599"/>
                  </a:lnTo>
                  <a:lnTo>
                    <a:pt x="91961" y="42979"/>
                  </a:lnTo>
                  <a:lnTo>
                    <a:pt x="94574" y="35457"/>
                  </a:lnTo>
                  <a:lnTo>
                    <a:pt x="94545" y="27473"/>
                  </a:lnTo>
                  <a:lnTo>
                    <a:pt x="92024" y="19808"/>
                  </a:lnTo>
                  <a:lnTo>
                    <a:pt x="87366" y="12889"/>
                  </a:lnTo>
                  <a:lnTo>
                    <a:pt x="81023" y="7112"/>
                  </a:lnTo>
                  <a:lnTo>
                    <a:pt x="73419" y="2988"/>
                  </a:lnTo>
                  <a:lnTo>
                    <a:pt x="64912" y="632"/>
                  </a:lnTo>
                  <a:lnTo>
                    <a:pt x="55934" y="0"/>
                  </a:lnTo>
                  <a:lnTo>
                    <a:pt x="46989" y="1081"/>
                  </a:lnTo>
                  <a:lnTo>
                    <a:pt x="38349" y="3697"/>
                  </a:lnTo>
                  <a:lnTo>
                    <a:pt x="30243" y="7721"/>
                  </a:lnTo>
                  <a:lnTo>
                    <a:pt x="22945" y="13162"/>
                  </a:lnTo>
                  <a:lnTo>
                    <a:pt x="16521" y="19898"/>
                  </a:lnTo>
                  <a:lnTo>
                    <a:pt x="11037" y="27860"/>
                  </a:lnTo>
                  <a:lnTo>
                    <a:pt x="6644" y="37107"/>
                  </a:lnTo>
                  <a:lnTo>
                    <a:pt x="3320" y="47545"/>
                  </a:lnTo>
                  <a:lnTo>
                    <a:pt x="1069" y="58808"/>
                  </a:lnTo>
                  <a:lnTo>
                    <a:pt x="0" y="70361"/>
                  </a:lnTo>
                  <a:lnTo>
                    <a:pt x="62" y="81865"/>
                  </a:lnTo>
                  <a:lnTo>
                    <a:pt x="1237" y="93029"/>
                  </a:lnTo>
                  <a:lnTo>
                    <a:pt x="3621" y="103525"/>
                  </a:lnTo>
                  <a:lnTo>
                    <a:pt x="7160" y="113237"/>
                  </a:lnTo>
                  <a:lnTo>
                    <a:pt x="11993" y="121740"/>
                  </a:lnTo>
                  <a:lnTo>
                    <a:pt x="18518" y="128250"/>
                  </a:lnTo>
                  <a:lnTo>
                    <a:pt x="26790" y="132515"/>
                  </a:lnTo>
                  <a:lnTo>
                    <a:pt x="36357" y="134724"/>
                  </a:lnTo>
                  <a:lnTo>
                    <a:pt x="47587" y="135344"/>
                  </a:lnTo>
                  <a:lnTo>
                    <a:pt x="63702" y="133310"/>
                  </a:lnTo>
                  <a:lnTo>
                    <a:pt x="90193" y="12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228792" y="2936558"/>
              <a:ext cx="76950" cy="295691"/>
            </a:xfrm>
            <a:custGeom>
              <a:avLst/>
              <a:gdLst/>
              <a:ahLst/>
              <a:cxnLst/>
              <a:rect l="0" t="0" r="0" b="0"/>
              <a:pathLst>
                <a:path w="76950" h="295691">
                  <a:moveTo>
                    <a:pt x="55891" y="295690"/>
                  </a:moveTo>
                  <a:lnTo>
                    <a:pt x="52958" y="283955"/>
                  </a:lnTo>
                  <a:lnTo>
                    <a:pt x="50176" y="272826"/>
                  </a:lnTo>
                  <a:lnTo>
                    <a:pt x="47276" y="261233"/>
                  </a:lnTo>
                  <a:lnTo>
                    <a:pt x="44236" y="249244"/>
                  </a:lnTo>
                  <a:lnTo>
                    <a:pt x="41071" y="237233"/>
                  </a:lnTo>
                  <a:lnTo>
                    <a:pt x="37806" y="225425"/>
                  </a:lnTo>
                  <a:lnTo>
                    <a:pt x="34468" y="213726"/>
                  </a:lnTo>
                  <a:lnTo>
                    <a:pt x="31077" y="201809"/>
                  </a:lnTo>
                  <a:lnTo>
                    <a:pt x="27653" y="189497"/>
                  </a:lnTo>
                  <a:lnTo>
                    <a:pt x="24371" y="176771"/>
                  </a:lnTo>
                  <a:lnTo>
                    <a:pt x="21547" y="163689"/>
                  </a:lnTo>
                  <a:lnTo>
                    <a:pt x="19311" y="150333"/>
                  </a:lnTo>
                  <a:lnTo>
                    <a:pt x="17471" y="136939"/>
                  </a:lnTo>
                  <a:lnTo>
                    <a:pt x="15621" y="123873"/>
                  </a:lnTo>
                  <a:lnTo>
                    <a:pt x="13522" y="111310"/>
                  </a:lnTo>
                  <a:lnTo>
                    <a:pt x="11110" y="99247"/>
                  </a:lnTo>
                  <a:lnTo>
                    <a:pt x="8412" y="87606"/>
                  </a:lnTo>
                  <a:lnTo>
                    <a:pt x="5491" y="76292"/>
                  </a:lnTo>
                  <a:lnTo>
                    <a:pt x="2734" y="65218"/>
                  </a:lnTo>
                  <a:lnTo>
                    <a:pt x="802" y="54315"/>
                  </a:lnTo>
                  <a:lnTo>
                    <a:pt x="0" y="43541"/>
                  </a:lnTo>
                  <a:lnTo>
                    <a:pt x="617" y="33185"/>
                  </a:lnTo>
                  <a:lnTo>
                    <a:pt x="3085" y="23837"/>
                  </a:lnTo>
                  <a:lnTo>
                    <a:pt x="7458" y="15746"/>
                  </a:lnTo>
                  <a:lnTo>
                    <a:pt x="13649" y="9162"/>
                  </a:lnTo>
                  <a:lnTo>
                    <a:pt x="21616" y="4488"/>
                  </a:lnTo>
                  <a:lnTo>
                    <a:pt x="31140" y="1750"/>
                  </a:lnTo>
                  <a:lnTo>
                    <a:pt x="41302" y="523"/>
                  </a:lnTo>
                  <a:lnTo>
                    <a:pt x="51581" y="0"/>
                  </a:lnTo>
                  <a:lnTo>
                    <a:pt x="62873" y="131"/>
                  </a:lnTo>
                  <a:lnTo>
                    <a:pt x="76949" y="8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200455" y="3095378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4146" y="67"/>
                  </a:lnTo>
                  <a:lnTo>
                    <a:pt x="93657" y="707"/>
                  </a:lnTo>
                  <a:lnTo>
                    <a:pt x="83355" y="2004"/>
                  </a:lnTo>
                  <a:lnTo>
                    <a:pt x="73054" y="3864"/>
                  </a:lnTo>
                  <a:lnTo>
                    <a:pt x="62710" y="6180"/>
                  </a:lnTo>
                  <a:lnTo>
                    <a:pt x="52330" y="8842"/>
                  </a:lnTo>
                  <a:lnTo>
                    <a:pt x="42182" y="11603"/>
                  </a:lnTo>
                  <a:lnTo>
                    <a:pt x="31687" y="14362"/>
                  </a:lnTo>
                  <a:lnTo>
                    <a:pt x="18806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368911" y="3221720"/>
              <a:ext cx="53835" cy="105286"/>
            </a:xfrm>
            <a:custGeom>
              <a:avLst/>
              <a:gdLst/>
              <a:ahLst/>
              <a:cxnLst/>
              <a:rect l="0" t="0" r="0" b="0"/>
              <a:pathLst>
                <a:path w="53835" h="105286">
                  <a:moveTo>
                    <a:pt x="0" y="0"/>
                  </a:moveTo>
                  <a:lnTo>
                    <a:pt x="8735" y="3001"/>
                  </a:lnTo>
                  <a:lnTo>
                    <a:pt x="16441" y="6423"/>
                  </a:lnTo>
                  <a:lnTo>
                    <a:pt x="23839" y="10624"/>
                  </a:lnTo>
                  <a:lnTo>
                    <a:pt x="30927" y="15697"/>
                  </a:lnTo>
                  <a:lnTo>
                    <a:pt x="37458" y="21826"/>
                  </a:lnTo>
                  <a:lnTo>
                    <a:pt x="43321" y="29010"/>
                  </a:lnTo>
                  <a:lnTo>
                    <a:pt x="48240" y="37097"/>
                  </a:lnTo>
                  <a:lnTo>
                    <a:pt x="51713" y="45892"/>
                  </a:lnTo>
                  <a:lnTo>
                    <a:pt x="53597" y="55203"/>
                  </a:lnTo>
                  <a:lnTo>
                    <a:pt x="53834" y="64618"/>
                  </a:lnTo>
                  <a:lnTo>
                    <a:pt x="52089" y="74536"/>
                  </a:lnTo>
                  <a:lnTo>
                    <a:pt x="45972" y="86941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532760" y="2926922"/>
              <a:ext cx="130950" cy="273742"/>
            </a:xfrm>
            <a:custGeom>
              <a:avLst/>
              <a:gdLst/>
              <a:ahLst/>
              <a:cxnLst/>
              <a:rect l="0" t="0" r="0" b="0"/>
              <a:pathLst>
                <a:path w="130950" h="273742">
                  <a:moveTo>
                    <a:pt x="4607" y="0"/>
                  </a:moveTo>
                  <a:lnTo>
                    <a:pt x="1808" y="8935"/>
                  </a:lnTo>
                  <a:lnTo>
                    <a:pt x="306" y="18562"/>
                  </a:lnTo>
                  <a:lnTo>
                    <a:pt x="0" y="29854"/>
                  </a:lnTo>
                  <a:lnTo>
                    <a:pt x="679" y="42695"/>
                  </a:lnTo>
                  <a:lnTo>
                    <a:pt x="2146" y="56823"/>
                  </a:lnTo>
                  <a:lnTo>
                    <a:pt x="4215" y="71943"/>
                  </a:lnTo>
                  <a:lnTo>
                    <a:pt x="6725" y="87631"/>
                  </a:lnTo>
                  <a:lnTo>
                    <a:pt x="9548" y="103371"/>
                  </a:lnTo>
                  <a:lnTo>
                    <a:pt x="12590" y="118875"/>
                  </a:lnTo>
                  <a:lnTo>
                    <a:pt x="15783" y="134061"/>
                  </a:lnTo>
                  <a:lnTo>
                    <a:pt x="19079" y="148951"/>
                  </a:lnTo>
                  <a:lnTo>
                    <a:pt x="22445" y="163595"/>
                  </a:lnTo>
                  <a:lnTo>
                    <a:pt x="25859" y="177889"/>
                  </a:lnTo>
                  <a:lnTo>
                    <a:pt x="29303" y="191575"/>
                  </a:lnTo>
                  <a:lnTo>
                    <a:pt x="32770" y="204566"/>
                  </a:lnTo>
                  <a:lnTo>
                    <a:pt x="36251" y="217089"/>
                  </a:lnTo>
                  <a:lnTo>
                    <a:pt x="39741" y="229572"/>
                  </a:lnTo>
                  <a:lnTo>
                    <a:pt x="43215" y="242161"/>
                  </a:lnTo>
                  <a:lnTo>
                    <a:pt x="45888" y="251112"/>
                  </a:lnTo>
                  <a:lnTo>
                    <a:pt x="47035" y="252126"/>
                  </a:lnTo>
                  <a:lnTo>
                    <a:pt x="47354" y="247347"/>
                  </a:lnTo>
                  <a:lnTo>
                    <a:pt x="47349" y="239042"/>
                  </a:lnTo>
                  <a:lnTo>
                    <a:pt x="47249" y="228611"/>
                  </a:lnTo>
                  <a:lnTo>
                    <a:pt x="47471" y="217205"/>
                  </a:lnTo>
                  <a:lnTo>
                    <a:pt x="48660" y="205934"/>
                  </a:lnTo>
                  <a:lnTo>
                    <a:pt x="51087" y="195373"/>
                  </a:lnTo>
                  <a:lnTo>
                    <a:pt x="54849" y="186299"/>
                  </a:lnTo>
                  <a:lnTo>
                    <a:pt x="60047" y="179855"/>
                  </a:lnTo>
                  <a:lnTo>
                    <a:pt x="66576" y="176415"/>
                  </a:lnTo>
                  <a:lnTo>
                    <a:pt x="74044" y="175866"/>
                  </a:lnTo>
                  <a:lnTo>
                    <a:pt x="81887" y="177989"/>
                  </a:lnTo>
                  <a:lnTo>
                    <a:pt x="89743" y="182375"/>
                  </a:lnTo>
                  <a:lnTo>
                    <a:pt x="97303" y="188534"/>
                  </a:lnTo>
                  <a:lnTo>
                    <a:pt x="104226" y="196013"/>
                  </a:lnTo>
                  <a:lnTo>
                    <a:pt x="110394" y="204440"/>
                  </a:lnTo>
                  <a:lnTo>
                    <a:pt x="115721" y="213656"/>
                  </a:lnTo>
                  <a:lnTo>
                    <a:pt x="120578" y="224905"/>
                  </a:lnTo>
                  <a:lnTo>
                    <a:pt x="125392" y="242522"/>
                  </a:lnTo>
                  <a:lnTo>
                    <a:pt x="13094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679735" y="3074193"/>
              <a:ext cx="120846" cy="126471"/>
            </a:xfrm>
            <a:custGeom>
              <a:avLst/>
              <a:gdLst/>
              <a:ahLst/>
              <a:cxnLst/>
              <a:rect l="0" t="0" r="0" b="0"/>
              <a:pathLst>
                <a:path w="120846" h="126471">
                  <a:moveTo>
                    <a:pt x="89259" y="63299"/>
                  </a:moveTo>
                  <a:lnTo>
                    <a:pt x="89126" y="51631"/>
                  </a:lnTo>
                  <a:lnTo>
                    <a:pt x="87845" y="41142"/>
                  </a:lnTo>
                  <a:lnTo>
                    <a:pt x="85243" y="30854"/>
                  </a:lnTo>
                  <a:lnTo>
                    <a:pt x="81178" y="21071"/>
                  </a:lnTo>
                  <a:lnTo>
                    <a:pt x="75248" y="12673"/>
                  </a:lnTo>
                  <a:lnTo>
                    <a:pt x="67418" y="6056"/>
                  </a:lnTo>
                  <a:lnTo>
                    <a:pt x="58265" y="1623"/>
                  </a:lnTo>
                  <a:lnTo>
                    <a:pt x="48755" y="0"/>
                  </a:lnTo>
                  <a:lnTo>
                    <a:pt x="39483" y="1248"/>
                  </a:lnTo>
                  <a:lnTo>
                    <a:pt x="30822" y="4984"/>
                  </a:lnTo>
                  <a:lnTo>
                    <a:pt x="23086" y="10681"/>
                  </a:lnTo>
                  <a:lnTo>
                    <a:pt x="16336" y="17843"/>
                  </a:lnTo>
                  <a:lnTo>
                    <a:pt x="10619" y="26222"/>
                  </a:lnTo>
                  <a:lnTo>
                    <a:pt x="6061" y="35815"/>
                  </a:lnTo>
                  <a:lnTo>
                    <a:pt x="2629" y="46518"/>
                  </a:lnTo>
                  <a:lnTo>
                    <a:pt x="474" y="57973"/>
                  </a:lnTo>
                  <a:lnTo>
                    <a:pt x="0" y="69662"/>
                  </a:lnTo>
                  <a:lnTo>
                    <a:pt x="1279" y="81248"/>
                  </a:lnTo>
                  <a:lnTo>
                    <a:pt x="4256" y="91959"/>
                  </a:lnTo>
                  <a:lnTo>
                    <a:pt x="8921" y="100555"/>
                  </a:lnTo>
                  <a:lnTo>
                    <a:pt x="15086" y="106542"/>
                  </a:lnTo>
                  <a:lnTo>
                    <a:pt x="22139" y="109762"/>
                  </a:lnTo>
                  <a:lnTo>
                    <a:pt x="29171" y="110043"/>
                  </a:lnTo>
                  <a:lnTo>
                    <a:pt x="35669" y="107603"/>
                  </a:lnTo>
                  <a:lnTo>
                    <a:pt x="41504" y="102918"/>
                  </a:lnTo>
                  <a:lnTo>
                    <a:pt x="46730" y="96510"/>
                  </a:lnTo>
                  <a:lnTo>
                    <a:pt x="51482" y="88874"/>
                  </a:lnTo>
                  <a:lnTo>
                    <a:pt x="56393" y="81604"/>
                  </a:lnTo>
                  <a:lnTo>
                    <a:pt x="62321" y="77988"/>
                  </a:lnTo>
                  <a:lnTo>
                    <a:pt x="68884" y="79068"/>
                  </a:lnTo>
                  <a:lnTo>
                    <a:pt x="75297" y="82771"/>
                  </a:lnTo>
                  <a:lnTo>
                    <a:pt x="81573" y="87814"/>
                  </a:lnTo>
                  <a:lnTo>
                    <a:pt x="87882" y="93607"/>
                  </a:lnTo>
                  <a:lnTo>
                    <a:pt x="94301" y="99838"/>
                  </a:lnTo>
                  <a:lnTo>
                    <a:pt x="100544" y="106034"/>
                  </a:lnTo>
                  <a:lnTo>
                    <a:pt x="106611" y="112103"/>
                  </a:lnTo>
                  <a:lnTo>
                    <a:pt x="113036" y="118574"/>
                  </a:lnTo>
                  <a:lnTo>
                    <a:pt x="120845" y="1264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800580" y="3084849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5800" y="8802"/>
                  </a:lnTo>
                  <a:lnTo>
                    <a:pt x="10725" y="17149"/>
                  </a:lnTo>
                  <a:lnTo>
                    <a:pt x="15227" y="25843"/>
                  </a:lnTo>
                  <a:lnTo>
                    <a:pt x="19491" y="34882"/>
                  </a:lnTo>
                  <a:lnTo>
                    <a:pt x="24200" y="45171"/>
                  </a:lnTo>
                  <a:lnTo>
                    <a:pt x="30888" y="59855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800580" y="3053264"/>
              <a:ext cx="94757" cy="389555"/>
            </a:xfrm>
            <a:custGeom>
              <a:avLst/>
              <a:gdLst/>
              <a:ahLst/>
              <a:cxnLst/>
              <a:rect l="0" t="0" r="0" b="0"/>
              <a:pathLst>
                <a:path w="94757" h="389555">
                  <a:moveTo>
                    <a:pt x="94756" y="0"/>
                  </a:moveTo>
                  <a:lnTo>
                    <a:pt x="88956" y="11735"/>
                  </a:lnTo>
                  <a:lnTo>
                    <a:pt x="84032" y="22864"/>
                  </a:lnTo>
                  <a:lnTo>
                    <a:pt x="79529" y="34467"/>
                  </a:lnTo>
                  <a:lnTo>
                    <a:pt x="75308" y="46801"/>
                  </a:lnTo>
                  <a:lnTo>
                    <a:pt x="71295" y="60109"/>
                  </a:lnTo>
                  <a:lnTo>
                    <a:pt x="67433" y="74410"/>
                  </a:lnTo>
                  <a:lnTo>
                    <a:pt x="63681" y="89241"/>
                  </a:lnTo>
                  <a:lnTo>
                    <a:pt x="60005" y="103806"/>
                  </a:lnTo>
                  <a:lnTo>
                    <a:pt x="56383" y="117671"/>
                  </a:lnTo>
                  <a:lnTo>
                    <a:pt x="52798" y="130757"/>
                  </a:lnTo>
                  <a:lnTo>
                    <a:pt x="49237" y="143159"/>
                  </a:lnTo>
                  <a:lnTo>
                    <a:pt x="45693" y="155024"/>
                  </a:lnTo>
                  <a:lnTo>
                    <a:pt x="42160" y="166654"/>
                  </a:lnTo>
                  <a:lnTo>
                    <a:pt x="38635" y="178471"/>
                  </a:lnTo>
                  <a:lnTo>
                    <a:pt x="35116" y="190685"/>
                  </a:lnTo>
                  <a:lnTo>
                    <a:pt x="31599" y="203162"/>
                  </a:lnTo>
                  <a:lnTo>
                    <a:pt x="28085" y="215538"/>
                  </a:lnTo>
                  <a:lnTo>
                    <a:pt x="24577" y="227608"/>
                  </a:lnTo>
                  <a:lnTo>
                    <a:pt x="21239" y="239493"/>
                  </a:lnTo>
                  <a:lnTo>
                    <a:pt x="18376" y="251538"/>
                  </a:lnTo>
                  <a:lnTo>
                    <a:pt x="16114" y="263947"/>
                  </a:lnTo>
                  <a:lnTo>
                    <a:pt x="14257" y="277080"/>
                  </a:lnTo>
                  <a:lnTo>
                    <a:pt x="12395" y="291498"/>
                  </a:lnTo>
                  <a:lnTo>
                    <a:pt x="10293" y="307370"/>
                  </a:lnTo>
                  <a:lnTo>
                    <a:pt x="8039" y="323835"/>
                  </a:lnTo>
                  <a:lnTo>
                    <a:pt x="5742" y="340928"/>
                  </a:lnTo>
                  <a:lnTo>
                    <a:pt x="3196" y="361269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895336" y="3274362"/>
              <a:ext cx="31587" cy="115815"/>
            </a:xfrm>
            <a:custGeom>
              <a:avLst/>
              <a:gdLst/>
              <a:ahLst/>
              <a:cxnLst/>
              <a:rect l="0" t="0" r="0" b="0"/>
              <a:pathLst>
                <a:path w="31587" h="115815">
                  <a:moveTo>
                    <a:pt x="0" y="0"/>
                  </a:moveTo>
                  <a:lnTo>
                    <a:pt x="5801" y="5935"/>
                  </a:lnTo>
                  <a:lnTo>
                    <a:pt x="10725" y="12140"/>
                  </a:lnTo>
                  <a:lnTo>
                    <a:pt x="15223" y="19240"/>
                  </a:lnTo>
                  <a:lnTo>
                    <a:pt x="19271" y="27353"/>
                  </a:lnTo>
                  <a:lnTo>
                    <a:pt x="22636" y="36648"/>
                  </a:lnTo>
                  <a:lnTo>
                    <a:pt x="25245" y="47086"/>
                  </a:lnTo>
                  <a:lnTo>
                    <a:pt x="27176" y="58267"/>
                  </a:lnTo>
                  <a:lnTo>
                    <a:pt x="28767" y="70831"/>
                  </a:lnTo>
                  <a:lnTo>
                    <a:pt x="30157" y="88114"/>
                  </a:lnTo>
                  <a:lnTo>
                    <a:pt x="31586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117283" y="3566404"/>
            <a:ext cx="2220044" cy="565639"/>
            <a:chOff x="117283" y="3566404"/>
            <a:chExt cx="2220044" cy="565639"/>
          </a:xfrm>
        </p:grpSpPr>
        <p:sp>
          <p:nvSpPr>
            <p:cNvPr id="124" name="Freeform 123"/>
            <p:cNvSpPr/>
            <p:nvPr/>
          </p:nvSpPr>
          <p:spPr>
            <a:xfrm>
              <a:off x="117283" y="3706484"/>
              <a:ext cx="261743" cy="425559"/>
            </a:xfrm>
            <a:custGeom>
              <a:avLst/>
              <a:gdLst/>
              <a:ahLst/>
              <a:cxnLst/>
              <a:rect l="0" t="0" r="0" b="0"/>
              <a:pathLst>
                <a:path w="261743" h="425559">
                  <a:moveTo>
                    <a:pt x="177514" y="31132"/>
                  </a:moveTo>
                  <a:lnTo>
                    <a:pt x="171580" y="25265"/>
                  </a:lnTo>
                  <a:lnTo>
                    <a:pt x="165375" y="19700"/>
                  </a:lnTo>
                  <a:lnTo>
                    <a:pt x="158275" y="13915"/>
                  </a:lnTo>
                  <a:lnTo>
                    <a:pt x="150162" y="8353"/>
                  </a:lnTo>
                  <a:lnTo>
                    <a:pt x="140867" y="3968"/>
                  </a:lnTo>
                  <a:lnTo>
                    <a:pt x="130424" y="1199"/>
                  </a:lnTo>
                  <a:lnTo>
                    <a:pt x="119171" y="0"/>
                  </a:lnTo>
                  <a:lnTo>
                    <a:pt x="107634" y="107"/>
                  </a:lnTo>
                  <a:lnTo>
                    <a:pt x="96142" y="1221"/>
                  </a:lnTo>
                  <a:lnTo>
                    <a:pt x="84989" y="3240"/>
                  </a:lnTo>
                  <a:lnTo>
                    <a:pt x="74500" y="6257"/>
                  </a:lnTo>
                  <a:lnTo>
                    <a:pt x="64785" y="10252"/>
                  </a:lnTo>
                  <a:lnTo>
                    <a:pt x="55940" y="15408"/>
                  </a:lnTo>
                  <a:lnTo>
                    <a:pt x="48137" y="22157"/>
                  </a:lnTo>
                  <a:lnTo>
                    <a:pt x="41367" y="30586"/>
                  </a:lnTo>
                  <a:lnTo>
                    <a:pt x="35479" y="40333"/>
                  </a:lnTo>
                  <a:lnTo>
                    <a:pt x="30282" y="50784"/>
                  </a:lnTo>
                  <a:lnTo>
                    <a:pt x="25596" y="61515"/>
                  </a:lnTo>
                  <a:lnTo>
                    <a:pt x="21278" y="72311"/>
                  </a:lnTo>
                  <a:lnTo>
                    <a:pt x="17217" y="83085"/>
                  </a:lnTo>
                  <a:lnTo>
                    <a:pt x="13338" y="93815"/>
                  </a:lnTo>
                  <a:lnTo>
                    <a:pt x="9749" y="104665"/>
                  </a:lnTo>
                  <a:lnTo>
                    <a:pt x="6718" y="115949"/>
                  </a:lnTo>
                  <a:lnTo>
                    <a:pt x="4348" y="127811"/>
                  </a:lnTo>
                  <a:lnTo>
                    <a:pt x="2588" y="140390"/>
                  </a:lnTo>
                  <a:lnTo>
                    <a:pt x="1324" y="153898"/>
                  </a:lnTo>
                  <a:lnTo>
                    <a:pt x="441" y="168355"/>
                  </a:lnTo>
                  <a:lnTo>
                    <a:pt x="0" y="183471"/>
                  </a:lnTo>
                  <a:lnTo>
                    <a:pt x="228" y="198763"/>
                  </a:lnTo>
                  <a:lnTo>
                    <a:pt x="1196" y="213941"/>
                  </a:lnTo>
                  <a:lnTo>
                    <a:pt x="2828" y="229064"/>
                  </a:lnTo>
                  <a:lnTo>
                    <a:pt x="4995" y="244436"/>
                  </a:lnTo>
                  <a:lnTo>
                    <a:pt x="7563" y="260214"/>
                  </a:lnTo>
                  <a:lnTo>
                    <a:pt x="10423" y="276081"/>
                  </a:lnTo>
                  <a:lnTo>
                    <a:pt x="13489" y="291362"/>
                  </a:lnTo>
                  <a:lnTo>
                    <a:pt x="16701" y="305721"/>
                  </a:lnTo>
                  <a:lnTo>
                    <a:pt x="20180" y="319312"/>
                  </a:lnTo>
                  <a:lnTo>
                    <a:pt x="24200" y="332587"/>
                  </a:lnTo>
                  <a:lnTo>
                    <a:pt x="28871" y="345843"/>
                  </a:lnTo>
                  <a:lnTo>
                    <a:pt x="34144" y="358882"/>
                  </a:lnTo>
                  <a:lnTo>
                    <a:pt x="39909" y="371118"/>
                  </a:lnTo>
                  <a:lnTo>
                    <a:pt x="46051" y="382273"/>
                  </a:lnTo>
                  <a:lnTo>
                    <a:pt x="52634" y="392223"/>
                  </a:lnTo>
                  <a:lnTo>
                    <a:pt x="59884" y="400835"/>
                  </a:lnTo>
                  <a:lnTo>
                    <a:pt x="67877" y="408176"/>
                  </a:lnTo>
                  <a:lnTo>
                    <a:pt x="76702" y="414291"/>
                  </a:lnTo>
                  <a:lnTo>
                    <a:pt x="86537" y="419117"/>
                  </a:lnTo>
                  <a:lnTo>
                    <a:pt x="97374" y="422729"/>
                  </a:lnTo>
                  <a:lnTo>
                    <a:pt x="108906" y="425003"/>
                  </a:lnTo>
                  <a:lnTo>
                    <a:pt x="120639" y="425558"/>
                  </a:lnTo>
                  <a:lnTo>
                    <a:pt x="132260" y="424332"/>
                  </a:lnTo>
                  <a:lnTo>
                    <a:pt x="143332" y="421390"/>
                  </a:lnTo>
                  <a:lnTo>
                    <a:pt x="153234" y="416749"/>
                  </a:lnTo>
                  <a:lnTo>
                    <a:pt x="161742" y="410591"/>
                  </a:lnTo>
                  <a:lnTo>
                    <a:pt x="168963" y="403203"/>
                  </a:lnTo>
                  <a:lnTo>
                    <a:pt x="175137" y="394881"/>
                  </a:lnTo>
                  <a:lnTo>
                    <a:pt x="180512" y="385876"/>
                  </a:lnTo>
                  <a:lnTo>
                    <a:pt x="185143" y="376221"/>
                  </a:lnTo>
                  <a:lnTo>
                    <a:pt x="188889" y="365756"/>
                  </a:lnTo>
                  <a:lnTo>
                    <a:pt x="191738" y="354459"/>
                  </a:lnTo>
                  <a:lnTo>
                    <a:pt x="193483" y="342602"/>
                  </a:lnTo>
                  <a:lnTo>
                    <a:pt x="193673" y="330643"/>
                  </a:lnTo>
                  <a:lnTo>
                    <a:pt x="192204" y="318862"/>
                  </a:lnTo>
                  <a:lnTo>
                    <a:pt x="189267" y="307512"/>
                  </a:lnTo>
                  <a:lnTo>
                    <a:pt x="185162" y="296889"/>
                  </a:lnTo>
                  <a:lnTo>
                    <a:pt x="180176" y="287084"/>
                  </a:lnTo>
                  <a:lnTo>
                    <a:pt x="174389" y="278177"/>
                  </a:lnTo>
                  <a:lnTo>
                    <a:pt x="167682" y="270334"/>
                  </a:lnTo>
                  <a:lnTo>
                    <a:pt x="160066" y="263550"/>
                  </a:lnTo>
                  <a:lnTo>
                    <a:pt x="151834" y="258163"/>
                  </a:lnTo>
                  <a:lnTo>
                    <a:pt x="143463" y="254899"/>
                  </a:lnTo>
                  <a:lnTo>
                    <a:pt x="135272" y="253974"/>
                  </a:lnTo>
                  <a:lnTo>
                    <a:pt x="128544" y="255457"/>
                  </a:lnTo>
                  <a:lnTo>
                    <a:pt x="126347" y="259042"/>
                  </a:lnTo>
                  <a:lnTo>
                    <a:pt x="129745" y="263174"/>
                  </a:lnTo>
                  <a:lnTo>
                    <a:pt x="136677" y="266453"/>
                  </a:lnTo>
                  <a:lnTo>
                    <a:pt x="145668" y="268567"/>
                  </a:lnTo>
                  <a:lnTo>
                    <a:pt x="155702" y="269452"/>
                  </a:lnTo>
                  <a:lnTo>
                    <a:pt x="166188" y="269209"/>
                  </a:lnTo>
                  <a:lnTo>
                    <a:pt x="176836" y="267882"/>
                  </a:lnTo>
                  <a:lnTo>
                    <a:pt x="187518" y="265382"/>
                  </a:lnTo>
                  <a:lnTo>
                    <a:pt x="198181" y="261772"/>
                  </a:lnTo>
                  <a:lnTo>
                    <a:pt x="208743" y="257348"/>
                  </a:lnTo>
                  <a:lnTo>
                    <a:pt x="220315" y="252017"/>
                  </a:lnTo>
                  <a:lnTo>
                    <a:pt x="236152" y="244193"/>
                  </a:lnTo>
                  <a:lnTo>
                    <a:pt x="261742" y="231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84946" y="3874487"/>
              <a:ext cx="88837" cy="188094"/>
            </a:xfrm>
            <a:custGeom>
              <a:avLst/>
              <a:gdLst/>
              <a:ahLst/>
              <a:cxnLst/>
              <a:rect l="0" t="0" r="0" b="0"/>
              <a:pathLst>
                <a:path w="88837" h="188094">
                  <a:moveTo>
                    <a:pt x="4608" y="94756"/>
                  </a:moveTo>
                  <a:lnTo>
                    <a:pt x="1808" y="103558"/>
                  </a:lnTo>
                  <a:lnTo>
                    <a:pt x="306" y="111904"/>
                  </a:lnTo>
                  <a:lnTo>
                    <a:pt x="0" y="120603"/>
                  </a:lnTo>
                  <a:lnTo>
                    <a:pt x="679" y="129724"/>
                  </a:lnTo>
                  <a:lnTo>
                    <a:pt x="2147" y="139219"/>
                  </a:lnTo>
                  <a:lnTo>
                    <a:pt x="4216" y="149011"/>
                  </a:lnTo>
                  <a:lnTo>
                    <a:pt x="6725" y="159025"/>
                  </a:lnTo>
                  <a:lnTo>
                    <a:pt x="9548" y="169199"/>
                  </a:lnTo>
                  <a:lnTo>
                    <a:pt x="12570" y="179407"/>
                  </a:lnTo>
                  <a:lnTo>
                    <a:pt x="15004" y="186855"/>
                  </a:lnTo>
                  <a:lnTo>
                    <a:pt x="16073" y="188093"/>
                  </a:lnTo>
                  <a:lnTo>
                    <a:pt x="16303" y="184182"/>
                  </a:lnTo>
                  <a:lnTo>
                    <a:pt x="16017" y="176943"/>
                  </a:lnTo>
                  <a:lnTo>
                    <a:pt x="15155" y="167890"/>
                  </a:lnTo>
                  <a:lnTo>
                    <a:pt x="13693" y="157949"/>
                  </a:lnTo>
                  <a:lnTo>
                    <a:pt x="11864" y="147439"/>
                  </a:lnTo>
                  <a:lnTo>
                    <a:pt x="10081" y="136289"/>
                  </a:lnTo>
                  <a:lnTo>
                    <a:pt x="8589" y="124479"/>
                  </a:lnTo>
                  <a:lnTo>
                    <a:pt x="7772" y="112251"/>
                  </a:lnTo>
                  <a:lnTo>
                    <a:pt x="8212" y="100032"/>
                  </a:lnTo>
                  <a:lnTo>
                    <a:pt x="10107" y="88066"/>
                  </a:lnTo>
                  <a:lnTo>
                    <a:pt x="13330" y="76418"/>
                  </a:lnTo>
                  <a:lnTo>
                    <a:pt x="17629" y="65062"/>
                  </a:lnTo>
                  <a:lnTo>
                    <a:pt x="22744" y="53952"/>
                  </a:lnTo>
                  <a:lnTo>
                    <a:pt x="28616" y="43355"/>
                  </a:lnTo>
                  <a:lnTo>
                    <a:pt x="35381" y="33837"/>
                  </a:lnTo>
                  <a:lnTo>
                    <a:pt x="43031" y="25624"/>
                  </a:lnTo>
                  <a:lnTo>
                    <a:pt x="51177" y="18767"/>
                  </a:lnTo>
                  <a:lnTo>
                    <a:pt x="60031" y="12642"/>
                  </a:lnTo>
                  <a:lnTo>
                    <a:pt x="71487" y="6712"/>
                  </a:lnTo>
                  <a:lnTo>
                    <a:pt x="888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89008" y="3874245"/>
              <a:ext cx="247987" cy="189729"/>
            </a:xfrm>
            <a:custGeom>
              <a:avLst/>
              <a:gdLst/>
              <a:ahLst/>
              <a:cxnLst/>
              <a:rect l="0" t="0" r="0" b="0"/>
              <a:pathLst>
                <a:path w="247987" h="189729">
                  <a:moveTo>
                    <a:pt x="5831" y="73941"/>
                  </a:moveTo>
                  <a:lnTo>
                    <a:pt x="17499" y="73874"/>
                  </a:lnTo>
                  <a:lnTo>
                    <a:pt x="27988" y="73234"/>
                  </a:lnTo>
                  <a:lnTo>
                    <a:pt x="38285" y="71933"/>
                  </a:lnTo>
                  <a:lnTo>
                    <a:pt x="48413" y="69900"/>
                  </a:lnTo>
                  <a:lnTo>
                    <a:pt x="58109" y="66935"/>
                  </a:lnTo>
                  <a:lnTo>
                    <a:pt x="67240" y="63011"/>
                  </a:lnTo>
                  <a:lnTo>
                    <a:pt x="75670" y="58089"/>
                  </a:lnTo>
                  <a:lnTo>
                    <a:pt x="83184" y="52037"/>
                  </a:lnTo>
                  <a:lnTo>
                    <a:pt x="89736" y="44897"/>
                  </a:lnTo>
                  <a:lnTo>
                    <a:pt x="94796" y="37002"/>
                  </a:lnTo>
                  <a:lnTo>
                    <a:pt x="97307" y="28865"/>
                  </a:lnTo>
                  <a:lnTo>
                    <a:pt x="96913" y="20816"/>
                  </a:lnTo>
                  <a:lnTo>
                    <a:pt x="93715" y="13466"/>
                  </a:lnTo>
                  <a:lnTo>
                    <a:pt x="87913" y="7747"/>
                  </a:lnTo>
                  <a:lnTo>
                    <a:pt x="79910" y="4024"/>
                  </a:lnTo>
                  <a:lnTo>
                    <a:pt x="70505" y="2323"/>
                  </a:lnTo>
                  <a:lnTo>
                    <a:pt x="60758" y="2611"/>
                  </a:lnTo>
                  <a:lnTo>
                    <a:pt x="51295" y="4660"/>
                  </a:lnTo>
                  <a:lnTo>
                    <a:pt x="42489" y="8287"/>
                  </a:lnTo>
                  <a:lnTo>
                    <a:pt x="34648" y="13452"/>
                  </a:lnTo>
                  <a:lnTo>
                    <a:pt x="27820" y="19996"/>
                  </a:lnTo>
                  <a:lnTo>
                    <a:pt x="21878" y="27657"/>
                  </a:lnTo>
                  <a:lnTo>
                    <a:pt x="16637" y="36169"/>
                  </a:lnTo>
                  <a:lnTo>
                    <a:pt x="11923" y="45306"/>
                  </a:lnTo>
                  <a:lnTo>
                    <a:pt x="7753" y="55051"/>
                  </a:lnTo>
                  <a:lnTo>
                    <a:pt x="4323" y="65577"/>
                  </a:lnTo>
                  <a:lnTo>
                    <a:pt x="1690" y="76914"/>
                  </a:lnTo>
                  <a:lnTo>
                    <a:pt x="92" y="88798"/>
                  </a:lnTo>
                  <a:lnTo>
                    <a:pt x="0" y="100777"/>
                  </a:lnTo>
                  <a:lnTo>
                    <a:pt x="1536" y="112574"/>
                  </a:lnTo>
                  <a:lnTo>
                    <a:pt x="4517" y="124106"/>
                  </a:lnTo>
                  <a:lnTo>
                    <a:pt x="8652" y="135383"/>
                  </a:lnTo>
                  <a:lnTo>
                    <a:pt x="13658" y="146440"/>
                  </a:lnTo>
                  <a:lnTo>
                    <a:pt x="19458" y="157001"/>
                  </a:lnTo>
                  <a:lnTo>
                    <a:pt x="26174" y="166495"/>
                  </a:lnTo>
                  <a:lnTo>
                    <a:pt x="33801" y="174687"/>
                  </a:lnTo>
                  <a:lnTo>
                    <a:pt x="42209" y="181341"/>
                  </a:lnTo>
                  <a:lnTo>
                    <a:pt x="51231" y="186062"/>
                  </a:lnTo>
                  <a:lnTo>
                    <a:pt x="60709" y="188823"/>
                  </a:lnTo>
                  <a:lnTo>
                    <a:pt x="70515" y="189728"/>
                  </a:lnTo>
                  <a:lnTo>
                    <a:pt x="80550" y="188831"/>
                  </a:lnTo>
                  <a:lnTo>
                    <a:pt x="90735" y="186338"/>
                  </a:lnTo>
                  <a:lnTo>
                    <a:pt x="100692" y="182396"/>
                  </a:lnTo>
                  <a:lnTo>
                    <a:pt x="109772" y="177011"/>
                  </a:lnTo>
                  <a:lnTo>
                    <a:pt x="117692" y="170316"/>
                  </a:lnTo>
                  <a:lnTo>
                    <a:pt x="124501" y="162552"/>
                  </a:lnTo>
                  <a:lnTo>
                    <a:pt x="130391" y="153970"/>
                  </a:lnTo>
                  <a:lnTo>
                    <a:pt x="135586" y="144800"/>
                  </a:lnTo>
                  <a:lnTo>
                    <a:pt x="140603" y="135542"/>
                  </a:lnTo>
                  <a:lnTo>
                    <a:pt x="146206" y="126940"/>
                  </a:lnTo>
                  <a:lnTo>
                    <a:pt x="152759" y="119339"/>
                  </a:lnTo>
                  <a:lnTo>
                    <a:pt x="160113" y="112575"/>
                  </a:lnTo>
                  <a:lnTo>
                    <a:pt x="167814" y="106185"/>
                  </a:lnTo>
                  <a:lnTo>
                    <a:pt x="175548" y="99844"/>
                  </a:lnTo>
                  <a:lnTo>
                    <a:pt x="183180" y="93413"/>
                  </a:lnTo>
                  <a:lnTo>
                    <a:pt x="190677" y="86855"/>
                  </a:lnTo>
                  <a:lnTo>
                    <a:pt x="198044" y="80173"/>
                  </a:lnTo>
                  <a:lnTo>
                    <a:pt x="205142" y="73226"/>
                  </a:lnTo>
                  <a:lnTo>
                    <a:pt x="211689" y="65730"/>
                  </a:lnTo>
                  <a:lnTo>
                    <a:pt x="217567" y="57575"/>
                  </a:lnTo>
                  <a:lnTo>
                    <a:pt x="222498" y="48812"/>
                  </a:lnTo>
                  <a:lnTo>
                    <a:pt x="225980" y="39551"/>
                  </a:lnTo>
                  <a:lnTo>
                    <a:pt x="227861" y="29927"/>
                  </a:lnTo>
                  <a:lnTo>
                    <a:pt x="227818" y="20533"/>
                  </a:lnTo>
                  <a:lnTo>
                    <a:pt x="225212" y="12372"/>
                  </a:lnTo>
                  <a:lnTo>
                    <a:pt x="219941" y="5903"/>
                  </a:lnTo>
                  <a:lnTo>
                    <a:pt x="212504" y="1564"/>
                  </a:lnTo>
                  <a:lnTo>
                    <a:pt x="203694" y="0"/>
                  </a:lnTo>
                  <a:lnTo>
                    <a:pt x="194117" y="1287"/>
                  </a:lnTo>
                  <a:lnTo>
                    <a:pt x="184455" y="5049"/>
                  </a:lnTo>
                  <a:lnTo>
                    <a:pt x="175516" y="10762"/>
                  </a:lnTo>
                  <a:lnTo>
                    <a:pt x="167661" y="17935"/>
                  </a:lnTo>
                  <a:lnTo>
                    <a:pt x="160882" y="26322"/>
                  </a:lnTo>
                  <a:lnTo>
                    <a:pt x="155005" y="35919"/>
                  </a:lnTo>
                  <a:lnTo>
                    <a:pt x="149834" y="46630"/>
                  </a:lnTo>
                  <a:lnTo>
                    <a:pt x="145510" y="58260"/>
                  </a:lnTo>
                  <a:lnTo>
                    <a:pt x="142501" y="70599"/>
                  </a:lnTo>
                  <a:lnTo>
                    <a:pt x="140956" y="83452"/>
                  </a:lnTo>
                  <a:lnTo>
                    <a:pt x="140731" y="96508"/>
                  </a:lnTo>
                  <a:lnTo>
                    <a:pt x="141567" y="109346"/>
                  </a:lnTo>
                  <a:lnTo>
                    <a:pt x="143208" y="121754"/>
                  </a:lnTo>
                  <a:lnTo>
                    <a:pt x="145597" y="133541"/>
                  </a:lnTo>
                  <a:lnTo>
                    <a:pt x="148870" y="144465"/>
                  </a:lnTo>
                  <a:lnTo>
                    <a:pt x="153037" y="154467"/>
                  </a:lnTo>
                  <a:lnTo>
                    <a:pt x="158139" y="163167"/>
                  </a:lnTo>
                  <a:lnTo>
                    <a:pt x="164320" y="169808"/>
                  </a:lnTo>
                  <a:lnTo>
                    <a:pt x="171551" y="174153"/>
                  </a:lnTo>
                  <a:lnTo>
                    <a:pt x="179508" y="176105"/>
                  </a:lnTo>
                  <a:lnTo>
                    <a:pt x="187688" y="175453"/>
                  </a:lnTo>
                  <a:lnTo>
                    <a:pt x="195775" y="172347"/>
                  </a:lnTo>
                  <a:lnTo>
                    <a:pt x="203491" y="167196"/>
                  </a:lnTo>
                  <a:lnTo>
                    <a:pt x="210520" y="160468"/>
                  </a:lnTo>
                  <a:lnTo>
                    <a:pt x="216763" y="152588"/>
                  </a:lnTo>
                  <a:lnTo>
                    <a:pt x="222339" y="144155"/>
                  </a:lnTo>
                  <a:lnTo>
                    <a:pt x="228135" y="135012"/>
                  </a:lnTo>
                  <a:lnTo>
                    <a:pt x="235778" y="123247"/>
                  </a:lnTo>
                  <a:lnTo>
                    <a:pt x="247986" y="1055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47523" y="3859797"/>
              <a:ext cx="94757" cy="152934"/>
            </a:xfrm>
            <a:custGeom>
              <a:avLst/>
              <a:gdLst/>
              <a:ahLst/>
              <a:cxnLst/>
              <a:rect l="0" t="0" r="0" b="0"/>
              <a:pathLst>
                <a:path w="94757" h="152934">
                  <a:moveTo>
                    <a:pt x="0" y="77861"/>
                  </a:moveTo>
                  <a:lnTo>
                    <a:pt x="67" y="89528"/>
                  </a:lnTo>
                  <a:lnTo>
                    <a:pt x="707" y="100017"/>
                  </a:lnTo>
                  <a:lnTo>
                    <a:pt x="1999" y="110324"/>
                  </a:lnTo>
                  <a:lnTo>
                    <a:pt x="3686" y="120798"/>
                  </a:lnTo>
                  <a:lnTo>
                    <a:pt x="5354" y="131790"/>
                  </a:lnTo>
                  <a:lnTo>
                    <a:pt x="6742" y="143330"/>
                  </a:lnTo>
                  <a:lnTo>
                    <a:pt x="6910" y="151796"/>
                  </a:lnTo>
                  <a:lnTo>
                    <a:pt x="5496" y="152933"/>
                  </a:lnTo>
                  <a:lnTo>
                    <a:pt x="3924" y="148473"/>
                  </a:lnTo>
                  <a:lnTo>
                    <a:pt x="2698" y="140320"/>
                  </a:lnTo>
                  <a:lnTo>
                    <a:pt x="1828" y="129497"/>
                  </a:lnTo>
                  <a:lnTo>
                    <a:pt x="1230" y="116697"/>
                  </a:lnTo>
                  <a:lnTo>
                    <a:pt x="825" y="102620"/>
                  </a:lnTo>
                  <a:lnTo>
                    <a:pt x="553" y="87988"/>
                  </a:lnTo>
                  <a:lnTo>
                    <a:pt x="379" y="73244"/>
                  </a:lnTo>
                  <a:lnTo>
                    <a:pt x="602" y="58742"/>
                  </a:lnTo>
                  <a:lnTo>
                    <a:pt x="1816" y="44846"/>
                  </a:lnTo>
                  <a:lnTo>
                    <a:pt x="4272" y="31701"/>
                  </a:lnTo>
                  <a:lnTo>
                    <a:pt x="8060" y="19907"/>
                  </a:lnTo>
                  <a:lnTo>
                    <a:pt x="13277" y="10567"/>
                  </a:lnTo>
                  <a:lnTo>
                    <a:pt x="19821" y="4075"/>
                  </a:lnTo>
                  <a:lnTo>
                    <a:pt x="27300" y="512"/>
                  </a:lnTo>
                  <a:lnTo>
                    <a:pt x="35149" y="0"/>
                  </a:lnTo>
                  <a:lnTo>
                    <a:pt x="43011" y="2285"/>
                  </a:lnTo>
                  <a:lnTo>
                    <a:pt x="50574" y="6866"/>
                  </a:lnTo>
                  <a:lnTo>
                    <a:pt x="57500" y="13204"/>
                  </a:lnTo>
                  <a:lnTo>
                    <a:pt x="63673" y="20827"/>
                  </a:lnTo>
                  <a:lnTo>
                    <a:pt x="69158" y="29363"/>
                  </a:lnTo>
                  <a:lnTo>
                    <a:pt x="74084" y="38537"/>
                  </a:lnTo>
                  <a:lnTo>
                    <a:pt x="78582" y="48153"/>
                  </a:lnTo>
                  <a:lnTo>
                    <a:pt x="82606" y="58236"/>
                  </a:lnTo>
                  <a:lnTo>
                    <a:pt x="85937" y="68997"/>
                  </a:lnTo>
                  <a:lnTo>
                    <a:pt x="88512" y="80491"/>
                  </a:lnTo>
                  <a:lnTo>
                    <a:pt x="90416" y="92416"/>
                  </a:lnTo>
                  <a:lnTo>
                    <a:pt x="91983" y="105576"/>
                  </a:lnTo>
                  <a:lnTo>
                    <a:pt x="93351" y="123362"/>
                  </a:lnTo>
                  <a:lnTo>
                    <a:pt x="94756" y="1515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48195" y="3642860"/>
              <a:ext cx="141484" cy="336913"/>
            </a:xfrm>
            <a:custGeom>
              <a:avLst/>
              <a:gdLst/>
              <a:ahLst/>
              <a:cxnLst/>
              <a:rect l="0" t="0" r="0" b="0"/>
              <a:pathLst>
                <a:path w="141484" h="336913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6" y="45288"/>
                  </a:lnTo>
                  <a:lnTo>
                    <a:pt x="2146" y="56329"/>
                  </a:lnTo>
                  <a:lnTo>
                    <a:pt x="3003" y="67996"/>
                  </a:lnTo>
                  <a:lnTo>
                    <a:pt x="4178" y="79818"/>
                  </a:lnTo>
                  <a:lnTo>
                    <a:pt x="5812" y="91512"/>
                  </a:lnTo>
                  <a:lnTo>
                    <a:pt x="7740" y="103141"/>
                  </a:lnTo>
                  <a:lnTo>
                    <a:pt x="9580" y="115014"/>
                  </a:lnTo>
                  <a:lnTo>
                    <a:pt x="11119" y="127305"/>
                  </a:lnTo>
                  <a:lnTo>
                    <a:pt x="12475" y="140186"/>
                  </a:lnTo>
                  <a:lnTo>
                    <a:pt x="13992" y="153906"/>
                  </a:lnTo>
                  <a:lnTo>
                    <a:pt x="15860" y="168512"/>
                  </a:lnTo>
                  <a:lnTo>
                    <a:pt x="17946" y="183899"/>
                  </a:lnTo>
                  <a:lnTo>
                    <a:pt x="19892" y="199906"/>
                  </a:lnTo>
                  <a:lnTo>
                    <a:pt x="21503" y="216373"/>
                  </a:lnTo>
                  <a:lnTo>
                    <a:pt x="22907" y="233005"/>
                  </a:lnTo>
                  <a:lnTo>
                    <a:pt x="24456" y="249397"/>
                  </a:lnTo>
                  <a:lnTo>
                    <a:pt x="26355" y="265253"/>
                  </a:lnTo>
                  <a:lnTo>
                    <a:pt x="28811" y="277221"/>
                  </a:lnTo>
                  <a:lnTo>
                    <a:pt x="31434" y="281196"/>
                  </a:lnTo>
                  <a:lnTo>
                    <a:pt x="33336" y="278607"/>
                  </a:lnTo>
                  <a:lnTo>
                    <a:pt x="34846" y="271891"/>
                  </a:lnTo>
                  <a:lnTo>
                    <a:pt x="36827" y="262986"/>
                  </a:lnTo>
                  <a:lnTo>
                    <a:pt x="39734" y="253046"/>
                  </a:lnTo>
                  <a:lnTo>
                    <a:pt x="43623" y="242824"/>
                  </a:lnTo>
                  <a:lnTo>
                    <a:pt x="48359" y="232906"/>
                  </a:lnTo>
                  <a:lnTo>
                    <a:pt x="53759" y="223560"/>
                  </a:lnTo>
                  <a:lnTo>
                    <a:pt x="59650" y="215457"/>
                  </a:lnTo>
                  <a:lnTo>
                    <a:pt x="65894" y="209742"/>
                  </a:lnTo>
                  <a:lnTo>
                    <a:pt x="72384" y="206824"/>
                  </a:lnTo>
                  <a:lnTo>
                    <a:pt x="79045" y="206473"/>
                  </a:lnTo>
                  <a:lnTo>
                    <a:pt x="85823" y="208205"/>
                  </a:lnTo>
                  <a:lnTo>
                    <a:pt x="92675" y="211519"/>
                  </a:lnTo>
                  <a:lnTo>
                    <a:pt x="99412" y="216145"/>
                  </a:lnTo>
                  <a:lnTo>
                    <a:pt x="105710" y="222057"/>
                  </a:lnTo>
                  <a:lnTo>
                    <a:pt x="111422" y="229146"/>
                  </a:lnTo>
                  <a:lnTo>
                    <a:pt x="116410" y="237529"/>
                  </a:lnTo>
                  <a:lnTo>
                    <a:pt x="120462" y="247599"/>
                  </a:lnTo>
                  <a:lnTo>
                    <a:pt x="123562" y="259407"/>
                  </a:lnTo>
                  <a:lnTo>
                    <a:pt x="126000" y="272405"/>
                  </a:lnTo>
                  <a:lnTo>
                    <a:pt x="128260" y="285662"/>
                  </a:lnTo>
                  <a:lnTo>
                    <a:pt x="130633" y="298593"/>
                  </a:lnTo>
                  <a:lnTo>
                    <a:pt x="133071" y="310369"/>
                  </a:lnTo>
                  <a:lnTo>
                    <a:pt x="135511" y="320795"/>
                  </a:lnTo>
                  <a:lnTo>
                    <a:pt x="138174" y="329661"/>
                  </a:lnTo>
                  <a:lnTo>
                    <a:pt x="14148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007270" y="3811316"/>
              <a:ext cx="103227" cy="154879"/>
            </a:xfrm>
            <a:custGeom>
              <a:avLst/>
              <a:gdLst/>
              <a:ahLst/>
              <a:cxnLst/>
              <a:rect l="0" t="0" r="0" b="0"/>
              <a:pathLst>
                <a:path w="103227" h="154879">
                  <a:moveTo>
                    <a:pt x="66636" y="0"/>
                  </a:moveTo>
                  <a:lnTo>
                    <a:pt x="57902" y="3000"/>
                  </a:lnTo>
                  <a:lnTo>
                    <a:pt x="50195" y="6423"/>
                  </a:lnTo>
                  <a:lnTo>
                    <a:pt x="42793" y="10624"/>
                  </a:lnTo>
                  <a:lnTo>
                    <a:pt x="35532" y="15696"/>
                  </a:lnTo>
                  <a:lnTo>
                    <a:pt x="28353" y="21826"/>
                  </a:lnTo>
                  <a:lnTo>
                    <a:pt x="21237" y="29019"/>
                  </a:lnTo>
                  <a:lnTo>
                    <a:pt x="14492" y="37452"/>
                  </a:lnTo>
                  <a:lnTo>
                    <a:pt x="8722" y="47544"/>
                  </a:lnTo>
                  <a:lnTo>
                    <a:pt x="4187" y="59361"/>
                  </a:lnTo>
                  <a:lnTo>
                    <a:pt x="1143" y="72363"/>
                  </a:lnTo>
                  <a:lnTo>
                    <a:pt x="0" y="85621"/>
                  </a:lnTo>
                  <a:lnTo>
                    <a:pt x="790" y="98566"/>
                  </a:lnTo>
                  <a:lnTo>
                    <a:pt x="3252" y="110848"/>
                  </a:lnTo>
                  <a:lnTo>
                    <a:pt x="7031" y="122170"/>
                  </a:lnTo>
                  <a:lnTo>
                    <a:pt x="11798" y="132471"/>
                  </a:lnTo>
                  <a:lnTo>
                    <a:pt x="17606" y="141387"/>
                  </a:lnTo>
                  <a:lnTo>
                    <a:pt x="24860" y="148180"/>
                  </a:lnTo>
                  <a:lnTo>
                    <a:pt x="33656" y="152636"/>
                  </a:lnTo>
                  <a:lnTo>
                    <a:pt x="43494" y="154833"/>
                  </a:lnTo>
                  <a:lnTo>
                    <a:pt x="53483" y="154878"/>
                  </a:lnTo>
                  <a:lnTo>
                    <a:pt x="63083" y="153050"/>
                  </a:lnTo>
                  <a:lnTo>
                    <a:pt x="71968" y="149401"/>
                  </a:lnTo>
                  <a:lnTo>
                    <a:pt x="79856" y="143687"/>
                  </a:lnTo>
                  <a:lnTo>
                    <a:pt x="86708" y="135958"/>
                  </a:lnTo>
                  <a:lnTo>
                    <a:pt x="92495" y="126516"/>
                  </a:lnTo>
                  <a:lnTo>
                    <a:pt x="97099" y="115738"/>
                  </a:lnTo>
                  <a:lnTo>
                    <a:pt x="100562" y="103975"/>
                  </a:lnTo>
                  <a:lnTo>
                    <a:pt x="102738" y="91671"/>
                  </a:lnTo>
                  <a:lnTo>
                    <a:pt x="103226" y="79346"/>
                  </a:lnTo>
                  <a:lnTo>
                    <a:pt x="101960" y="67287"/>
                  </a:lnTo>
                  <a:lnTo>
                    <a:pt x="99162" y="55734"/>
                  </a:lnTo>
                  <a:lnTo>
                    <a:pt x="95150" y="44968"/>
                  </a:lnTo>
                  <a:lnTo>
                    <a:pt x="90227" y="35073"/>
                  </a:lnTo>
                  <a:lnTo>
                    <a:pt x="84483" y="26445"/>
                  </a:lnTo>
                  <a:lnTo>
                    <a:pt x="77804" y="19851"/>
                  </a:lnTo>
                  <a:lnTo>
                    <a:pt x="70167" y="15524"/>
                  </a:lnTo>
                  <a:lnTo>
                    <a:pt x="61480" y="12593"/>
                  </a:lnTo>
                  <a:lnTo>
                    <a:pt x="50473" y="10989"/>
                  </a:lnTo>
                  <a:lnTo>
                    <a:pt x="3505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158134" y="3758673"/>
              <a:ext cx="117456" cy="199316"/>
            </a:xfrm>
            <a:custGeom>
              <a:avLst/>
              <a:gdLst/>
              <a:ahLst/>
              <a:cxnLst/>
              <a:rect l="0" t="0" r="0" b="0"/>
              <a:pathLst>
                <a:path w="117456" h="199316">
                  <a:moveTo>
                    <a:pt x="0" y="31586"/>
                  </a:moveTo>
                  <a:lnTo>
                    <a:pt x="0" y="43387"/>
                  </a:lnTo>
                  <a:lnTo>
                    <a:pt x="0" y="55157"/>
                  </a:lnTo>
                  <a:lnTo>
                    <a:pt x="0" y="68047"/>
                  </a:lnTo>
                  <a:lnTo>
                    <a:pt x="0" y="81895"/>
                  </a:lnTo>
                  <a:lnTo>
                    <a:pt x="0" y="96223"/>
                  </a:lnTo>
                  <a:lnTo>
                    <a:pt x="9" y="110688"/>
                  </a:lnTo>
                  <a:lnTo>
                    <a:pt x="355" y="124966"/>
                  </a:lnTo>
                  <a:lnTo>
                    <a:pt x="1652" y="138693"/>
                  </a:lnTo>
                  <a:lnTo>
                    <a:pt x="4163" y="151725"/>
                  </a:lnTo>
                  <a:lnTo>
                    <a:pt x="7987" y="163779"/>
                  </a:lnTo>
                  <a:lnTo>
                    <a:pt x="13228" y="174355"/>
                  </a:lnTo>
                  <a:lnTo>
                    <a:pt x="19793" y="183314"/>
                  </a:lnTo>
                  <a:lnTo>
                    <a:pt x="27455" y="190500"/>
                  </a:lnTo>
                  <a:lnTo>
                    <a:pt x="35961" y="195586"/>
                  </a:lnTo>
                  <a:lnTo>
                    <a:pt x="45076" y="198587"/>
                  </a:lnTo>
                  <a:lnTo>
                    <a:pt x="54295" y="199315"/>
                  </a:lnTo>
                  <a:lnTo>
                    <a:pt x="62871" y="197236"/>
                  </a:lnTo>
                  <a:lnTo>
                    <a:pt x="70454" y="192322"/>
                  </a:lnTo>
                  <a:lnTo>
                    <a:pt x="77205" y="185126"/>
                  </a:lnTo>
                  <a:lnTo>
                    <a:pt x="83587" y="176478"/>
                  </a:lnTo>
                  <a:lnTo>
                    <a:pt x="89918" y="166997"/>
                  </a:lnTo>
                  <a:lnTo>
                    <a:pt x="96172" y="156889"/>
                  </a:lnTo>
                  <a:lnTo>
                    <a:pt x="102079" y="146053"/>
                  </a:lnTo>
                  <a:lnTo>
                    <a:pt x="107493" y="134471"/>
                  </a:lnTo>
                  <a:lnTo>
                    <a:pt x="112095" y="122237"/>
                  </a:lnTo>
                  <a:lnTo>
                    <a:pt x="115349" y="109486"/>
                  </a:lnTo>
                  <a:lnTo>
                    <a:pt x="117086" y="96347"/>
                  </a:lnTo>
                  <a:lnTo>
                    <a:pt x="117455" y="82928"/>
                  </a:lnTo>
                  <a:lnTo>
                    <a:pt x="116721" y="69314"/>
                  </a:lnTo>
                  <a:lnTo>
                    <a:pt x="115161" y="55581"/>
                  </a:lnTo>
                  <a:lnTo>
                    <a:pt x="113158" y="42381"/>
                  </a:lnTo>
                  <a:lnTo>
                    <a:pt x="111000" y="29632"/>
                  </a:lnTo>
                  <a:lnTo>
                    <a:pt x="108502" y="1621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328066" y="3743542"/>
              <a:ext cx="135887" cy="197501"/>
            </a:xfrm>
            <a:custGeom>
              <a:avLst/>
              <a:gdLst/>
              <a:ahLst/>
              <a:cxnLst/>
              <a:rect l="0" t="0" r="0" b="0"/>
              <a:pathLst>
                <a:path w="135887" h="197501">
                  <a:moveTo>
                    <a:pt x="82752" y="4603"/>
                  </a:moveTo>
                  <a:lnTo>
                    <a:pt x="73951" y="1803"/>
                  </a:lnTo>
                  <a:lnTo>
                    <a:pt x="65604" y="301"/>
                  </a:lnTo>
                  <a:lnTo>
                    <a:pt x="56910" y="0"/>
                  </a:lnTo>
                  <a:lnTo>
                    <a:pt x="47962" y="852"/>
                  </a:lnTo>
                  <a:lnTo>
                    <a:pt x="39115" y="2968"/>
                  </a:lnTo>
                  <a:lnTo>
                    <a:pt x="30581" y="6294"/>
                  </a:lnTo>
                  <a:lnTo>
                    <a:pt x="22565" y="10802"/>
                  </a:lnTo>
                  <a:lnTo>
                    <a:pt x="15336" y="16569"/>
                  </a:lnTo>
                  <a:lnTo>
                    <a:pt x="8973" y="23521"/>
                  </a:lnTo>
                  <a:lnTo>
                    <a:pt x="3871" y="31458"/>
                  </a:lnTo>
                  <a:lnTo>
                    <a:pt x="799" y="40155"/>
                  </a:lnTo>
                  <a:lnTo>
                    <a:pt x="0" y="49393"/>
                  </a:lnTo>
                  <a:lnTo>
                    <a:pt x="1413" y="58356"/>
                  </a:lnTo>
                  <a:lnTo>
                    <a:pt x="4944" y="65697"/>
                  </a:lnTo>
                  <a:lnTo>
                    <a:pt x="10318" y="70810"/>
                  </a:lnTo>
                  <a:lnTo>
                    <a:pt x="17162" y="73764"/>
                  </a:lnTo>
                  <a:lnTo>
                    <a:pt x="25109" y="74924"/>
                  </a:lnTo>
                  <a:lnTo>
                    <a:pt x="33859" y="74716"/>
                  </a:lnTo>
                  <a:lnTo>
                    <a:pt x="43342" y="73834"/>
                  </a:lnTo>
                  <a:lnTo>
                    <a:pt x="53691" y="73187"/>
                  </a:lnTo>
                  <a:lnTo>
                    <a:pt x="64905" y="73258"/>
                  </a:lnTo>
                  <a:lnTo>
                    <a:pt x="76537" y="74466"/>
                  </a:lnTo>
                  <a:lnTo>
                    <a:pt x="87812" y="77332"/>
                  </a:lnTo>
                  <a:lnTo>
                    <a:pt x="98316" y="81967"/>
                  </a:lnTo>
                  <a:lnTo>
                    <a:pt x="107826" y="88164"/>
                  </a:lnTo>
                  <a:lnTo>
                    <a:pt x="116142" y="95603"/>
                  </a:lnTo>
                  <a:lnTo>
                    <a:pt x="123280" y="103981"/>
                  </a:lnTo>
                  <a:lnTo>
                    <a:pt x="129090" y="113365"/>
                  </a:lnTo>
                  <a:lnTo>
                    <a:pt x="133178" y="124173"/>
                  </a:lnTo>
                  <a:lnTo>
                    <a:pt x="135476" y="136500"/>
                  </a:lnTo>
                  <a:lnTo>
                    <a:pt x="135886" y="149522"/>
                  </a:lnTo>
                  <a:lnTo>
                    <a:pt x="134118" y="161736"/>
                  </a:lnTo>
                  <a:lnTo>
                    <a:pt x="130218" y="172349"/>
                  </a:lnTo>
                  <a:lnTo>
                    <a:pt x="124347" y="181098"/>
                  </a:lnTo>
                  <a:lnTo>
                    <a:pt x="116594" y="187907"/>
                  </a:lnTo>
                  <a:lnTo>
                    <a:pt x="107196" y="192954"/>
                  </a:lnTo>
                  <a:lnTo>
                    <a:pt x="96481" y="196242"/>
                  </a:lnTo>
                  <a:lnTo>
                    <a:pt x="84773" y="197500"/>
                  </a:lnTo>
                  <a:lnTo>
                    <a:pt x="72364" y="196770"/>
                  </a:lnTo>
                  <a:lnTo>
                    <a:pt x="60072" y="194661"/>
                  </a:lnTo>
                  <a:lnTo>
                    <a:pt x="48043" y="191963"/>
                  </a:lnTo>
                  <a:lnTo>
                    <a:pt x="35223" y="188444"/>
                  </a:lnTo>
                  <a:lnTo>
                    <a:pt x="19581" y="1835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489242" y="3753834"/>
              <a:ext cx="153204" cy="187874"/>
            </a:xfrm>
            <a:custGeom>
              <a:avLst/>
              <a:gdLst/>
              <a:ahLst/>
              <a:cxnLst/>
              <a:rect l="0" t="0" r="0" b="0"/>
              <a:pathLst>
                <a:path w="153204" h="187874">
                  <a:moveTo>
                    <a:pt x="16333" y="78539"/>
                  </a:moveTo>
                  <a:lnTo>
                    <a:pt x="25201" y="75605"/>
                  </a:lnTo>
                  <a:lnTo>
                    <a:pt x="34188" y="72823"/>
                  </a:lnTo>
                  <a:lnTo>
                    <a:pt x="44174" y="69919"/>
                  </a:lnTo>
                  <a:lnTo>
                    <a:pt x="54809" y="66705"/>
                  </a:lnTo>
                  <a:lnTo>
                    <a:pt x="65324" y="62892"/>
                  </a:lnTo>
                  <a:lnTo>
                    <a:pt x="75262" y="58370"/>
                  </a:lnTo>
                  <a:lnTo>
                    <a:pt x="84030" y="53034"/>
                  </a:lnTo>
                  <a:lnTo>
                    <a:pt x="90773" y="46698"/>
                  </a:lnTo>
                  <a:lnTo>
                    <a:pt x="95214" y="39368"/>
                  </a:lnTo>
                  <a:lnTo>
                    <a:pt x="97244" y="31516"/>
                  </a:lnTo>
                  <a:lnTo>
                    <a:pt x="96650" y="23939"/>
                  </a:lnTo>
                  <a:lnTo>
                    <a:pt x="93582" y="17075"/>
                  </a:lnTo>
                  <a:lnTo>
                    <a:pt x="88288" y="11165"/>
                  </a:lnTo>
                  <a:lnTo>
                    <a:pt x="80932" y="6420"/>
                  </a:lnTo>
                  <a:lnTo>
                    <a:pt x="71814" y="2833"/>
                  </a:lnTo>
                  <a:lnTo>
                    <a:pt x="61628" y="560"/>
                  </a:lnTo>
                  <a:lnTo>
                    <a:pt x="51340" y="0"/>
                  </a:lnTo>
                  <a:lnTo>
                    <a:pt x="41506" y="1223"/>
                  </a:lnTo>
                  <a:lnTo>
                    <a:pt x="32450" y="4330"/>
                  </a:lnTo>
                  <a:lnTo>
                    <a:pt x="24439" y="9614"/>
                  </a:lnTo>
                  <a:lnTo>
                    <a:pt x="17501" y="17023"/>
                  </a:lnTo>
                  <a:lnTo>
                    <a:pt x="11655" y="26234"/>
                  </a:lnTo>
                  <a:lnTo>
                    <a:pt x="7011" y="36850"/>
                  </a:lnTo>
                  <a:lnTo>
                    <a:pt x="3516" y="48505"/>
                  </a:lnTo>
                  <a:lnTo>
                    <a:pt x="1149" y="60904"/>
                  </a:lnTo>
                  <a:lnTo>
                    <a:pt x="0" y="73825"/>
                  </a:lnTo>
                  <a:lnTo>
                    <a:pt x="8" y="87102"/>
                  </a:lnTo>
                  <a:lnTo>
                    <a:pt x="1148" y="100457"/>
                  </a:lnTo>
                  <a:lnTo>
                    <a:pt x="3508" y="113503"/>
                  </a:lnTo>
                  <a:lnTo>
                    <a:pt x="7022" y="126053"/>
                  </a:lnTo>
                  <a:lnTo>
                    <a:pt x="11498" y="137938"/>
                  </a:lnTo>
                  <a:lnTo>
                    <a:pt x="16720" y="148928"/>
                  </a:lnTo>
                  <a:lnTo>
                    <a:pt x="22499" y="158979"/>
                  </a:lnTo>
                  <a:lnTo>
                    <a:pt x="29005" y="167882"/>
                  </a:lnTo>
                  <a:lnTo>
                    <a:pt x="36737" y="175191"/>
                  </a:lnTo>
                  <a:lnTo>
                    <a:pt x="45866" y="180808"/>
                  </a:lnTo>
                  <a:lnTo>
                    <a:pt x="56270" y="184766"/>
                  </a:lnTo>
                  <a:lnTo>
                    <a:pt x="67702" y="187065"/>
                  </a:lnTo>
                  <a:lnTo>
                    <a:pt x="79904" y="187873"/>
                  </a:lnTo>
                  <a:lnTo>
                    <a:pt x="92438" y="187433"/>
                  </a:lnTo>
                  <a:lnTo>
                    <a:pt x="106137" y="185832"/>
                  </a:lnTo>
                  <a:lnTo>
                    <a:pt x="124437" y="181815"/>
                  </a:lnTo>
                  <a:lnTo>
                    <a:pt x="153203" y="17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882759" y="3761625"/>
              <a:ext cx="149242" cy="148147"/>
            </a:xfrm>
            <a:custGeom>
              <a:avLst/>
              <a:gdLst/>
              <a:ahLst/>
              <a:cxnLst/>
              <a:rect l="0" t="0" r="0" b="0"/>
              <a:pathLst>
                <a:path w="149242" h="148147">
                  <a:moveTo>
                    <a:pt x="107127" y="112862"/>
                  </a:moveTo>
                  <a:lnTo>
                    <a:pt x="104193" y="103993"/>
                  </a:lnTo>
                  <a:lnTo>
                    <a:pt x="101411" y="95007"/>
                  </a:lnTo>
                  <a:lnTo>
                    <a:pt x="98511" y="85016"/>
                  </a:lnTo>
                  <a:lnTo>
                    <a:pt x="95471" y="74208"/>
                  </a:lnTo>
                  <a:lnTo>
                    <a:pt x="92306" y="63045"/>
                  </a:lnTo>
                  <a:lnTo>
                    <a:pt x="89037" y="51844"/>
                  </a:lnTo>
                  <a:lnTo>
                    <a:pt x="85526" y="40905"/>
                  </a:lnTo>
                  <a:lnTo>
                    <a:pt x="81487" y="30569"/>
                  </a:lnTo>
                  <a:lnTo>
                    <a:pt x="76796" y="20970"/>
                  </a:lnTo>
                  <a:lnTo>
                    <a:pt x="71169" y="12544"/>
                  </a:lnTo>
                  <a:lnTo>
                    <a:pt x="64104" y="6088"/>
                  </a:lnTo>
                  <a:lnTo>
                    <a:pt x="55470" y="1868"/>
                  </a:lnTo>
                  <a:lnTo>
                    <a:pt x="45927" y="0"/>
                  </a:lnTo>
                  <a:lnTo>
                    <a:pt x="36676" y="708"/>
                  </a:lnTo>
                  <a:lnTo>
                    <a:pt x="28387" y="3856"/>
                  </a:lnTo>
                  <a:lnTo>
                    <a:pt x="21199" y="9205"/>
                  </a:lnTo>
                  <a:lnTo>
                    <a:pt x="14990" y="16599"/>
                  </a:lnTo>
                  <a:lnTo>
                    <a:pt x="9566" y="25752"/>
                  </a:lnTo>
                  <a:lnTo>
                    <a:pt x="5060" y="36301"/>
                  </a:lnTo>
                  <a:lnTo>
                    <a:pt x="1922" y="47897"/>
                  </a:lnTo>
                  <a:lnTo>
                    <a:pt x="287" y="60245"/>
                  </a:lnTo>
                  <a:lnTo>
                    <a:pt x="0" y="72958"/>
                  </a:lnTo>
                  <a:lnTo>
                    <a:pt x="794" y="85565"/>
                  </a:lnTo>
                  <a:lnTo>
                    <a:pt x="2407" y="97817"/>
                  </a:lnTo>
                  <a:lnTo>
                    <a:pt x="4776" y="109501"/>
                  </a:lnTo>
                  <a:lnTo>
                    <a:pt x="8037" y="120355"/>
                  </a:lnTo>
                  <a:lnTo>
                    <a:pt x="12195" y="130306"/>
                  </a:lnTo>
                  <a:lnTo>
                    <a:pt x="17291" y="138802"/>
                  </a:lnTo>
                  <a:lnTo>
                    <a:pt x="23468" y="144774"/>
                  </a:lnTo>
                  <a:lnTo>
                    <a:pt x="30692" y="147856"/>
                  </a:lnTo>
                  <a:lnTo>
                    <a:pt x="38475" y="148146"/>
                  </a:lnTo>
                  <a:lnTo>
                    <a:pt x="46005" y="145839"/>
                  </a:lnTo>
                  <a:lnTo>
                    <a:pt x="52838" y="141322"/>
                  </a:lnTo>
                  <a:lnTo>
                    <a:pt x="58728" y="134902"/>
                  </a:lnTo>
                  <a:lnTo>
                    <a:pt x="63460" y="126716"/>
                  </a:lnTo>
                  <a:lnTo>
                    <a:pt x="67074" y="117040"/>
                  </a:lnTo>
                  <a:lnTo>
                    <a:pt x="70682" y="107820"/>
                  </a:lnTo>
                  <a:lnTo>
                    <a:pt x="75371" y="102414"/>
                  </a:lnTo>
                  <a:lnTo>
                    <a:pt x="80625" y="101714"/>
                  </a:lnTo>
                  <a:lnTo>
                    <a:pt x="86245" y="104363"/>
                  </a:lnTo>
                  <a:lnTo>
                    <a:pt x="92195" y="108968"/>
                  </a:lnTo>
                  <a:lnTo>
                    <a:pt x="98595" y="114486"/>
                  </a:lnTo>
                  <a:lnTo>
                    <a:pt x="105695" y="120114"/>
                  </a:lnTo>
                  <a:lnTo>
                    <a:pt x="113555" y="125452"/>
                  </a:lnTo>
                  <a:lnTo>
                    <a:pt x="121639" y="130242"/>
                  </a:lnTo>
                  <a:lnTo>
                    <a:pt x="129697" y="134691"/>
                  </a:lnTo>
                  <a:lnTo>
                    <a:pt x="138437" y="139184"/>
                  </a:lnTo>
                  <a:lnTo>
                    <a:pt x="149241" y="144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053056" y="3777702"/>
              <a:ext cx="105287" cy="128371"/>
            </a:xfrm>
            <a:custGeom>
              <a:avLst/>
              <a:gdLst/>
              <a:ahLst/>
              <a:cxnLst/>
              <a:rect l="0" t="0" r="0" b="0"/>
              <a:pathLst>
                <a:path w="105287" h="128371">
                  <a:moveTo>
                    <a:pt x="1" y="12557"/>
                  </a:moveTo>
                  <a:lnTo>
                    <a:pt x="0" y="24292"/>
                  </a:lnTo>
                  <a:lnTo>
                    <a:pt x="0" y="35421"/>
                  </a:lnTo>
                  <a:lnTo>
                    <a:pt x="5" y="47014"/>
                  </a:lnTo>
                  <a:lnTo>
                    <a:pt x="178" y="59003"/>
                  </a:lnTo>
                  <a:lnTo>
                    <a:pt x="826" y="71015"/>
                  </a:lnTo>
                  <a:lnTo>
                    <a:pt x="2056" y="82742"/>
                  </a:lnTo>
                  <a:lnTo>
                    <a:pt x="3007" y="91451"/>
                  </a:lnTo>
                  <a:lnTo>
                    <a:pt x="2858" y="93726"/>
                  </a:lnTo>
                  <a:lnTo>
                    <a:pt x="2291" y="90495"/>
                  </a:lnTo>
                  <a:lnTo>
                    <a:pt x="1706" y="83485"/>
                  </a:lnTo>
                  <a:lnTo>
                    <a:pt x="1223" y="74014"/>
                  </a:lnTo>
                  <a:lnTo>
                    <a:pt x="866" y="62963"/>
                  </a:lnTo>
                  <a:lnTo>
                    <a:pt x="946" y="51223"/>
                  </a:lnTo>
                  <a:lnTo>
                    <a:pt x="2056" y="39766"/>
                  </a:lnTo>
                  <a:lnTo>
                    <a:pt x="4442" y="29091"/>
                  </a:lnTo>
                  <a:lnTo>
                    <a:pt x="8349" y="19611"/>
                  </a:lnTo>
                  <a:lnTo>
                    <a:pt x="14179" y="11835"/>
                  </a:lnTo>
                  <a:lnTo>
                    <a:pt x="21947" y="5871"/>
                  </a:lnTo>
                  <a:lnTo>
                    <a:pt x="31061" y="1830"/>
                  </a:lnTo>
                  <a:lnTo>
                    <a:pt x="40548" y="0"/>
                  </a:lnTo>
                  <a:lnTo>
                    <a:pt x="49805" y="326"/>
                  </a:lnTo>
                  <a:lnTo>
                    <a:pt x="58456" y="2643"/>
                  </a:lnTo>
                  <a:lnTo>
                    <a:pt x="66186" y="6856"/>
                  </a:lnTo>
                  <a:lnTo>
                    <a:pt x="72936" y="12724"/>
                  </a:lnTo>
                  <a:lnTo>
                    <a:pt x="78823" y="19914"/>
                  </a:lnTo>
                  <a:lnTo>
                    <a:pt x="84028" y="28103"/>
                  </a:lnTo>
                  <a:lnTo>
                    <a:pt x="88717" y="37019"/>
                  </a:lnTo>
                  <a:lnTo>
                    <a:pt x="92869" y="46614"/>
                  </a:lnTo>
                  <a:lnTo>
                    <a:pt x="96288" y="57039"/>
                  </a:lnTo>
                  <a:lnTo>
                    <a:pt x="98922" y="68300"/>
                  </a:lnTo>
                  <a:lnTo>
                    <a:pt x="100866" y="79867"/>
                  </a:lnTo>
                  <a:lnTo>
                    <a:pt x="102463" y="92003"/>
                  </a:lnTo>
                  <a:lnTo>
                    <a:pt x="103857" y="106891"/>
                  </a:lnTo>
                  <a:lnTo>
                    <a:pt x="105286" y="1283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199182" y="3566404"/>
              <a:ext cx="138145" cy="357408"/>
            </a:xfrm>
            <a:custGeom>
              <a:avLst/>
              <a:gdLst/>
              <a:ahLst/>
              <a:cxnLst/>
              <a:rect l="0" t="0" r="0" b="0"/>
              <a:pathLst>
                <a:path w="138145" h="357408">
                  <a:moveTo>
                    <a:pt x="74973" y="192269"/>
                  </a:moveTo>
                  <a:lnTo>
                    <a:pt x="69039" y="183736"/>
                  </a:lnTo>
                  <a:lnTo>
                    <a:pt x="62834" y="177950"/>
                  </a:lnTo>
                  <a:lnTo>
                    <a:pt x="55743" y="174442"/>
                  </a:lnTo>
                  <a:lnTo>
                    <a:pt x="47975" y="172933"/>
                  </a:lnTo>
                  <a:lnTo>
                    <a:pt x="39977" y="173352"/>
                  </a:lnTo>
                  <a:lnTo>
                    <a:pt x="32040" y="175488"/>
                  </a:lnTo>
                  <a:lnTo>
                    <a:pt x="24439" y="179340"/>
                  </a:lnTo>
                  <a:lnTo>
                    <a:pt x="17494" y="185188"/>
                  </a:lnTo>
                  <a:lnTo>
                    <a:pt x="11319" y="193006"/>
                  </a:lnTo>
                  <a:lnTo>
                    <a:pt x="6176" y="202507"/>
                  </a:lnTo>
                  <a:lnTo>
                    <a:pt x="2544" y="213324"/>
                  </a:lnTo>
                  <a:lnTo>
                    <a:pt x="546" y="225118"/>
                  </a:lnTo>
                  <a:lnTo>
                    <a:pt x="0" y="237612"/>
                  </a:lnTo>
                  <a:lnTo>
                    <a:pt x="613" y="250596"/>
                  </a:lnTo>
                  <a:lnTo>
                    <a:pt x="2096" y="263916"/>
                  </a:lnTo>
                  <a:lnTo>
                    <a:pt x="4208" y="277300"/>
                  </a:lnTo>
                  <a:lnTo>
                    <a:pt x="6762" y="290366"/>
                  </a:lnTo>
                  <a:lnTo>
                    <a:pt x="9627" y="302928"/>
                  </a:lnTo>
                  <a:lnTo>
                    <a:pt x="12872" y="314823"/>
                  </a:lnTo>
                  <a:lnTo>
                    <a:pt x="16735" y="325818"/>
                  </a:lnTo>
                  <a:lnTo>
                    <a:pt x="21304" y="335868"/>
                  </a:lnTo>
                  <a:lnTo>
                    <a:pt x="26679" y="344600"/>
                  </a:lnTo>
                  <a:lnTo>
                    <a:pt x="33045" y="351263"/>
                  </a:lnTo>
                  <a:lnTo>
                    <a:pt x="40400" y="355618"/>
                  </a:lnTo>
                  <a:lnTo>
                    <a:pt x="48441" y="357407"/>
                  </a:lnTo>
                  <a:lnTo>
                    <a:pt x="56677" y="356113"/>
                  </a:lnTo>
                  <a:lnTo>
                    <a:pt x="64801" y="351759"/>
                  </a:lnTo>
                  <a:lnTo>
                    <a:pt x="72542" y="344785"/>
                  </a:lnTo>
                  <a:lnTo>
                    <a:pt x="79587" y="335762"/>
                  </a:lnTo>
                  <a:lnTo>
                    <a:pt x="85837" y="325214"/>
                  </a:lnTo>
                  <a:lnTo>
                    <a:pt x="91203" y="313408"/>
                  </a:lnTo>
                  <a:lnTo>
                    <a:pt x="95516" y="300361"/>
                  </a:lnTo>
                  <a:lnTo>
                    <a:pt x="98795" y="286181"/>
                  </a:lnTo>
                  <a:lnTo>
                    <a:pt x="101354" y="271067"/>
                  </a:lnTo>
                  <a:lnTo>
                    <a:pt x="103697" y="255237"/>
                  </a:lnTo>
                  <a:lnTo>
                    <a:pt x="106125" y="238881"/>
                  </a:lnTo>
                  <a:lnTo>
                    <a:pt x="108589" y="222152"/>
                  </a:lnTo>
                  <a:lnTo>
                    <a:pt x="110791" y="205161"/>
                  </a:lnTo>
                  <a:lnTo>
                    <a:pt x="112564" y="187999"/>
                  </a:lnTo>
                  <a:lnTo>
                    <a:pt x="113737" y="171051"/>
                  </a:lnTo>
                  <a:lnTo>
                    <a:pt x="114067" y="154971"/>
                  </a:lnTo>
                  <a:lnTo>
                    <a:pt x="113510" y="140036"/>
                  </a:lnTo>
                  <a:lnTo>
                    <a:pt x="112339" y="125870"/>
                  </a:lnTo>
                  <a:lnTo>
                    <a:pt x="111022" y="111670"/>
                  </a:lnTo>
                  <a:lnTo>
                    <a:pt x="109840" y="96967"/>
                  </a:lnTo>
                  <a:lnTo>
                    <a:pt x="108727" y="81801"/>
                  </a:lnTo>
                  <a:lnTo>
                    <a:pt x="107373" y="66533"/>
                  </a:lnTo>
                  <a:lnTo>
                    <a:pt x="105607" y="51414"/>
                  </a:lnTo>
                  <a:lnTo>
                    <a:pt x="103250" y="36854"/>
                  </a:lnTo>
                  <a:lnTo>
                    <a:pt x="100056" y="23464"/>
                  </a:lnTo>
                  <a:lnTo>
                    <a:pt x="95976" y="11518"/>
                  </a:lnTo>
                  <a:lnTo>
                    <a:pt x="91106" y="2821"/>
                  </a:lnTo>
                  <a:lnTo>
                    <a:pt x="86259" y="0"/>
                  </a:lnTo>
                  <a:lnTo>
                    <a:pt x="82713" y="2717"/>
                  </a:lnTo>
                  <a:lnTo>
                    <a:pt x="80807" y="9407"/>
                  </a:lnTo>
                  <a:lnTo>
                    <a:pt x="80357" y="18712"/>
                  </a:lnTo>
                  <a:lnTo>
                    <a:pt x="80889" y="30024"/>
                  </a:lnTo>
                  <a:lnTo>
                    <a:pt x="81798" y="43359"/>
                  </a:lnTo>
                  <a:lnTo>
                    <a:pt x="82718" y="58581"/>
                  </a:lnTo>
                  <a:lnTo>
                    <a:pt x="83660" y="74890"/>
                  </a:lnTo>
                  <a:lnTo>
                    <a:pt x="84903" y="91008"/>
                  </a:lnTo>
                  <a:lnTo>
                    <a:pt x="86592" y="106237"/>
                  </a:lnTo>
                  <a:lnTo>
                    <a:pt x="88727" y="120904"/>
                  </a:lnTo>
                  <a:lnTo>
                    <a:pt x="91241" y="136041"/>
                  </a:lnTo>
                  <a:lnTo>
                    <a:pt x="94046" y="152215"/>
                  </a:lnTo>
                  <a:lnTo>
                    <a:pt x="97066" y="169030"/>
                  </a:lnTo>
                  <a:lnTo>
                    <a:pt x="100240" y="185419"/>
                  </a:lnTo>
                  <a:lnTo>
                    <a:pt x="103521" y="200786"/>
                  </a:lnTo>
                  <a:lnTo>
                    <a:pt x="106875" y="215189"/>
                  </a:lnTo>
                  <a:lnTo>
                    <a:pt x="110280" y="229076"/>
                  </a:lnTo>
                  <a:lnTo>
                    <a:pt x="113720" y="242780"/>
                  </a:lnTo>
                  <a:lnTo>
                    <a:pt x="117182" y="256306"/>
                  </a:lnTo>
                  <a:lnTo>
                    <a:pt x="120660" y="269408"/>
                  </a:lnTo>
                  <a:lnTo>
                    <a:pt x="124144" y="281961"/>
                  </a:lnTo>
                  <a:lnTo>
                    <a:pt x="127479" y="293734"/>
                  </a:lnTo>
                  <a:lnTo>
                    <a:pt x="130693" y="305574"/>
                  </a:lnTo>
                  <a:lnTo>
                    <a:pt x="134068" y="319639"/>
                  </a:lnTo>
                  <a:lnTo>
                    <a:pt x="138144" y="339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280959" y="4217905"/>
            <a:ext cx="2045979" cy="614676"/>
            <a:chOff x="280959" y="4217905"/>
            <a:chExt cx="2045979" cy="614676"/>
          </a:xfrm>
        </p:grpSpPr>
        <p:sp>
          <p:nvSpPr>
            <p:cNvPr id="137" name="Freeform 136"/>
            <p:cNvSpPr/>
            <p:nvPr/>
          </p:nvSpPr>
          <p:spPr>
            <a:xfrm>
              <a:off x="280959" y="4475898"/>
              <a:ext cx="119124" cy="196195"/>
            </a:xfrm>
            <a:custGeom>
              <a:avLst/>
              <a:gdLst/>
              <a:ahLst/>
              <a:cxnLst/>
              <a:rect l="0" t="0" r="0" b="0"/>
              <a:pathLst>
                <a:path w="119124" h="196195">
                  <a:moveTo>
                    <a:pt x="13838" y="51355"/>
                  </a:moveTo>
                  <a:lnTo>
                    <a:pt x="13905" y="63157"/>
                  </a:lnTo>
                  <a:lnTo>
                    <a:pt x="14546" y="74926"/>
                  </a:lnTo>
                  <a:lnTo>
                    <a:pt x="15838" y="87817"/>
                  </a:lnTo>
                  <a:lnTo>
                    <a:pt x="17525" y="101665"/>
                  </a:lnTo>
                  <a:lnTo>
                    <a:pt x="19193" y="115993"/>
                  </a:lnTo>
                  <a:lnTo>
                    <a:pt x="20606" y="130463"/>
                  </a:lnTo>
                  <a:lnTo>
                    <a:pt x="21704" y="144913"/>
                  </a:lnTo>
                  <a:lnTo>
                    <a:pt x="22515" y="159289"/>
                  </a:lnTo>
                  <a:lnTo>
                    <a:pt x="23082" y="173553"/>
                  </a:lnTo>
                  <a:lnTo>
                    <a:pt x="23045" y="186589"/>
                  </a:lnTo>
                  <a:lnTo>
                    <a:pt x="21802" y="194853"/>
                  </a:lnTo>
                  <a:lnTo>
                    <a:pt x="19811" y="196194"/>
                  </a:lnTo>
                  <a:lnTo>
                    <a:pt x="18028" y="192384"/>
                  </a:lnTo>
                  <a:lnTo>
                    <a:pt x="16533" y="185152"/>
                  </a:lnTo>
                  <a:lnTo>
                    <a:pt x="14957" y="175649"/>
                  </a:lnTo>
                  <a:lnTo>
                    <a:pt x="13069" y="164638"/>
                  </a:lnTo>
                  <a:lnTo>
                    <a:pt x="10813" y="152788"/>
                  </a:lnTo>
                  <a:lnTo>
                    <a:pt x="8227" y="140742"/>
                  </a:lnTo>
                  <a:lnTo>
                    <a:pt x="5385" y="128848"/>
                  </a:lnTo>
                  <a:lnTo>
                    <a:pt x="2681" y="117060"/>
                  </a:lnTo>
                  <a:lnTo>
                    <a:pt x="786" y="105068"/>
                  </a:lnTo>
                  <a:lnTo>
                    <a:pt x="0" y="92697"/>
                  </a:lnTo>
                  <a:lnTo>
                    <a:pt x="289" y="79930"/>
                  </a:lnTo>
                  <a:lnTo>
                    <a:pt x="1472" y="66818"/>
                  </a:lnTo>
                  <a:lnTo>
                    <a:pt x="3350" y="53450"/>
                  </a:lnTo>
                  <a:lnTo>
                    <a:pt x="6068" y="40388"/>
                  </a:lnTo>
                  <a:lnTo>
                    <a:pt x="10094" y="28609"/>
                  </a:lnTo>
                  <a:lnTo>
                    <a:pt x="15579" y="18555"/>
                  </a:lnTo>
                  <a:lnTo>
                    <a:pt x="22381" y="10484"/>
                  </a:lnTo>
                  <a:lnTo>
                    <a:pt x="30241" y="4730"/>
                  </a:lnTo>
                  <a:lnTo>
                    <a:pt x="38896" y="1242"/>
                  </a:lnTo>
                  <a:lnTo>
                    <a:pt x="47960" y="0"/>
                  </a:lnTo>
                  <a:lnTo>
                    <a:pt x="56957" y="1195"/>
                  </a:lnTo>
                  <a:lnTo>
                    <a:pt x="65628" y="4702"/>
                  </a:lnTo>
                  <a:lnTo>
                    <a:pt x="73753" y="10307"/>
                  </a:lnTo>
                  <a:lnTo>
                    <a:pt x="81064" y="17880"/>
                  </a:lnTo>
                  <a:lnTo>
                    <a:pt x="87500" y="27157"/>
                  </a:lnTo>
                  <a:lnTo>
                    <a:pt x="93162" y="37791"/>
                  </a:lnTo>
                  <a:lnTo>
                    <a:pt x="98208" y="49444"/>
                  </a:lnTo>
                  <a:lnTo>
                    <a:pt x="102787" y="61835"/>
                  </a:lnTo>
                  <a:lnTo>
                    <a:pt x="106864" y="74747"/>
                  </a:lnTo>
                  <a:lnTo>
                    <a:pt x="110231" y="88021"/>
                  </a:lnTo>
                  <a:lnTo>
                    <a:pt x="112831" y="101524"/>
                  </a:lnTo>
                  <a:lnTo>
                    <a:pt x="114751" y="114570"/>
                  </a:lnTo>
                  <a:lnTo>
                    <a:pt x="116330" y="127198"/>
                  </a:lnTo>
                  <a:lnTo>
                    <a:pt x="117709" y="140514"/>
                  </a:lnTo>
                  <a:lnTo>
                    <a:pt x="119123" y="1566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31668" y="4443026"/>
              <a:ext cx="200042" cy="214707"/>
            </a:xfrm>
            <a:custGeom>
              <a:avLst/>
              <a:gdLst/>
              <a:ahLst/>
              <a:cxnLst/>
              <a:rect l="0" t="0" r="0" b="0"/>
              <a:pathLst>
                <a:path w="200042" h="214707">
                  <a:moveTo>
                    <a:pt x="0" y="21056"/>
                  </a:moveTo>
                  <a:lnTo>
                    <a:pt x="0" y="32792"/>
                  </a:lnTo>
                  <a:lnTo>
                    <a:pt x="0" y="43921"/>
                  </a:lnTo>
                  <a:lnTo>
                    <a:pt x="0" y="55523"/>
                  </a:lnTo>
                  <a:lnTo>
                    <a:pt x="0" y="67857"/>
                  </a:lnTo>
                  <a:lnTo>
                    <a:pt x="0" y="81166"/>
                  </a:lnTo>
                  <a:lnTo>
                    <a:pt x="5" y="95471"/>
                  </a:lnTo>
                  <a:lnTo>
                    <a:pt x="177" y="110475"/>
                  </a:lnTo>
                  <a:lnTo>
                    <a:pt x="826" y="125689"/>
                  </a:lnTo>
                  <a:lnTo>
                    <a:pt x="2079" y="140802"/>
                  </a:lnTo>
                  <a:lnTo>
                    <a:pt x="3904" y="155541"/>
                  </a:lnTo>
                  <a:lnTo>
                    <a:pt x="6201" y="169591"/>
                  </a:lnTo>
                  <a:lnTo>
                    <a:pt x="8866" y="182836"/>
                  </a:lnTo>
                  <a:lnTo>
                    <a:pt x="12130" y="194696"/>
                  </a:lnTo>
                  <a:lnTo>
                    <a:pt x="16531" y="204079"/>
                  </a:lnTo>
                  <a:lnTo>
                    <a:pt x="22267" y="210600"/>
                  </a:lnTo>
                  <a:lnTo>
                    <a:pt x="29069" y="214181"/>
                  </a:lnTo>
                  <a:lnTo>
                    <a:pt x="36397" y="214706"/>
                  </a:lnTo>
                  <a:lnTo>
                    <a:pt x="43877" y="212420"/>
                  </a:lnTo>
                  <a:lnTo>
                    <a:pt x="51168" y="207499"/>
                  </a:lnTo>
                  <a:lnTo>
                    <a:pt x="57904" y="199868"/>
                  </a:lnTo>
                  <a:lnTo>
                    <a:pt x="63943" y="189746"/>
                  </a:lnTo>
                  <a:lnTo>
                    <a:pt x="69165" y="177733"/>
                  </a:lnTo>
                  <a:lnTo>
                    <a:pt x="73382" y="164616"/>
                  </a:lnTo>
                  <a:lnTo>
                    <a:pt x="76591" y="150946"/>
                  </a:lnTo>
                  <a:lnTo>
                    <a:pt x="78934" y="137025"/>
                  </a:lnTo>
                  <a:lnTo>
                    <a:pt x="80599" y="122999"/>
                  </a:lnTo>
                  <a:lnTo>
                    <a:pt x="81768" y="108965"/>
                  </a:lnTo>
                  <a:lnTo>
                    <a:pt x="82932" y="95934"/>
                  </a:lnTo>
                  <a:lnTo>
                    <a:pt x="85486" y="85883"/>
                  </a:lnTo>
                  <a:lnTo>
                    <a:pt x="89855" y="80225"/>
                  </a:lnTo>
                  <a:lnTo>
                    <a:pt x="94618" y="79455"/>
                  </a:lnTo>
                  <a:lnTo>
                    <a:pt x="99194" y="82879"/>
                  </a:lnTo>
                  <a:lnTo>
                    <a:pt x="103499" y="89497"/>
                  </a:lnTo>
                  <a:lnTo>
                    <a:pt x="107574" y="98424"/>
                  </a:lnTo>
                  <a:lnTo>
                    <a:pt x="111476" y="108971"/>
                  </a:lnTo>
                  <a:lnTo>
                    <a:pt x="115255" y="120474"/>
                  </a:lnTo>
                  <a:lnTo>
                    <a:pt x="118947" y="132269"/>
                  </a:lnTo>
                  <a:lnTo>
                    <a:pt x="122580" y="143987"/>
                  </a:lnTo>
                  <a:lnTo>
                    <a:pt x="126173" y="155652"/>
                  </a:lnTo>
                  <a:lnTo>
                    <a:pt x="129738" y="167560"/>
                  </a:lnTo>
                  <a:lnTo>
                    <a:pt x="133251" y="179775"/>
                  </a:lnTo>
                  <a:lnTo>
                    <a:pt x="135510" y="188901"/>
                  </a:lnTo>
                  <a:lnTo>
                    <a:pt x="135355" y="191034"/>
                  </a:lnTo>
                  <a:lnTo>
                    <a:pt x="133747" y="187896"/>
                  </a:lnTo>
                  <a:lnTo>
                    <a:pt x="131375" y="181246"/>
                  </a:lnTo>
                  <a:lnTo>
                    <a:pt x="128576" y="172213"/>
                  </a:lnTo>
                  <a:lnTo>
                    <a:pt x="125686" y="161556"/>
                  </a:lnTo>
                  <a:lnTo>
                    <a:pt x="123113" y="149795"/>
                  </a:lnTo>
                  <a:lnTo>
                    <a:pt x="121048" y="137287"/>
                  </a:lnTo>
                  <a:lnTo>
                    <a:pt x="119659" y="124274"/>
                  </a:lnTo>
                  <a:lnTo>
                    <a:pt x="119174" y="110922"/>
                  </a:lnTo>
                  <a:lnTo>
                    <a:pt x="119631" y="97352"/>
                  </a:lnTo>
                  <a:lnTo>
                    <a:pt x="121073" y="83966"/>
                  </a:lnTo>
                  <a:lnTo>
                    <a:pt x="123636" y="71430"/>
                  </a:lnTo>
                  <a:lnTo>
                    <a:pt x="127290" y="60035"/>
                  </a:lnTo>
                  <a:lnTo>
                    <a:pt x="132030" y="49740"/>
                  </a:lnTo>
                  <a:lnTo>
                    <a:pt x="137961" y="40356"/>
                  </a:lnTo>
                  <a:lnTo>
                    <a:pt x="145020" y="31679"/>
                  </a:lnTo>
                  <a:lnTo>
                    <a:pt x="152950" y="23824"/>
                  </a:lnTo>
                  <a:lnTo>
                    <a:pt x="162372" y="16456"/>
                  </a:lnTo>
                  <a:lnTo>
                    <a:pt x="176347" y="8921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55677" y="4443026"/>
              <a:ext cx="115012" cy="190858"/>
            </a:xfrm>
            <a:custGeom>
              <a:avLst/>
              <a:gdLst/>
              <a:ahLst/>
              <a:cxnLst/>
              <a:rect l="0" t="0" r="0" b="0"/>
              <a:pathLst>
                <a:path w="115012" h="190858">
                  <a:moveTo>
                    <a:pt x="91846" y="0"/>
                  </a:moveTo>
                  <a:lnTo>
                    <a:pt x="83045" y="2934"/>
                  </a:lnTo>
                  <a:lnTo>
                    <a:pt x="74698" y="5716"/>
                  </a:lnTo>
                  <a:lnTo>
                    <a:pt x="66008" y="8625"/>
                  </a:lnTo>
                  <a:lnTo>
                    <a:pt x="57233" y="12010"/>
                  </a:lnTo>
                  <a:lnTo>
                    <a:pt x="49035" y="16472"/>
                  </a:lnTo>
                  <a:lnTo>
                    <a:pt x="41745" y="22238"/>
                  </a:lnTo>
                  <a:lnTo>
                    <a:pt x="35209" y="29054"/>
                  </a:lnTo>
                  <a:lnTo>
                    <a:pt x="28980" y="36390"/>
                  </a:lnTo>
                  <a:lnTo>
                    <a:pt x="22757" y="43883"/>
                  </a:lnTo>
                  <a:lnTo>
                    <a:pt x="16576" y="51521"/>
                  </a:lnTo>
                  <a:lnTo>
                    <a:pt x="10719" y="59555"/>
                  </a:lnTo>
                  <a:lnTo>
                    <a:pt x="5354" y="68091"/>
                  </a:lnTo>
                  <a:lnTo>
                    <a:pt x="1293" y="76619"/>
                  </a:lnTo>
                  <a:lnTo>
                    <a:pt x="0" y="84132"/>
                  </a:lnTo>
                  <a:lnTo>
                    <a:pt x="2028" y="90137"/>
                  </a:lnTo>
                  <a:lnTo>
                    <a:pt x="6970" y="94321"/>
                  </a:lnTo>
                  <a:lnTo>
                    <a:pt x="13950" y="96305"/>
                  </a:lnTo>
                  <a:lnTo>
                    <a:pt x="22237" y="96128"/>
                  </a:lnTo>
                  <a:lnTo>
                    <a:pt x="31507" y="94604"/>
                  </a:lnTo>
                  <a:lnTo>
                    <a:pt x="41765" y="93060"/>
                  </a:lnTo>
                  <a:lnTo>
                    <a:pt x="52942" y="92269"/>
                  </a:lnTo>
                  <a:lnTo>
                    <a:pt x="64562" y="92763"/>
                  </a:lnTo>
                  <a:lnTo>
                    <a:pt x="75835" y="95083"/>
                  </a:lnTo>
                  <a:lnTo>
                    <a:pt x="86337" y="99324"/>
                  </a:lnTo>
                  <a:lnTo>
                    <a:pt x="95676" y="105411"/>
                  </a:lnTo>
                  <a:lnTo>
                    <a:pt x="103346" y="113301"/>
                  </a:lnTo>
                  <a:lnTo>
                    <a:pt x="109232" y="122778"/>
                  </a:lnTo>
                  <a:lnTo>
                    <a:pt x="113218" y="133205"/>
                  </a:lnTo>
                  <a:lnTo>
                    <a:pt x="115011" y="143653"/>
                  </a:lnTo>
                  <a:lnTo>
                    <a:pt x="114659" y="153594"/>
                  </a:lnTo>
                  <a:lnTo>
                    <a:pt x="112324" y="162723"/>
                  </a:lnTo>
                  <a:lnTo>
                    <a:pt x="108099" y="170782"/>
                  </a:lnTo>
                  <a:lnTo>
                    <a:pt x="102224" y="177746"/>
                  </a:lnTo>
                  <a:lnTo>
                    <a:pt x="95028" y="183441"/>
                  </a:lnTo>
                  <a:lnTo>
                    <a:pt x="86835" y="187451"/>
                  </a:lnTo>
                  <a:lnTo>
                    <a:pt x="77926" y="189712"/>
                  </a:lnTo>
                  <a:lnTo>
                    <a:pt x="68583" y="190602"/>
                  </a:lnTo>
                  <a:lnTo>
                    <a:pt x="57977" y="190857"/>
                  </a:lnTo>
                  <a:lnTo>
                    <a:pt x="42946" y="190499"/>
                  </a:lnTo>
                  <a:lnTo>
                    <a:pt x="18146" y="189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00165" y="4466585"/>
              <a:ext cx="115815" cy="145244"/>
            </a:xfrm>
            <a:custGeom>
              <a:avLst/>
              <a:gdLst/>
              <a:ahLst/>
              <a:cxnLst/>
              <a:rect l="0" t="0" r="0" b="0"/>
              <a:pathLst>
                <a:path w="115815" h="145244">
                  <a:moveTo>
                    <a:pt x="0" y="71197"/>
                  </a:moveTo>
                  <a:lnTo>
                    <a:pt x="11735" y="71130"/>
                  </a:lnTo>
                  <a:lnTo>
                    <a:pt x="22864" y="70490"/>
                  </a:lnTo>
                  <a:lnTo>
                    <a:pt x="34449" y="69185"/>
                  </a:lnTo>
                  <a:lnTo>
                    <a:pt x="46092" y="66979"/>
                  </a:lnTo>
                  <a:lnTo>
                    <a:pt x="56807" y="63366"/>
                  </a:lnTo>
                  <a:lnTo>
                    <a:pt x="66089" y="58193"/>
                  </a:lnTo>
                  <a:lnTo>
                    <a:pt x="73446" y="51618"/>
                  </a:lnTo>
                  <a:lnTo>
                    <a:pt x="78177" y="43918"/>
                  </a:lnTo>
                  <a:lnTo>
                    <a:pt x="80160" y="35380"/>
                  </a:lnTo>
                  <a:lnTo>
                    <a:pt x="79574" y="26565"/>
                  </a:lnTo>
                  <a:lnTo>
                    <a:pt x="76613" y="18268"/>
                  </a:lnTo>
                  <a:lnTo>
                    <a:pt x="71633" y="10895"/>
                  </a:lnTo>
                  <a:lnTo>
                    <a:pt x="65226" y="4964"/>
                  </a:lnTo>
                  <a:lnTo>
                    <a:pt x="58106" y="1263"/>
                  </a:lnTo>
                  <a:lnTo>
                    <a:pt x="50733" y="0"/>
                  </a:lnTo>
                  <a:lnTo>
                    <a:pt x="43330" y="915"/>
                  </a:lnTo>
                  <a:lnTo>
                    <a:pt x="35979" y="3571"/>
                  </a:lnTo>
                  <a:lnTo>
                    <a:pt x="28711" y="7546"/>
                  </a:lnTo>
                  <a:lnTo>
                    <a:pt x="21847" y="12804"/>
                  </a:lnTo>
                  <a:lnTo>
                    <a:pt x="15989" y="19680"/>
                  </a:lnTo>
                  <a:lnTo>
                    <a:pt x="11381" y="28232"/>
                  </a:lnTo>
                  <a:lnTo>
                    <a:pt x="7947" y="38415"/>
                  </a:lnTo>
                  <a:lnTo>
                    <a:pt x="5476" y="50231"/>
                  </a:lnTo>
                  <a:lnTo>
                    <a:pt x="3748" y="63503"/>
                  </a:lnTo>
                  <a:lnTo>
                    <a:pt x="2891" y="77466"/>
                  </a:lnTo>
                  <a:lnTo>
                    <a:pt x="3364" y="90911"/>
                  </a:lnTo>
                  <a:lnTo>
                    <a:pt x="5314" y="103201"/>
                  </a:lnTo>
                  <a:lnTo>
                    <a:pt x="8760" y="114075"/>
                  </a:lnTo>
                  <a:lnTo>
                    <a:pt x="13746" y="123389"/>
                  </a:lnTo>
                  <a:lnTo>
                    <a:pt x="20140" y="131236"/>
                  </a:lnTo>
                  <a:lnTo>
                    <a:pt x="27687" y="137540"/>
                  </a:lnTo>
                  <a:lnTo>
                    <a:pt x="36116" y="141968"/>
                  </a:lnTo>
                  <a:lnTo>
                    <a:pt x="45184" y="144503"/>
                  </a:lnTo>
                  <a:lnTo>
                    <a:pt x="54542" y="145243"/>
                  </a:lnTo>
                  <a:lnTo>
                    <a:pt x="63743" y="144230"/>
                  </a:lnTo>
                  <a:lnTo>
                    <a:pt x="72554" y="141659"/>
                  </a:lnTo>
                  <a:lnTo>
                    <a:pt x="80831" y="137758"/>
                  </a:lnTo>
                  <a:lnTo>
                    <a:pt x="89339" y="132099"/>
                  </a:lnTo>
                  <a:lnTo>
                    <a:pt x="99939" y="121955"/>
                  </a:lnTo>
                  <a:lnTo>
                    <a:pt x="115814" y="102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37036" y="4432497"/>
              <a:ext cx="84229" cy="110015"/>
            </a:xfrm>
            <a:custGeom>
              <a:avLst/>
              <a:gdLst/>
              <a:ahLst/>
              <a:cxnLst/>
              <a:rect l="0" t="0" r="0" b="0"/>
              <a:pathLst>
                <a:path w="84229" h="110015">
                  <a:moveTo>
                    <a:pt x="0" y="73700"/>
                  </a:moveTo>
                  <a:lnTo>
                    <a:pt x="2867" y="82568"/>
                  </a:lnTo>
                  <a:lnTo>
                    <a:pt x="5009" y="91555"/>
                  </a:lnTo>
                  <a:lnTo>
                    <a:pt x="6614" y="101458"/>
                  </a:lnTo>
                  <a:lnTo>
                    <a:pt x="7866" y="109002"/>
                  </a:lnTo>
                  <a:lnTo>
                    <a:pt x="8684" y="110014"/>
                  </a:lnTo>
                  <a:lnTo>
                    <a:pt x="8693" y="105631"/>
                  </a:lnTo>
                  <a:lnTo>
                    <a:pt x="7848" y="97710"/>
                  </a:lnTo>
                  <a:lnTo>
                    <a:pt x="6605" y="87564"/>
                  </a:lnTo>
                  <a:lnTo>
                    <a:pt x="5747" y="76022"/>
                  </a:lnTo>
                  <a:lnTo>
                    <a:pt x="5693" y="63608"/>
                  </a:lnTo>
                  <a:lnTo>
                    <a:pt x="6824" y="50967"/>
                  </a:lnTo>
                  <a:lnTo>
                    <a:pt x="9642" y="38914"/>
                  </a:lnTo>
                  <a:lnTo>
                    <a:pt x="14248" y="27849"/>
                  </a:lnTo>
                  <a:lnTo>
                    <a:pt x="20426" y="18280"/>
                  </a:lnTo>
                  <a:lnTo>
                    <a:pt x="27852" y="10978"/>
                  </a:lnTo>
                  <a:lnTo>
                    <a:pt x="36204" y="6139"/>
                  </a:lnTo>
                  <a:lnTo>
                    <a:pt x="44955" y="3327"/>
                  </a:lnTo>
                  <a:lnTo>
                    <a:pt x="54346" y="1485"/>
                  </a:lnTo>
                  <a:lnTo>
                    <a:pt x="66313" y="45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052849" y="4506197"/>
              <a:ext cx="31587" cy="52643"/>
            </a:xfrm>
            <a:custGeom>
              <a:avLst/>
              <a:gdLst/>
              <a:ahLst/>
              <a:cxnLst/>
              <a:rect l="0" t="0" r="0" b="0"/>
              <a:pathLst>
                <a:path w="31587" h="52643">
                  <a:moveTo>
                    <a:pt x="0" y="0"/>
                  </a:moveTo>
                  <a:lnTo>
                    <a:pt x="3001" y="8734"/>
                  </a:lnTo>
                  <a:lnTo>
                    <a:pt x="6423" y="16440"/>
                  </a:lnTo>
                  <a:lnTo>
                    <a:pt x="10640" y="23871"/>
                  </a:lnTo>
                  <a:lnTo>
                    <a:pt x="15641" y="31585"/>
                  </a:lnTo>
                  <a:lnTo>
                    <a:pt x="22201" y="40610"/>
                  </a:lnTo>
                  <a:lnTo>
                    <a:pt x="31586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000207" y="4421969"/>
              <a:ext cx="126343" cy="410612"/>
            </a:xfrm>
            <a:custGeom>
              <a:avLst/>
              <a:gdLst/>
              <a:ahLst/>
              <a:cxnLst/>
              <a:rect l="0" t="0" r="0" b="0"/>
              <a:pathLst>
                <a:path w="126343" h="410612">
                  <a:moveTo>
                    <a:pt x="126342" y="0"/>
                  </a:moveTo>
                  <a:lnTo>
                    <a:pt x="123341" y="11667"/>
                  </a:lnTo>
                  <a:lnTo>
                    <a:pt x="119919" y="22156"/>
                  </a:lnTo>
                  <a:lnTo>
                    <a:pt x="115727" y="32463"/>
                  </a:lnTo>
                  <a:lnTo>
                    <a:pt x="111000" y="42937"/>
                  </a:lnTo>
                  <a:lnTo>
                    <a:pt x="106167" y="53929"/>
                  </a:lnTo>
                  <a:lnTo>
                    <a:pt x="101485" y="65576"/>
                  </a:lnTo>
                  <a:lnTo>
                    <a:pt x="96876" y="78003"/>
                  </a:lnTo>
                  <a:lnTo>
                    <a:pt x="92026" y="91406"/>
                  </a:lnTo>
                  <a:lnTo>
                    <a:pt x="86769" y="105799"/>
                  </a:lnTo>
                  <a:lnTo>
                    <a:pt x="81256" y="121211"/>
                  </a:lnTo>
                  <a:lnTo>
                    <a:pt x="75855" y="137766"/>
                  </a:lnTo>
                  <a:lnTo>
                    <a:pt x="70772" y="155419"/>
                  </a:lnTo>
                  <a:lnTo>
                    <a:pt x="65884" y="173831"/>
                  </a:lnTo>
                  <a:lnTo>
                    <a:pt x="60841" y="192489"/>
                  </a:lnTo>
                  <a:lnTo>
                    <a:pt x="55453" y="211066"/>
                  </a:lnTo>
                  <a:lnTo>
                    <a:pt x="49852" y="229115"/>
                  </a:lnTo>
                  <a:lnTo>
                    <a:pt x="44391" y="246008"/>
                  </a:lnTo>
                  <a:lnTo>
                    <a:pt x="39272" y="261526"/>
                  </a:lnTo>
                  <a:lnTo>
                    <a:pt x="34530" y="276099"/>
                  </a:lnTo>
                  <a:lnTo>
                    <a:pt x="30118" y="290580"/>
                  </a:lnTo>
                  <a:lnTo>
                    <a:pt x="25967" y="305470"/>
                  </a:lnTo>
                  <a:lnTo>
                    <a:pt x="22010" y="320594"/>
                  </a:lnTo>
                  <a:lnTo>
                    <a:pt x="18192" y="335301"/>
                  </a:lnTo>
                  <a:lnTo>
                    <a:pt x="14477" y="349226"/>
                  </a:lnTo>
                  <a:lnTo>
                    <a:pt x="10985" y="362071"/>
                  </a:lnTo>
                  <a:lnTo>
                    <a:pt x="7648" y="374821"/>
                  </a:lnTo>
                  <a:lnTo>
                    <a:pt x="4172" y="389709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306874" y="4396051"/>
              <a:ext cx="87569" cy="265881"/>
            </a:xfrm>
            <a:custGeom>
              <a:avLst/>
              <a:gdLst/>
              <a:ahLst/>
              <a:cxnLst/>
              <a:rect l="0" t="0" r="0" b="0"/>
              <a:pathLst>
                <a:path w="87569" h="265881">
                  <a:moveTo>
                    <a:pt x="19716" y="99617"/>
                  </a:moveTo>
                  <a:lnTo>
                    <a:pt x="16916" y="108485"/>
                  </a:lnTo>
                  <a:lnTo>
                    <a:pt x="15414" y="117472"/>
                  </a:lnTo>
                  <a:lnTo>
                    <a:pt x="15108" y="127463"/>
                  </a:lnTo>
                  <a:lnTo>
                    <a:pt x="15787" y="138271"/>
                  </a:lnTo>
                  <a:lnTo>
                    <a:pt x="17255" y="149434"/>
                  </a:lnTo>
                  <a:lnTo>
                    <a:pt x="19319" y="160644"/>
                  </a:lnTo>
                  <a:lnTo>
                    <a:pt x="21656" y="171929"/>
                  </a:lnTo>
                  <a:lnTo>
                    <a:pt x="23831" y="183562"/>
                  </a:lnTo>
                  <a:lnTo>
                    <a:pt x="25624" y="195685"/>
                  </a:lnTo>
                  <a:lnTo>
                    <a:pt x="27164" y="208453"/>
                  </a:lnTo>
                  <a:lnTo>
                    <a:pt x="28812" y="222096"/>
                  </a:lnTo>
                  <a:lnTo>
                    <a:pt x="30762" y="236613"/>
                  </a:lnTo>
                  <a:lnTo>
                    <a:pt x="32548" y="250573"/>
                  </a:lnTo>
                  <a:lnTo>
                    <a:pt x="32657" y="260983"/>
                  </a:lnTo>
                  <a:lnTo>
                    <a:pt x="30538" y="265880"/>
                  </a:lnTo>
                  <a:lnTo>
                    <a:pt x="27378" y="265060"/>
                  </a:lnTo>
                  <a:lnTo>
                    <a:pt x="23862" y="259473"/>
                  </a:lnTo>
                  <a:lnTo>
                    <a:pt x="20411" y="250280"/>
                  </a:lnTo>
                  <a:lnTo>
                    <a:pt x="17424" y="238488"/>
                  </a:lnTo>
                  <a:lnTo>
                    <a:pt x="15055" y="224871"/>
                  </a:lnTo>
                  <a:lnTo>
                    <a:pt x="13115" y="210157"/>
                  </a:lnTo>
                  <a:lnTo>
                    <a:pt x="11192" y="195055"/>
                  </a:lnTo>
                  <a:lnTo>
                    <a:pt x="9046" y="179964"/>
                  </a:lnTo>
                  <a:lnTo>
                    <a:pt x="6772" y="164879"/>
                  </a:lnTo>
                  <a:lnTo>
                    <a:pt x="4698" y="149523"/>
                  </a:lnTo>
                  <a:lnTo>
                    <a:pt x="3005" y="133746"/>
                  </a:lnTo>
                  <a:lnTo>
                    <a:pt x="1717" y="117707"/>
                  </a:lnTo>
                  <a:lnTo>
                    <a:pt x="777" y="101777"/>
                  </a:lnTo>
                  <a:lnTo>
                    <a:pt x="119" y="86174"/>
                  </a:lnTo>
                  <a:lnTo>
                    <a:pt x="0" y="71102"/>
                  </a:lnTo>
                  <a:lnTo>
                    <a:pt x="978" y="56827"/>
                  </a:lnTo>
                  <a:lnTo>
                    <a:pt x="3271" y="43421"/>
                  </a:lnTo>
                  <a:lnTo>
                    <a:pt x="6947" y="31114"/>
                  </a:lnTo>
                  <a:lnTo>
                    <a:pt x="12089" y="20367"/>
                  </a:lnTo>
                  <a:lnTo>
                    <a:pt x="18583" y="11302"/>
                  </a:lnTo>
                  <a:lnTo>
                    <a:pt x="26028" y="4385"/>
                  </a:lnTo>
                  <a:lnTo>
                    <a:pt x="33855" y="543"/>
                  </a:lnTo>
                  <a:lnTo>
                    <a:pt x="41705" y="0"/>
                  </a:lnTo>
                  <a:lnTo>
                    <a:pt x="49431" y="2382"/>
                  </a:lnTo>
                  <a:lnTo>
                    <a:pt x="56998" y="7094"/>
                  </a:lnTo>
                  <a:lnTo>
                    <a:pt x="64412" y="13559"/>
                  </a:lnTo>
                  <a:lnTo>
                    <a:pt x="71373" y="21454"/>
                  </a:lnTo>
                  <a:lnTo>
                    <a:pt x="77297" y="30713"/>
                  </a:lnTo>
                  <a:lnTo>
                    <a:pt x="81943" y="41194"/>
                  </a:lnTo>
                  <a:lnTo>
                    <a:pt x="85233" y="52669"/>
                  </a:lnTo>
                  <a:lnTo>
                    <a:pt x="87075" y="64903"/>
                  </a:lnTo>
                  <a:lnTo>
                    <a:pt x="87568" y="77682"/>
                  </a:lnTo>
                  <a:lnTo>
                    <a:pt x="86781" y="90517"/>
                  </a:lnTo>
                  <a:lnTo>
                    <a:pt x="84666" y="102675"/>
                  </a:lnTo>
                  <a:lnTo>
                    <a:pt x="81320" y="113803"/>
                  </a:lnTo>
                  <a:lnTo>
                    <a:pt x="76881" y="123609"/>
                  </a:lnTo>
                  <a:lnTo>
                    <a:pt x="70795" y="132648"/>
                  </a:lnTo>
                  <a:lnTo>
                    <a:pt x="60295" y="141707"/>
                  </a:lnTo>
                  <a:lnTo>
                    <a:pt x="40773" y="1522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439450" y="4358798"/>
              <a:ext cx="76654" cy="145676"/>
            </a:xfrm>
            <a:custGeom>
              <a:avLst/>
              <a:gdLst/>
              <a:ahLst/>
              <a:cxnLst/>
              <a:rect l="0" t="0" r="0" b="0"/>
              <a:pathLst>
                <a:path w="76654" h="145676">
                  <a:moveTo>
                    <a:pt x="2954" y="73699"/>
                  </a:moveTo>
                  <a:lnTo>
                    <a:pt x="5887" y="82567"/>
                  </a:lnTo>
                  <a:lnTo>
                    <a:pt x="8670" y="91555"/>
                  </a:lnTo>
                  <a:lnTo>
                    <a:pt x="11569" y="101546"/>
                  </a:lnTo>
                  <a:lnTo>
                    <a:pt x="14609" y="112353"/>
                  </a:lnTo>
                  <a:lnTo>
                    <a:pt x="17774" y="123516"/>
                  </a:lnTo>
                  <a:lnTo>
                    <a:pt x="21014" y="134649"/>
                  </a:lnTo>
                  <a:lnTo>
                    <a:pt x="23429" y="143089"/>
                  </a:lnTo>
                  <a:lnTo>
                    <a:pt x="23960" y="145675"/>
                  </a:lnTo>
                  <a:lnTo>
                    <a:pt x="23011" y="143481"/>
                  </a:lnTo>
                  <a:lnTo>
                    <a:pt x="21112" y="138171"/>
                  </a:lnTo>
                  <a:lnTo>
                    <a:pt x="18623" y="130926"/>
                  </a:lnTo>
                  <a:lnTo>
                    <a:pt x="15767" y="122483"/>
                  </a:lnTo>
                  <a:lnTo>
                    <a:pt x="12679" y="113292"/>
                  </a:lnTo>
                  <a:lnTo>
                    <a:pt x="9444" y="103629"/>
                  </a:lnTo>
                  <a:lnTo>
                    <a:pt x="6123" y="93665"/>
                  </a:lnTo>
                  <a:lnTo>
                    <a:pt x="3077" y="83506"/>
                  </a:lnTo>
                  <a:lnTo>
                    <a:pt x="942" y="73221"/>
                  </a:lnTo>
                  <a:lnTo>
                    <a:pt x="0" y="62863"/>
                  </a:lnTo>
                  <a:lnTo>
                    <a:pt x="521" y="52786"/>
                  </a:lnTo>
                  <a:lnTo>
                    <a:pt x="2924" y="43625"/>
                  </a:lnTo>
                  <a:lnTo>
                    <a:pt x="7248" y="35650"/>
                  </a:lnTo>
                  <a:lnTo>
                    <a:pt x="13236" y="28803"/>
                  </a:lnTo>
                  <a:lnTo>
                    <a:pt x="20535" y="22889"/>
                  </a:lnTo>
                  <a:lnTo>
                    <a:pt x="28801" y="17691"/>
                  </a:lnTo>
                  <a:lnTo>
                    <a:pt x="37495" y="13166"/>
                  </a:lnTo>
                  <a:lnTo>
                    <a:pt x="46841" y="9009"/>
                  </a:lnTo>
                  <a:lnTo>
                    <a:pt x="58773" y="4847"/>
                  </a:lnTo>
                  <a:lnTo>
                    <a:pt x="766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543215" y="4400234"/>
              <a:ext cx="88826" cy="124157"/>
            </a:xfrm>
            <a:custGeom>
              <a:avLst/>
              <a:gdLst/>
              <a:ahLst/>
              <a:cxnLst/>
              <a:rect l="0" t="0" r="0" b="0"/>
              <a:pathLst>
                <a:path w="88826" h="124157">
                  <a:moveTo>
                    <a:pt x="67645" y="11206"/>
                  </a:moveTo>
                  <a:lnTo>
                    <a:pt x="61710" y="5539"/>
                  </a:lnTo>
                  <a:lnTo>
                    <a:pt x="55506" y="1896"/>
                  </a:lnTo>
                  <a:lnTo>
                    <a:pt x="48414" y="0"/>
                  </a:lnTo>
                  <a:lnTo>
                    <a:pt x="40647" y="17"/>
                  </a:lnTo>
                  <a:lnTo>
                    <a:pt x="32649" y="2581"/>
                  </a:lnTo>
                  <a:lnTo>
                    <a:pt x="24717" y="7813"/>
                  </a:lnTo>
                  <a:lnTo>
                    <a:pt x="17288" y="15384"/>
                  </a:lnTo>
                  <a:lnTo>
                    <a:pt x="10992" y="24812"/>
                  </a:lnTo>
                  <a:lnTo>
                    <a:pt x="6066" y="35625"/>
                  </a:lnTo>
                  <a:lnTo>
                    <a:pt x="2574" y="47269"/>
                  </a:lnTo>
                  <a:lnTo>
                    <a:pt x="591" y="59142"/>
                  </a:lnTo>
                  <a:lnTo>
                    <a:pt x="0" y="70894"/>
                  </a:lnTo>
                  <a:lnTo>
                    <a:pt x="720" y="82239"/>
                  </a:lnTo>
                  <a:lnTo>
                    <a:pt x="2789" y="92864"/>
                  </a:lnTo>
                  <a:lnTo>
                    <a:pt x="6108" y="102665"/>
                  </a:lnTo>
                  <a:lnTo>
                    <a:pt x="10623" y="111231"/>
                  </a:lnTo>
                  <a:lnTo>
                    <a:pt x="16401" y="117783"/>
                  </a:lnTo>
                  <a:lnTo>
                    <a:pt x="23358" y="122072"/>
                  </a:lnTo>
                  <a:lnTo>
                    <a:pt x="31130" y="124156"/>
                  </a:lnTo>
                  <a:lnTo>
                    <a:pt x="39185" y="124126"/>
                  </a:lnTo>
                  <a:lnTo>
                    <a:pt x="47188" y="122251"/>
                  </a:lnTo>
                  <a:lnTo>
                    <a:pt x="54848" y="118740"/>
                  </a:lnTo>
                  <a:lnTo>
                    <a:pt x="61839" y="113652"/>
                  </a:lnTo>
                  <a:lnTo>
                    <a:pt x="68057" y="107160"/>
                  </a:lnTo>
                  <a:lnTo>
                    <a:pt x="73572" y="99533"/>
                  </a:lnTo>
                  <a:lnTo>
                    <a:pt x="78517" y="91045"/>
                  </a:lnTo>
                  <a:lnTo>
                    <a:pt x="83020" y="81929"/>
                  </a:lnTo>
                  <a:lnTo>
                    <a:pt x="86707" y="72368"/>
                  </a:lnTo>
                  <a:lnTo>
                    <a:pt x="88747" y="62497"/>
                  </a:lnTo>
                  <a:lnTo>
                    <a:pt x="88825" y="52422"/>
                  </a:lnTo>
                  <a:lnTo>
                    <a:pt x="87207" y="42473"/>
                  </a:lnTo>
                  <a:lnTo>
                    <a:pt x="84221" y="32131"/>
                  </a:lnTo>
                  <a:lnTo>
                    <a:pt x="78484" y="19371"/>
                  </a:lnTo>
                  <a:lnTo>
                    <a:pt x="67645" y="6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687920" y="4217905"/>
              <a:ext cx="101925" cy="301801"/>
            </a:xfrm>
            <a:custGeom>
              <a:avLst/>
              <a:gdLst/>
              <a:ahLst/>
              <a:cxnLst/>
              <a:rect l="0" t="0" r="0" b="0"/>
              <a:pathLst>
                <a:path w="101925" h="301801">
                  <a:moveTo>
                    <a:pt x="101924" y="225121"/>
                  </a:moveTo>
                  <a:lnTo>
                    <a:pt x="96057" y="216386"/>
                  </a:lnTo>
                  <a:lnTo>
                    <a:pt x="90492" y="208679"/>
                  </a:lnTo>
                  <a:lnTo>
                    <a:pt x="84684" y="201291"/>
                  </a:lnTo>
                  <a:lnTo>
                    <a:pt x="78258" y="194548"/>
                  </a:lnTo>
                  <a:lnTo>
                    <a:pt x="70631" y="189315"/>
                  </a:lnTo>
                  <a:lnTo>
                    <a:pt x="61606" y="185958"/>
                  </a:lnTo>
                  <a:lnTo>
                    <a:pt x="51624" y="184690"/>
                  </a:lnTo>
                  <a:lnTo>
                    <a:pt x="41545" y="185809"/>
                  </a:lnTo>
                  <a:lnTo>
                    <a:pt x="31891" y="189238"/>
                  </a:lnTo>
                  <a:lnTo>
                    <a:pt x="23142" y="194776"/>
                  </a:lnTo>
                  <a:lnTo>
                    <a:pt x="15877" y="202297"/>
                  </a:lnTo>
                  <a:lnTo>
                    <a:pt x="10258" y="211537"/>
                  </a:lnTo>
                  <a:lnTo>
                    <a:pt x="6114" y="222144"/>
                  </a:lnTo>
                  <a:lnTo>
                    <a:pt x="3151" y="233778"/>
                  </a:lnTo>
                  <a:lnTo>
                    <a:pt x="1086" y="246147"/>
                  </a:lnTo>
                  <a:lnTo>
                    <a:pt x="0" y="258704"/>
                  </a:lnTo>
                  <a:lnTo>
                    <a:pt x="318" y="270675"/>
                  </a:lnTo>
                  <a:lnTo>
                    <a:pt x="2169" y="281668"/>
                  </a:lnTo>
                  <a:lnTo>
                    <a:pt x="5717" y="291013"/>
                  </a:lnTo>
                  <a:lnTo>
                    <a:pt x="11305" y="297629"/>
                  </a:lnTo>
                  <a:lnTo>
                    <a:pt x="18907" y="301180"/>
                  </a:lnTo>
                  <a:lnTo>
                    <a:pt x="27740" y="301800"/>
                  </a:lnTo>
                  <a:lnTo>
                    <a:pt x="36507" y="299725"/>
                  </a:lnTo>
                  <a:lnTo>
                    <a:pt x="44466" y="295370"/>
                  </a:lnTo>
                  <a:lnTo>
                    <a:pt x="51432" y="289231"/>
                  </a:lnTo>
                  <a:lnTo>
                    <a:pt x="57492" y="281766"/>
                  </a:lnTo>
                  <a:lnTo>
                    <a:pt x="62821" y="273338"/>
                  </a:lnTo>
                  <a:lnTo>
                    <a:pt x="67433" y="263903"/>
                  </a:lnTo>
                  <a:lnTo>
                    <a:pt x="71174" y="253054"/>
                  </a:lnTo>
                  <a:lnTo>
                    <a:pt x="74037" y="240682"/>
                  </a:lnTo>
                  <a:lnTo>
                    <a:pt x="76302" y="227120"/>
                  </a:lnTo>
                  <a:lnTo>
                    <a:pt x="78439" y="212944"/>
                  </a:lnTo>
                  <a:lnTo>
                    <a:pt x="80727" y="198551"/>
                  </a:lnTo>
                  <a:lnTo>
                    <a:pt x="83096" y="183972"/>
                  </a:lnTo>
                  <a:lnTo>
                    <a:pt x="85233" y="168972"/>
                  </a:lnTo>
                  <a:lnTo>
                    <a:pt x="86962" y="153437"/>
                  </a:lnTo>
                  <a:lnTo>
                    <a:pt x="88106" y="137395"/>
                  </a:lnTo>
                  <a:lnTo>
                    <a:pt x="88415" y="120933"/>
                  </a:lnTo>
                  <a:lnTo>
                    <a:pt x="87841" y="104154"/>
                  </a:lnTo>
                  <a:lnTo>
                    <a:pt x="86488" y="87310"/>
                  </a:lnTo>
                  <a:lnTo>
                    <a:pt x="84516" y="70773"/>
                  </a:lnTo>
                  <a:lnTo>
                    <a:pt x="82082" y="54731"/>
                  </a:lnTo>
                  <a:lnTo>
                    <a:pt x="79313" y="39349"/>
                  </a:lnTo>
                  <a:lnTo>
                    <a:pt x="76310" y="24858"/>
                  </a:lnTo>
                  <a:lnTo>
                    <a:pt x="73139" y="11385"/>
                  </a:lnTo>
                  <a:lnTo>
                    <a:pt x="69682" y="1918"/>
                  </a:lnTo>
                  <a:lnTo>
                    <a:pt x="66316" y="0"/>
                  </a:lnTo>
                  <a:lnTo>
                    <a:pt x="63886" y="3971"/>
                  </a:lnTo>
                  <a:lnTo>
                    <a:pt x="62343" y="11708"/>
                  </a:lnTo>
                  <a:lnTo>
                    <a:pt x="61394" y="21776"/>
                  </a:lnTo>
                  <a:lnTo>
                    <a:pt x="60812" y="33287"/>
                  </a:lnTo>
                  <a:lnTo>
                    <a:pt x="60451" y="45704"/>
                  </a:lnTo>
                  <a:lnTo>
                    <a:pt x="60224" y="58862"/>
                  </a:lnTo>
                  <a:lnTo>
                    <a:pt x="60079" y="72861"/>
                  </a:lnTo>
                  <a:lnTo>
                    <a:pt x="59986" y="87696"/>
                  </a:lnTo>
                  <a:lnTo>
                    <a:pt x="59926" y="103089"/>
                  </a:lnTo>
                  <a:lnTo>
                    <a:pt x="59887" y="118579"/>
                  </a:lnTo>
                  <a:lnTo>
                    <a:pt x="59865" y="133885"/>
                  </a:lnTo>
                  <a:lnTo>
                    <a:pt x="60021" y="148757"/>
                  </a:lnTo>
                  <a:lnTo>
                    <a:pt x="60658" y="162897"/>
                  </a:lnTo>
                  <a:lnTo>
                    <a:pt x="61904" y="176227"/>
                  </a:lnTo>
                  <a:lnTo>
                    <a:pt x="63725" y="188992"/>
                  </a:lnTo>
                  <a:lnTo>
                    <a:pt x="66018" y="201645"/>
                  </a:lnTo>
                  <a:lnTo>
                    <a:pt x="68672" y="214446"/>
                  </a:lnTo>
                  <a:lnTo>
                    <a:pt x="71628" y="227070"/>
                  </a:lnTo>
                  <a:lnTo>
                    <a:pt x="75284" y="240039"/>
                  </a:lnTo>
                  <a:lnTo>
                    <a:pt x="81074" y="255615"/>
                  </a:lnTo>
                  <a:lnTo>
                    <a:pt x="91396" y="2777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824143" y="4337741"/>
              <a:ext cx="87710" cy="151542"/>
            </a:xfrm>
            <a:custGeom>
              <a:avLst/>
              <a:gdLst/>
              <a:ahLst/>
              <a:cxnLst/>
              <a:rect l="0" t="0" r="0" b="0"/>
              <a:pathLst>
                <a:path w="87710" h="151542">
                  <a:moveTo>
                    <a:pt x="7815" y="10528"/>
                  </a:moveTo>
                  <a:lnTo>
                    <a:pt x="4948" y="19396"/>
                  </a:lnTo>
                  <a:lnTo>
                    <a:pt x="2806" y="28383"/>
                  </a:lnTo>
                  <a:lnTo>
                    <a:pt x="1208" y="38374"/>
                  </a:lnTo>
                  <a:lnTo>
                    <a:pt x="200" y="49182"/>
                  </a:lnTo>
                  <a:lnTo>
                    <a:pt x="0" y="60345"/>
                  </a:lnTo>
                  <a:lnTo>
                    <a:pt x="656" y="71550"/>
                  </a:lnTo>
                  <a:lnTo>
                    <a:pt x="2067" y="82662"/>
                  </a:lnTo>
                  <a:lnTo>
                    <a:pt x="4079" y="93647"/>
                  </a:lnTo>
                  <a:lnTo>
                    <a:pt x="6546" y="104508"/>
                  </a:lnTo>
                  <a:lnTo>
                    <a:pt x="9507" y="115105"/>
                  </a:lnTo>
                  <a:lnTo>
                    <a:pt x="13171" y="125154"/>
                  </a:lnTo>
                  <a:lnTo>
                    <a:pt x="17599" y="134527"/>
                  </a:lnTo>
                  <a:lnTo>
                    <a:pt x="22708" y="142619"/>
                  </a:lnTo>
                  <a:lnTo>
                    <a:pt x="28363" y="148312"/>
                  </a:lnTo>
                  <a:lnTo>
                    <a:pt x="34426" y="151208"/>
                  </a:lnTo>
                  <a:lnTo>
                    <a:pt x="40785" y="151541"/>
                  </a:lnTo>
                  <a:lnTo>
                    <a:pt x="47354" y="149795"/>
                  </a:lnTo>
                  <a:lnTo>
                    <a:pt x="54062" y="146472"/>
                  </a:lnTo>
                  <a:lnTo>
                    <a:pt x="60701" y="141838"/>
                  </a:lnTo>
                  <a:lnTo>
                    <a:pt x="66933" y="135921"/>
                  </a:lnTo>
                  <a:lnTo>
                    <a:pt x="72601" y="128834"/>
                  </a:lnTo>
                  <a:lnTo>
                    <a:pt x="77559" y="120621"/>
                  </a:lnTo>
                  <a:lnTo>
                    <a:pt x="81591" y="111199"/>
                  </a:lnTo>
                  <a:lnTo>
                    <a:pt x="84668" y="100638"/>
                  </a:lnTo>
                  <a:lnTo>
                    <a:pt x="86752" y="89291"/>
                  </a:lnTo>
                  <a:lnTo>
                    <a:pt x="87709" y="77683"/>
                  </a:lnTo>
                  <a:lnTo>
                    <a:pt x="87581" y="66140"/>
                  </a:lnTo>
                  <a:lnTo>
                    <a:pt x="86693" y="54855"/>
                  </a:lnTo>
                  <a:lnTo>
                    <a:pt x="85478" y="42651"/>
                  </a:lnTo>
                  <a:lnTo>
                    <a:pt x="83831" y="26228"/>
                  </a:lnTo>
                  <a:lnTo>
                    <a:pt x="815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953164" y="4327212"/>
              <a:ext cx="120951" cy="164384"/>
            </a:xfrm>
            <a:custGeom>
              <a:avLst/>
              <a:gdLst/>
              <a:ahLst/>
              <a:cxnLst/>
              <a:rect l="0" t="0" r="0" b="0"/>
              <a:pathLst>
                <a:path w="120951" h="164384">
                  <a:moveTo>
                    <a:pt x="68307" y="0"/>
                  </a:moveTo>
                  <a:lnTo>
                    <a:pt x="56706" y="201"/>
                  </a:lnTo>
                  <a:lnTo>
                    <a:pt x="46858" y="2122"/>
                  </a:lnTo>
                  <a:lnTo>
                    <a:pt x="37857" y="6011"/>
                  </a:lnTo>
                  <a:lnTo>
                    <a:pt x="29588" y="11591"/>
                  </a:lnTo>
                  <a:lnTo>
                    <a:pt x="22209" y="18540"/>
                  </a:lnTo>
                  <a:lnTo>
                    <a:pt x="15744" y="26544"/>
                  </a:lnTo>
                  <a:lnTo>
                    <a:pt x="10237" y="35488"/>
                  </a:lnTo>
                  <a:lnTo>
                    <a:pt x="5832" y="45458"/>
                  </a:lnTo>
                  <a:lnTo>
                    <a:pt x="2506" y="56417"/>
                  </a:lnTo>
                  <a:lnTo>
                    <a:pt x="424" y="68215"/>
                  </a:lnTo>
                  <a:lnTo>
                    <a:pt x="0" y="80664"/>
                  </a:lnTo>
                  <a:lnTo>
                    <a:pt x="1313" y="93587"/>
                  </a:lnTo>
                  <a:lnTo>
                    <a:pt x="4314" y="106519"/>
                  </a:lnTo>
                  <a:lnTo>
                    <a:pt x="8994" y="118742"/>
                  </a:lnTo>
                  <a:lnTo>
                    <a:pt x="15179" y="129918"/>
                  </a:lnTo>
                  <a:lnTo>
                    <a:pt x="22584" y="139895"/>
                  </a:lnTo>
                  <a:lnTo>
                    <a:pt x="30917" y="148532"/>
                  </a:lnTo>
                  <a:lnTo>
                    <a:pt x="39921" y="155879"/>
                  </a:lnTo>
                  <a:lnTo>
                    <a:pt x="49236" y="161493"/>
                  </a:lnTo>
                  <a:lnTo>
                    <a:pt x="58408" y="164383"/>
                  </a:lnTo>
                  <a:lnTo>
                    <a:pt x="67205" y="164257"/>
                  </a:lnTo>
                  <a:lnTo>
                    <a:pt x="75586" y="161579"/>
                  </a:lnTo>
                  <a:lnTo>
                    <a:pt x="83601" y="157193"/>
                  </a:lnTo>
                  <a:lnTo>
                    <a:pt x="91319" y="151775"/>
                  </a:lnTo>
                  <a:lnTo>
                    <a:pt x="98512" y="146053"/>
                  </a:lnTo>
                  <a:lnTo>
                    <a:pt x="105356" y="140314"/>
                  </a:lnTo>
                  <a:lnTo>
                    <a:pt x="112455" y="134069"/>
                  </a:lnTo>
                  <a:lnTo>
                    <a:pt x="12095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106752" y="4221927"/>
              <a:ext cx="20005" cy="305327"/>
            </a:xfrm>
            <a:custGeom>
              <a:avLst/>
              <a:gdLst/>
              <a:ahLst/>
              <a:cxnLst/>
              <a:rect l="0" t="0" r="0" b="0"/>
              <a:pathLst>
                <a:path w="20005" h="305327">
                  <a:moveTo>
                    <a:pt x="9475" y="0"/>
                  </a:moveTo>
                  <a:lnTo>
                    <a:pt x="6609" y="9003"/>
                  </a:lnTo>
                  <a:lnTo>
                    <a:pt x="4467" y="19270"/>
                  </a:lnTo>
                  <a:lnTo>
                    <a:pt x="2864" y="31854"/>
                  </a:lnTo>
                  <a:lnTo>
                    <a:pt x="1683" y="46381"/>
                  </a:lnTo>
                  <a:lnTo>
                    <a:pt x="834" y="62177"/>
                  </a:lnTo>
                  <a:lnTo>
                    <a:pt x="242" y="78715"/>
                  </a:lnTo>
                  <a:lnTo>
                    <a:pt x="0" y="95675"/>
                  </a:lnTo>
                  <a:lnTo>
                    <a:pt x="364" y="112874"/>
                  </a:lnTo>
                  <a:lnTo>
                    <a:pt x="1419" y="130210"/>
                  </a:lnTo>
                  <a:lnTo>
                    <a:pt x="2941" y="147628"/>
                  </a:lnTo>
                  <a:lnTo>
                    <a:pt x="4502" y="165094"/>
                  </a:lnTo>
                  <a:lnTo>
                    <a:pt x="5845" y="182585"/>
                  </a:lnTo>
                  <a:lnTo>
                    <a:pt x="6898" y="199927"/>
                  </a:lnTo>
                  <a:lnTo>
                    <a:pt x="7679" y="216805"/>
                  </a:lnTo>
                  <a:lnTo>
                    <a:pt x="8244" y="233071"/>
                  </a:lnTo>
                  <a:lnTo>
                    <a:pt x="8840" y="248347"/>
                  </a:lnTo>
                  <a:lnTo>
                    <a:pt x="10056" y="263539"/>
                  </a:lnTo>
                  <a:lnTo>
                    <a:pt x="13119" y="281099"/>
                  </a:lnTo>
                  <a:lnTo>
                    <a:pt x="2000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032000" y="4337741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46125" y="0"/>
                  </a:lnTo>
                  <a:lnTo>
                    <a:pt x="134356" y="0"/>
                  </a:lnTo>
                  <a:lnTo>
                    <a:pt x="121466" y="0"/>
                  </a:lnTo>
                  <a:lnTo>
                    <a:pt x="107618" y="0"/>
                  </a:lnTo>
                  <a:lnTo>
                    <a:pt x="93289" y="0"/>
                  </a:lnTo>
                  <a:lnTo>
                    <a:pt x="78829" y="5"/>
                  </a:lnTo>
                  <a:lnTo>
                    <a:pt x="64617" y="206"/>
                  </a:lnTo>
                  <a:lnTo>
                    <a:pt x="49531" y="1107"/>
                  </a:lnTo>
                  <a:lnTo>
                    <a:pt x="30017" y="39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179399" y="4274570"/>
              <a:ext cx="147539" cy="273742"/>
            </a:xfrm>
            <a:custGeom>
              <a:avLst/>
              <a:gdLst/>
              <a:ahLst/>
              <a:cxnLst/>
              <a:rect l="0" t="0" r="0" b="0"/>
              <a:pathLst>
                <a:path w="147539" h="273742">
                  <a:moveTo>
                    <a:pt x="126342" y="0"/>
                  </a:moveTo>
                  <a:lnTo>
                    <a:pt x="117607" y="3000"/>
                  </a:lnTo>
                  <a:lnTo>
                    <a:pt x="109901" y="6422"/>
                  </a:lnTo>
                  <a:lnTo>
                    <a:pt x="102498" y="10619"/>
                  </a:lnTo>
                  <a:lnTo>
                    <a:pt x="95237" y="15519"/>
                  </a:lnTo>
                  <a:lnTo>
                    <a:pt x="88059" y="21000"/>
                  </a:lnTo>
                  <a:lnTo>
                    <a:pt x="80938" y="26936"/>
                  </a:lnTo>
                  <a:lnTo>
                    <a:pt x="74020" y="33370"/>
                  </a:lnTo>
                  <a:lnTo>
                    <a:pt x="67602" y="40516"/>
                  </a:lnTo>
                  <a:lnTo>
                    <a:pt x="61813" y="48434"/>
                  </a:lnTo>
                  <a:lnTo>
                    <a:pt x="56944" y="57038"/>
                  </a:lnTo>
                  <a:lnTo>
                    <a:pt x="53504" y="66192"/>
                  </a:lnTo>
                  <a:lnTo>
                    <a:pt x="51647" y="75740"/>
                  </a:lnTo>
                  <a:lnTo>
                    <a:pt x="51537" y="84913"/>
                  </a:lnTo>
                  <a:lnTo>
                    <a:pt x="53508" y="92394"/>
                  </a:lnTo>
                  <a:lnTo>
                    <a:pt x="57539" y="97601"/>
                  </a:lnTo>
                  <a:lnTo>
                    <a:pt x="63329" y="100619"/>
                  </a:lnTo>
                  <a:lnTo>
                    <a:pt x="70495" y="101822"/>
                  </a:lnTo>
                  <a:lnTo>
                    <a:pt x="78680" y="101641"/>
                  </a:lnTo>
                  <a:lnTo>
                    <a:pt x="87597" y="100779"/>
                  </a:lnTo>
                  <a:lnTo>
                    <a:pt x="97026" y="100144"/>
                  </a:lnTo>
                  <a:lnTo>
                    <a:pt x="106800" y="100224"/>
                  </a:lnTo>
                  <a:lnTo>
                    <a:pt x="116481" y="101438"/>
                  </a:lnTo>
                  <a:lnTo>
                    <a:pt x="125375" y="104307"/>
                  </a:lnTo>
                  <a:lnTo>
                    <a:pt x="133161" y="108944"/>
                  </a:lnTo>
                  <a:lnTo>
                    <a:pt x="139541" y="115143"/>
                  </a:lnTo>
                  <a:lnTo>
                    <a:pt x="144078" y="122582"/>
                  </a:lnTo>
                  <a:lnTo>
                    <a:pt x="146715" y="130952"/>
                  </a:lnTo>
                  <a:lnTo>
                    <a:pt x="147538" y="139992"/>
                  </a:lnTo>
                  <a:lnTo>
                    <a:pt x="146586" y="149503"/>
                  </a:lnTo>
                  <a:lnTo>
                    <a:pt x="144065" y="159341"/>
                  </a:lnTo>
                  <a:lnTo>
                    <a:pt x="140444" y="169404"/>
                  </a:lnTo>
                  <a:lnTo>
                    <a:pt x="136339" y="179619"/>
                  </a:lnTo>
                  <a:lnTo>
                    <a:pt x="132135" y="189933"/>
                  </a:lnTo>
                  <a:lnTo>
                    <a:pt x="127842" y="200148"/>
                  </a:lnTo>
                  <a:lnTo>
                    <a:pt x="123200" y="209934"/>
                  </a:lnTo>
                  <a:lnTo>
                    <a:pt x="118067" y="219141"/>
                  </a:lnTo>
                  <a:lnTo>
                    <a:pt x="112127" y="227629"/>
                  </a:lnTo>
                  <a:lnTo>
                    <a:pt x="104842" y="235184"/>
                  </a:lnTo>
                  <a:lnTo>
                    <a:pt x="96049" y="241785"/>
                  </a:lnTo>
                  <a:lnTo>
                    <a:pt x="86057" y="247557"/>
                  </a:lnTo>
                  <a:lnTo>
                    <a:pt x="75439" y="252676"/>
                  </a:lnTo>
                  <a:lnTo>
                    <a:pt x="64602" y="257305"/>
                  </a:lnTo>
                  <a:lnTo>
                    <a:pt x="53809" y="261429"/>
                  </a:lnTo>
                  <a:lnTo>
                    <a:pt x="41998" y="265267"/>
                  </a:lnTo>
                  <a:lnTo>
                    <a:pt x="25904" y="26916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3613799" y="2263626"/>
            <a:ext cx="2566430" cy="1410820"/>
            <a:chOff x="3613799" y="2263626"/>
            <a:chExt cx="2566430" cy="1410820"/>
          </a:xfrm>
        </p:grpSpPr>
        <p:sp>
          <p:nvSpPr>
            <p:cNvPr id="154" name="Freeform 153"/>
            <p:cNvSpPr/>
            <p:nvPr/>
          </p:nvSpPr>
          <p:spPr>
            <a:xfrm>
              <a:off x="3697270" y="2305741"/>
              <a:ext cx="322607" cy="398620"/>
            </a:xfrm>
            <a:custGeom>
              <a:avLst/>
              <a:gdLst/>
              <a:ahLst/>
              <a:cxnLst/>
              <a:rect l="0" t="0" r="0" b="0"/>
              <a:pathLst>
                <a:path w="322607" h="398620">
                  <a:moveTo>
                    <a:pt x="156160" y="0"/>
                  </a:moveTo>
                  <a:lnTo>
                    <a:pt x="141692" y="134"/>
                  </a:lnTo>
                  <a:lnTo>
                    <a:pt x="129701" y="1414"/>
                  </a:lnTo>
                  <a:lnTo>
                    <a:pt x="119084" y="4012"/>
                  </a:lnTo>
                  <a:lnTo>
                    <a:pt x="109116" y="7904"/>
                  </a:lnTo>
                  <a:lnTo>
                    <a:pt x="98944" y="13185"/>
                  </a:lnTo>
                  <a:lnTo>
                    <a:pt x="88126" y="19771"/>
                  </a:lnTo>
                  <a:lnTo>
                    <a:pt x="76902" y="27444"/>
                  </a:lnTo>
                  <a:lnTo>
                    <a:pt x="65970" y="35955"/>
                  </a:lnTo>
                  <a:lnTo>
                    <a:pt x="55731" y="45082"/>
                  </a:lnTo>
                  <a:lnTo>
                    <a:pt x="46416" y="54648"/>
                  </a:lnTo>
                  <a:lnTo>
                    <a:pt x="38239" y="64521"/>
                  </a:lnTo>
                  <a:lnTo>
                    <a:pt x="31189" y="74611"/>
                  </a:lnTo>
                  <a:lnTo>
                    <a:pt x="25100" y="85013"/>
                  </a:lnTo>
                  <a:lnTo>
                    <a:pt x="19761" y="95989"/>
                  </a:lnTo>
                  <a:lnTo>
                    <a:pt x="14982" y="107640"/>
                  </a:lnTo>
                  <a:lnTo>
                    <a:pt x="10769" y="120077"/>
                  </a:lnTo>
                  <a:lnTo>
                    <a:pt x="7311" y="133490"/>
                  </a:lnTo>
                  <a:lnTo>
                    <a:pt x="4649" y="147887"/>
                  </a:lnTo>
                  <a:lnTo>
                    <a:pt x="2692" y="163132"/>
                  </a:lnTo>
                  <a:lnTo>
                    <a:pt x="1295" y="179044"/>
                  </a:lnTo>
                  <a:lnTo>
                    <a:pt x="327" y="195446"/>
                  </a:lnTo>
                  <a:lnTo>
                    <a:pt x="0" y="212035"/>
                  </a:lnTo>
                  <a:lnTo>
                    <a:pt x="836" y="228399"/>
                  </a:lnTo>
                  <a:lnTo>
                    <a:pt x="3030" y="244320"/>
                  </a:lnTo>
                  <a:lnTo>
                    <a:pt x="6470" y="259452"/>
                  </a:lnTo>
                  <a:lnTo>
                    <a:pt x="10922" y="273241"/>
                  </a:lnTo>
                  <a:lnTo>
                    <a:pt x="16138" y="285524"/>
                  </a:lnTo>
                  <a:lnTo>
                    <a:pt x="21911" y="296774"/>
                  </a:lnTo>
                  <a:lnTo>
                    <a:pt x="28078" y="307871"/>
                  </a:lnTo>
                  <a:lnTo>
                    <a:pt x="34522" y="319337"/>
                  </a:lnTo>
                  <a:lnTo>
                    <a:pt x="41322" y="331008"/>
                  </a:lnTo>
                  <a:lnTo>
                    <a:pt x="48726" y="342244"/>
                  </a:lnTo>
                  <a:lnTo>
                    <a:pt x="56826" y="352694"/>
                  </a:lnTo>
                  <a:lnTo>
                    <a:pt x="65724" y="362320"/>
                  </a:lnTo>
                  <a:lnTo>
                    <a:pt x="75609" y="371240"/>
                  </a:lnTo>
                  <a:lnTo>
                    <a:pt x="86488" y="379592"/>
                  </a:lnTo>
                  <a:lnTo>
                    <a:pt x="98389" y="387031"/>
                  </a:lnTo>
                  <a:lnTo>
                    <a:pt x="111433" y="392749"/>
                  </a:lnTo>
                  <a:lnTo>
                    <a:pt x="125571" y="396448"/>
                  </a:lnTo>
                  <a:lnTo>
                    <a:pt x="140300" y="398288"/>
                  </a:lnTo>
                  <a:lnTo>
                    <a:pt x="154801" y="398619"/>
                  </a:lnTo>
                  <a:lnTo>
                    <a:pt x="168619" y="397800"/>
                  </a:lnTo>
                  <a:lnTo>
                    <a:pt x="181506" y="395982"/>
                  </a:lnTo>
                  <a:lnTo>
                    <a:pt x="193242" y="393100"/>
                  </a:lnTo>
                  <a:lnTo>
                    <a:pt x="203842" y="389199"/>
                  </a:lnTo>
                  <a:lnTo>
                    <a:pt x="213640" y="384277"/>
                  </a:lnTo>
                  <a:lnTo>
                    <a:pt x="223155" y="378217"/>
                  </a:lnTo>
                  <a:lnTo>
                    <a:pt x="232709" y="371064"/>
                  </a:lnTo>
                  <a:lnTo>
                    <a:pt x="242266" y="362988"/>
                  </a:lnTo>
                  <a:lnTo>
                    <a:pt x="251537" y="354196"/>
                  </a:lnTo>
                  <a:lnTo>
                    <a:pt x="260367" y="344871"/>
                  </a:lnTo>
                  <a:lnTo>
                    <a:pt x="268754" y="335000"/>
                  </a:lnTo>
                  <a:lnTo>
                    <a:pt x="276767" y="324390"/>
                  </a:lnTo>
                  <a:lnTo>
                    <a:pt x="284484" y="312987"/>
                  </a:lnTo>
                  <a:lnTo>
                    <a:pt x="291818" y="300718"/>
                  </a:lnTo>
                  <a:lnTo>
                    <a:pt x="298524" y="287419"/>
                  </a:lnTo>
                  <a:lnTo>
                    <a:pt x="304514" y="273102"/>
                  </a:lnTo>
                  <a:lnTo>
                    <a:pt x="309690" y="258081"/>
                  </a:lnTo>
                  <a:lnTo>
                    <a:pt x="313868" y="242852"/>
                  </a:lnTo>
                  <a:lnTo>
                    <a:pt x="317048" y="227721"/>
                  </a:lnTo>
                  <a:lnTo>
                    <a:pt x="319370" y="212800"/>
                  </a:lnTo>
                  <a:lnTo>
                    <a:pt x="321019" y="198095"/>
                  </a:lnTo>
                  <a:lnTo>
                    <a:pt x="322160" y="183574"/>
                  </a:lnTo>
                  <a:lnTo>
                    <a:pt x="322606" y="169195"/>
                  </a:lnTo>
                  <a:lnTo>
                    <a:pt x="321849" y="154919"/>
                  </a:lnTo>
                  <a:lnTo>
                    <a:pt x="319708" y="140723"/>
                  </a:lnTo>
                  <a:lnTo>
                    <a:pt x="316304" y="126747"/>
                  </a:lnTo>
                  <a:lnTo>
                    <a:pt x="311877" y="113283"/>
                  </a:lnTo>
                  <a:lnTo>
                    <a:pt x="306672" y="100452"/>
                  </a:lnTo>
                  <a:lnTo>
                    <a:pt x="300737" y="88378"/>
                  </a:lnTo>
                  <a:lnTo>
                    <a:pt x="293930" y="77262"/>
                  </a:lnTo>
                  <a:lnTo>
                    <a:pt x="286237" y="67128"/>
                  </a:lnTo>
                  <a:lnTo>
                    <a:pt x="277614" y="58169"/>
                  </a:lnTo>
                  <a:lnTo>
                    <a:pt x="267917" y="50821"/>
                  </a:lnTo>
                  <a:lnTo>
                    <a:pt x="257171" y="45180"/>
                  </a:lnTo>
                  <a:lnTo>
                    <a:pt x="245701" y="41204"/>
                  </a:lnTo>
                  <a:lnTo>
                    <a:pt x="234010" y="38894"/>
                  </a:lnTo>
                  <a:lnTo>
                    <a:pt x="222421" y="38075"/>
                  </a:lnTo>
                  <a:lnTo>
                    <a:pt x="211501" y="38308"/>
                  </a:lnTo>
                  <a:lnTo>
                    <a:pt x="201073" y="39004"/>
                  </a:lnTo>
                  <a:lnTo>
                    <a:pt x="190223" y="40219"/>
                  </a:lnTo>
                  <a:lnTo>
                    <a:pt x="177217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085057" y="2621595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4" y="34454"/>
                  </a:lnTo>
                  <a:lnTo>
                    <a:pt x="206" y="46371"/>
                  </a:lnTo>
                  <a:lnTo>
                    <a:pt x="1108" y="59490"/>
                  </a:lnTo>
                  <a:lnTo>
                    <a:pt x="3906" y="7720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095585" y="2442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190342" y="2284683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67" y="11736"/>
                  </a:lnTo>
                  <a:lnTo>
                    <a:pt x="707" y="22865"/>
                  </a:lnTo>
                  <a:lnTo>
                    <a:pt x="1999" y="34472"/>
                  </a:lnTo>
                  <a:lnTo>
                    <a:pt x="3686" y="46979"/>
                  </a:lnTo>
                  <a:lnTo>
                    <a:pt x="5354" y="60936"/>
                  </a:lnTo>
                  <a:lnTo>
                    <a:pt x="6768" y="76498"/>
                  </a:lnTo>
                  <a:lnTo>
                    <a:pt x="7866" y="93501"/>
                  </a:lnTo>
                  <a:lnTo>
                    <a:pt x="8676" y="111659"/>
                  </a:lnTo>
                  <a:lnTo>
                    <a:pt x="9255" y="130686"/>
                  </a:lnTo>
                  <a:lnTo>
                    <a:pt x="9661" y="150342"/>
                  </a:lnTo>
                  <a:lnTo>
                    <a:pt x="9941" y="170441"/>
                  </a:lnTo>
                  <a:lnTo>
                    <a:pt x="10137" y="190834"/>
                  </a:lnTo>
                  <a:lnTo>
                    <a:pt x="10439" y="210934"/>
                  </a:lnTo>
                  <a:lnTo>
                    <a:pt x="11175" y="229750"/>
                  </a:lnTo>
                  <a:lnTo>
                    <a:pt x="12483" y="246858"/>
                  </a:lnTo>
                  <a:lnTo>
                    <a:pt x="14175" y="262651"/>
                  </a:lnTo>
                  <a:lnTo>
                    <a:pt x="15850" y="278026"/>
                  </a:lnTo>
                  <a:lnTo>
                    <a:pt x="17271" y="293557"/>
                  </a:lnTo>
                  <a:lnTo>
                    <a:pt x="18375" y="309298"/>
                  </a:lnTo>
                  <a:lnTo>
                    <a:pt x="19191" y="324960"/>
                  </a:lnTo>
                  <a:lnTo>
                    <a:pt x="19779" y="340346"/>
                  </a:lnTo>
                  <a:lnTo>
                    <a:pt x="20390" y="355196"/>
                  </a:lnTo>
                  <a:lnTo>
                    <a:pt x="21618" y="370785"/>
                  </a:lnTo>
                  <a:lnTo>
                    <a:pt x="24691" y="390717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316684" y="2695295"/>
              <a:ext cx="36292" cy="105286"/>
            </a:xfrm>
            <a:custGeom>
              <a:avLst/>
              <a:gdLst/>
              <a:ahLst/>
              <a:cxnLst/>
              <a:rect l="0" t="0" r="0" b="0"/>
              <a:pathLst>
                <a:path w="36292" h="105286">
                  <a:moveTo>
                    <a:pt x="0" y="0"/>
                  </a:moveTo>
                  <a:lnTo>
                    <a:pt x="8667" y="5934"/>
                  </a:lnTo>
                  <a:lnTo>
                    <a:pt x="15733" y="12139"/>
                  </a:lnTo>
                  <a:lnTo>
                    <a:pt x="21834" y="19239"/>
                  </a:lnTo>
                  <a:lnTo>
                    <a:pt x="27063" y="27353"/>
                  </a:lnTo>
                  <a:lnTo>
                    <a:pt x="31276" y="36647"/>
                  </a:lnTo>
                  <a:lnTo>
                    <a:pt x="34469" y="47081"/>
                  </a:lnTo>
                  <a:lnTo>
                    <a:pt x="36291" y="57988"/>
                  </a:lnTo>
                  <a:lnTo>
                    <a:pt x="36010" y="68229"/>
                  </a:lnTo>
                  <a:lnTo>
                    <a:pt x="33386" y="77246"/>
                  </a:lnTo>
                  <a:lnTo>
                    <a:pt x="28962" y="85729"/>
                  </a:lnTo>
                  <a:lnTo>
                    <a:pt x="21826" y="94560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551533" y="2497551"/>
              <a:ext cx="123121" cy="205116"/>
            </a:xfrm>
            <a:custGeom>
              <a:avLst/>
              <a:gdLst/>
              <a:ahLst/>
              <a:cxnLst/>
              <a:rect l="0" t="0" r="0" b="0"/>
              <a:pathLst>
                <a:path w="123121" h="205116">
                  <a:moveTo>
                    <a:pt x="7306" y="60874"/>
                  </a:moveTo>
                  <a:lnTo>
                    <a:pt x="7306" y="75475"/>
                  </a:lnTo>
                  <a:lnTo>
                    <a:pt x="7306" y="88746"/>
                  </a:lnTo>
                  <a:lnTo>
                    <a:pt x="7310" y="101948"/>
                  </a:lnTo>
                  <a:lnTo>
                    <a:pt x="7484" y="115289"/>
                  </a:lnTo>
                  <a:lnTo>
                    <a:pt x="8132" y="128798"/>
                  </a:lnTo>
                  <a:lnTo>
                    <a:pt x="9380" y="142451"/>
                  </a:lnTo>
                  <a:lnTo>
                    <a:pt x="11033" y="156218"/>
                  </a:lnTo>
                  <a:lnTo>
                    <a:pt x="12681" y="170067"/>
                  </a:lnTo>
                  <a:lnTo>
                    <a:pt x="14073" y="183945"/>
                  </a:lnTo>
                  <a:lnTo>
                    <a:pt x="14751" y="196692"/>
                  </a:lnTo>
                  <a:lnTo>
                    <a:pt x="13937" y="204570"/>
                  </a:lnTo>
                  <a:lnTo>
                    <a:pt x="11736" y="205115"/>
                  </a:lnTo>
                  <a:lnTo>
                    <a:pt x="8990" y="199965"/>
                  </a:lnTo>
                  <a:lnTo>
                    <a:pt x="6184" y="191026"/>
                  </a:lnTo>
                  <a:lnTo>
                    <a:pt x="3710" y="179842"/>
                  </a:lnTo>
                  <a:lnTo>
                    <a:pt x="1739" y="167405"/>
                  </a:lnTo>
                  <a:lnTo>
                    <a:pt x="426" y="154277"/>
                  </a:lnTo>
                  <a:lnTo>
                    <a:pt x="0" y="140767"/>
                  </a:lnTo>
                  <a:lnTo>
                    <a:pt x="491" y="127042"/>
                  </a:lnTo>
                  <a:lnTo>
                    <a:pt x="1617" y="113194"/>
                  </a:lnTo>
                  <a:lnTo>
                    <a:pt x="2904" y="99272"/>
                  </a:lnTo>
                  <a:lnTo>
                    <a:pt x="4070" y="85316"/>
                  </a:lnTo>
                  <a:lnTo>
                    <a:pt x="5342" y="71671"/>
                  </a:lnTo>
                  <a:lnTo>
                    <a:pt x="7335" y="58959"/>
                  </a:lnTo>
                  <a:lnTo>
                    <a:pt x="10344" y="47447"/>
                  </a:lnTo>
                  <a:lnTo>
                    <a:pt x="14349" y="37072"/>
                  </a:lnTo>
                  <a:lnTo>
                    <a:pt x="19189" y="27636"/>
                  </a:lnTo>
                  <a:lnTo>
                    <a:pt x="24674" y="18929"/>
                  </a:lnTo>
                  <a:lnTo>
                    <a:pt x="30798" y="11250"/>
                  </a:lnTo>
                  <a:lnTo>
                    <a:pt x="37733" y="5368"/>
                  </a:lnTo>
                  <a:lnTo>
                    <a:pt x="45502" y="1569"/>
                  </a:lnTo>
                  <a:lnTo>
                    <a:pt x="53836" y="0"/>
                  </a:lnTo>
                  <a:lnTo>
                    <a:pt x="62276" y="917"/>
                  </a:lnTo>
                  <a:lnTo>
                    <a:pt x="70541" y="4205"/>
                  </a:lnTo>
                  <a:lnTo>
                    <a:pt x="78377" y="9479"/>
                  </a:lnTo>
                  <a:lnTo>
                    <a:pt x="85487" y="16291"/>
                  </a:lnTo>
                  <a:lnTo>
                    <a:pt x="91785" y="24236"/>
                  </a:lnTo>
                  <a:lnTo>
                    <a:pt x="97353" y="32990"/>
                  </a:lnTo>
                  <a:lnTo>
                    <a:pt x="102334" y="42309"/>
                  </a:lnTo>
                  <a:lnTo>
                    <a:pt x="106870" y="52024"/>
                  </a:lnTo>
                  <a:lnTo>
                    <a:pt x="110919" y="62173"/>
                  </a:lnTo>
                  <a:lnTo>
                    <a:pt x="114267" y="72979"/>
                  </a:lnTo>
                  <a:lnTo>
                    <a:pt x="116852" y="84511"/>
                  </a:lnTo>
                  <a:lnTo>
                    <a:pt x="118760" y="96699"/>
                  </a:lnTo>
                  <a:lnTo>
                    <a:pt x="120123" y="109412"/>
                  </a:lnTo>
                  <a:lnTo>
                    <a:pt x="121078" y="122504"/>
                  </a:lnTo>
                  <a:lnTo>
                    <a:pt x="121738" y="135258"/>
                  </a:lnTo>
                  <a:lnTo>
                    <a:pt x="122261" y="147648"/>
                  </a:lnTo>
                  <a:lnTo>
                    <a:pt x="122695" y="160763"/>
                  </a:lnTo>
                  <a:lnTo>
                    <a:pt x="123120" y="1766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732031" y="2547511"/>
              <a:ext cx="184778" cy="134255"/>
            </a:xfrm>
            <a:custGeom>
              <a:avLst/>
              <a:gdLst/>
              <a:ahLst/>
              <a:cxnLst/>
              <a:rect l="0" t="0" r="0" b="0"/>
              <a:pathLst>
                <a:path w="184778" h="134255">
                  <a:moveTo>
                    <a:pt x="100549" y="63556"/>
                  </a:moveTo>
                  <a:lnTo>
                    <a:pt x="103349" y="54755"/>
                  </a:lnTo>
                  <a:lnTo>
                    <a:pt x="104850" y="46408"/>
                  </a:lnTo>
                  <a:lnTo>
                    <a:pt x="105148" y="37718"/>
                  </a:lnTo>
                  <a:lnTo>
                    <a:pt x="104123" y="28943"/>
                  </a:lnTo>
                  <a:lnTo>
                    <a:pt x="101359" y="20745"/>
                  </a:lnTo>
                  <a:lnTo>
                    <a:pt x="96778" y="13468"/>
                  </a:lnTo>
                  <a:lnTo>
                    <a:pt x="90445" y="7451"/>
                  </a:lnTo>
                  <a:lnTo>
                    <a:pt x="82380" y="3167"/>
                  </a:lnTo>
                  <a:lnTo>
                    <a:pt x="72783" y="703"/>
                  </a:lnTo>
                  <a:lnTo>
                    <a:pt x="62273" y="0"/>
                  </a:lnTo>
                  <a:lnTo>
                    <a:pt x="51768" y="1033"/>
                  </a:lnTo>
                  <a:lnTo>
                    <a:pt x="41789" y="3617"/>
                  </a:lnTo>
                  <a:lnTo>
                    <a:pt x="32635" y="7620"/>
                  </a:lnTo>
                  <a:lnTo>
                    <a:pt x="24559" y="13047"/>
                  </a:lnTo>
                  <a:lnTo>
                    <a:pt x="17577" y="19773"/>
                  </a:lnTo>
                  <a:lnTo>
                    <a:pt x="11703" y="27729"/>
                  </a:lnTo>
                  <a:lnTo>
                    <a:pt x="7039" y="36971"/>
                  </a:lnTo>
                  <a:lnTo>
                    <a:pt x="3530" y="47407"/>
                  </a:lnTo>
                  <a:lnTo>
                    <a:pt x="1154" y="58668"/>
                  </a:lnTo>
                  <a:lnTo>
                    <a:pt x="0" y="70219"/>
                  </a:lnTo>
                  <a:lnTo>
                    <a:pt x="5" y="81723"/>
                  </a:lnTo>
                  <a:lnTo>
                    <a:pt x="1142" y="92886"/>
                  </a:lnTo>
                  <a:lnTo>
                    <a:pt x="3500" y="103382"/>
                  </a:lnTo>
                  <a:lnTo>
                    <a:pt x="7017" y="113093"/>
                  </a:lnTo>
                  <a:lnTo>
                    <a:pt x="11666" y="121597"/>
                  </a:lnTo>
                  <a:lnTo>
                    <a:pt x="17534" y="128106"/>
                  </a:lnTo>
                  <a:lnTo>
                    <a:pt x="24553" y="132362"/>
                  </a:lnTo>
                  <a:lnTo>
                    <a:pt x="32366" y="134254"/>
                  </a:lnTo>
                  <a:lnTo>
                    <a:pt x="40449" y="133562"/>
                  </a:lnTo>
                  <a:lnTo>
                    <a:pt x="48470" y="130425"/>
                  </a:lnTo>
                  <a:lnTo>
                    <a:pt x="56143" y="125084"/>
                  </a:lnTo>
                  <a:lnTo>
                    <a:pt x="63142" y="117695"/>
                  </a:lnTo>
                  <a:lnTo>
                    <a:pt x="69365" y="108549"/>
                  </a:lnTo>
                  <a:lnTo>
                    <a:pt x="74883" y="98175"/>
                  </a:lnTo>
                  <a:lnTo>
                    <a:pt x="79831" y="87229"/>
                  </a:lnTo>
                  <a:lnTo>
                    <a:pt x="84364" y="76162"/>
                  </a:lnTo>
                  <a:lnTo>
                    <a:pt x="89102" y="66313"/>
                  </a:lnTo>
                  <a:lnTo>
                    <a:pt x="94726" y="60895"/>
                  </a:lnTo>
                  <a:lnTo>
                    <a:pt x="100549" y="61248"/>
                  </a:lnTo>
                  <a:lnTo>
                    <a:pt x="105657" y="65342"/>
                  </a:lnTo>
                  <a:lnTo>
                    <a:pt x="110246" y="71526"/>
                  </a:lnTo>
                  <a:lnTo>
                    <a:pt x="114885" y="78664"/>
                  </a:lnTo>
                  <a:lnTo>
                    <a:pt x="119908" y="86117"/>
                  </a:lnTo>
                  <a:lnTo>
                    <a:pt x="125719" y="93272"/>
                  </a:lnTo>
                  <a:lnTo>
                    <a:pt x="132889" y="99408"/>
                  </a:lnTo>
                  <a:lnTo>
                    <a:pt x="141578" y="104238"/>
                  </a:lnTo>
                  <a:lnTo>
                    <a:pt x="151025" y="107649"/>
                  </a:lnTo>
                  <a:lnTo>
                    <a:pt x="160671" y="109740"/>
                  </a:lnTo>
                  <a:lnTo>
                    <a:pt x="171364" y="109572"/>
                  </a:lnTo>
                  <a:lnTo>
                    <a:pt x="184777" y="1056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937865" y="2295212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0" y="50468"/>
                  </a:lnTo>
                  <a:lnTo>
                    <a:pt x="0" y="66626"/>
                  </a:lnTo>
                  <a:lnTo>
                    <a:pt x="0" y="83755"/>
                  </a:lnTo>
                  <a:lnTo>
                    <a:pt x="0" y="101832"/>
                  </a:lnTo>
                  <a:lnTo>
                    <a:pt x="0" y="120716"/>
                  </a:lnTo>
                  <a:lnTo>
                    <a:pt x="0" y="140231"/>
                  </a:lnTo>
                  <a:lnTo>
                    <a:pt x="5" y="160208"/>
                  </a:lnTo>
                  <a:lnTo>
                    <a:pt x="178" y="180353"/>
                  </a:lnTo>
                  <a:lnTo>
                    <a:pt x="826" y="200257"/>
                  </a:lnTo>
                  <a:lnTo>
                    <a:pt x="2074" y="219715"/>
                  </a:lnTo>
                  <a:lnTo>
                    <a:pt x="3727" y="238543"/>
                  </a:lnTo>
                  <a:lnTo>
                    <a:pt x="5375" y="256500"/>
                  </a:lnTo>
                  <a:lnTo>
                    <a:pt x="6778" y="273535"/>
                  </a:lnTo>
                  <a:lnTo>
                    <a:pt x="7874" y="289543"/>
                  </a:lnTo>
                  <a:lnTo>
                    <a:pt x="8801" y="306060"/>
                  </a:lnTo>
                  <a:lnTo>
                    <a:pt x="9640" y="326772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822052" y="2453139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230420" y="68"/>
                  </a:lnTo>
                  <a:lnTo>
                    <a:pt x="219291" y="708"/>
                  </a:lnTo>
                  <a:lnTo>
                    <a:pt x="207688" y="2004"/>
                  </a:lnTo>
                  <a:lnTo>
                    <a:pt x="195354" y="3864"/>
                  </a:lnTo>
                  <a:lnTo>
                    <a:pt x="182046" y="6181"/>
                  </a:lnTo>
                  <a:lnTo>
                    <a:pt x="167741" y="8847"/>
                  </a:lnTo>
                  <a:lnTo>
                    <a:pt x="152736" y="11771"/>
                  </a:lnTo>
                  <a:lnTo>
                    <a:pt x="137522" y="14878"/>
                  </a:lnTo>
                  <a:lnTo>
                    <a:pt x="122405" y="18113"/>
                  </a:lnTo>
                  <a:lnTo>
                    <a:pt x="107493" y="21437"/>
                  </a:lnTo>
                  <a:lnTo>
                    <a:pt x="92795" y="24821"/>
                  </a:lnTo>
                  <a:lnTo>
                    <a:pt x="78288" y="28242"/>
                  </a:lnTo>
                  <a:lnTo>
                    <a:pt x="64150" y="31535"/>
                  </a:lnTo>
                  <a:lnTo>
                    <a:pt x="49175" y="34715"/>
                  </a:lnTo>
                  <a:lnTo>
                    <a:pt x="29811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024806" y="2537367"/>
              <a:ext cx="123630" cy="118356"/>
            </a:xfrm>
            <a:custGeom>
              <a:avLst/>
              <a:gdLst/>
              <a:ahLst/>
              <a:cxnLst/>
              <a:rect l="0" t="0" r="0" b="0"/>
              <a:pathLst>
                <a:path w="123630" h="118356">
                  <a:moveTo>
                    <a:pt x="7815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60" y="61018"/>
                  </a:lnTo>
                  <a:lnTo>
                    <a:pt x="2245" y="71957"/>
                  </a:lnTo>
                  <a:lnTo>
                    <a:pt x="4905" y="82293"/>
                  </a:lnTo>
                  <a:lnTo>
                    <a:pt x="8630" y="91897"/>
                  </a:lnTo>
                  <a:lnTo>
                    <a:pt x="13589" y="100496"/>
                  </a:lnTo>
                  <a:lnTo>
                    <a:pt x="20199" y="107600"/>
                  </a:lnTo>
                  <a:lnTo>
                    <a:pt x="28531" y="113074"/>
                  </a:lnTo>
                  <a:lnTo>
                    <a:pt x="38211" y="116767"/>
                  </a:lnTo>
                  <a:lnTo>
                    <a:pt x="48618" y="118355"/>
                  </a:lnTo>
                  <a:lnTo>
                    <a:pt x="59309" y="117863"/>
                  </a:lnTo>
                  <a:lnTo>
                    <a:pt x="69739" y="115432"/>
                  </a:lnTo>
                  <a:lnTo>
                    <a:pt x="79202" y="111143"/>
                  </a:lnTo>
                  <a:lnTo>
                    <a:pt x="87412" y="105224"/>
                  </a:lnTo>
                  <a:lnTo>
                    <a:pt x="94431" y="97998"/>
                  </a:lnTo>
                  <a:lnTo>
                    <a:pt x="100469" y="89786"/>
                  </a:lnTo>
                  <a:lnTo>
                    <a:pt x="105754" y="80859"/>
                  </a:lnTo>
                  <a:lnTo>
                    <a:pt x="110337" y="71305"/>
                  </a:lnTo>
                  <a:lnTo>
                    <a:pt x="114543" y="59791"/>
                  </a:lnTo>
                  <a:lnTo>
                    <a:pt x="118743" y="41956"/>
                  </a:lnTo>
                  <a:lnTo>
                    <a:pt x="12362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201077" y="2502966"/>
              <a:ext cx="94758" cy="115270"/>
            </a:xfrm>
            <a:custGeom>
              <a:avLst/>
              <a:gdLst/>
              <a:ahLst/>
              <a:cxnLst/>
              <a:rect l="0" t="0" r="0" b="0"/>
              <a:pathLst>
                <a:path w="94758" h="115270">
                  <a:moveTo>
                    <a:pt x="0" y="87044"/>
                  </a:moveTo>
                  <a:lnTo>
                    <a:pt x="3001" y="95778"/>
                  </a:lnTo>
                  <a:lnTo>
                    <a:pt x="6423" y="103485"/>
                  </a:lnTo>
                  <a:lnTo>
                    <a:pt x="10605" y="110811"/>
                  </a:lnTo>
                  <a:lnTo>
                    <a:pt x="14947" y="115269"/>
                  </a:lnTo>
                  <a:lnTo>
                    <a:pt x="18089" y="114130"/>
                  </a:lnTo>
                  <a:lnTo>
                    <a:pt x="19285" y="109209"/>
                  </a:lnTo>
                  <a:lnTo>
                    <a:pt x="18871" y="102102"/>
                  </a:lnTo>
                  <a:lnTo>
                    <a:pt x="17527" y="93536"/>
                  </a:lnTo>
                  <a:lnTo>
                    <a:pt x="15951" y="83713"/>
                  </a:lnTo>
                  <a:lnTo>
                    <a:pt x="14531" y="72804"/>
                  </a:lnTo>
                  <a:lnTo>
                    <a:pt x="13562" y="61185"/>
                  </a:lnTo>
                  <a:lnTo>
                    <a:pt x="13353" y="49374"/>
                  </a:lnTo>
                  <a:lnTo>
                    <a:pt x="14001" y="37697"/>
                  </a:lnTo>
                  <a:lnTo>
                    <a:pt x="15908" y="26752"/>
                  </a:lnTo>
                  <a:lnTo>
                    <a:pt x="19847" y="17465"/>
                  </a:lnTo>
                  <a:lnTo>
                    <a:pt x="26050" y="10192"/>
                  </a:lnTo>
                  <a:lnTo>
                    <a:pt x="34131" y="4954"/>
                  </a:lnTo>
                  <a:lnTo>
                    <a:pt x="43381" y="1714"/>
                  </a:lnTo>
                  <a:lnTo>
                    <a:pt x="53252" y="232"/>
                  </a:lnTo>
                  <a:lnTo>
                    <a:pt x="62979" y="0"/>
                  </a:lnTo>
                  <a:lnTo>
                    <a:pt x="72462" y="325"/>
                  </a:lnTo>
                  <a:lnTo>
                    <a:pt x="82524" y="1229"/>
                  </a:lnTo>
                  <a:lnTo>
                    <a:pt x="94757" y="28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321747" y="2526711"/>
              <a:ext cx="132015" cy="102191"/>
            </a:xfrm>
            <a:custGeom>
              <a:avLst/>
              <a:gdLst/>
              <a:ahLst/>
              <a:cxnLst/>
              <a:rect l="0" t="0" r="0" b="0"/>
              <a:pathLst>
                <a:path w="132015" h="102191">
                  <a:moveTo>
                    <a:pt x="68843" y="63299"/>
                  </a:moveTo>
                  <a:lnTo>
                    <a:pt x="68777" y="51631"/>
                  </a:lnTo>
                  <a:lnTo>
                    <a:pt x="68136" y="41142"/>
                  </a:lnTo>
                  <a:lnTo>
                    <a:pt x="66826" y="30854"/>
                  </a:lnTo>
                  <a:lnTo>
                    <a:pt x="64448" y="21071"/>
                  </a:lnTo>
                  <a:lnTo>
                    <a:pt x="60186" y="12672"/>
                  </a:lnTo>
                  <a:lnTo>
                    <a:pt x="53774" y="6056"/>
                  </a:lnTo>
                  <a:lnTo>
                    <a:pt x="45892" y="1623"/>
                  </a:lnTo>
                  <a:lnTo>
                    <a:pt x="37840" y="0"/>
                  </a:lnTo>
                  <a:lnTo>
                    <a:pt x="30396" y="1248"/>
                  </a:lnTo>
                  <a:lnTo>
                    <a:pt x="23794" y="4984"/>
                  </a:lnTo>
                  <a:lnTo>
                    <a:pt x="17986" y="10681"/>
                  </a:lnTo>
                  <a:lnTo>
                    <a:pt x="12831" y="17843"/>
                  </a:lnTo>
                  <a:lnTo>
                    <a:pt x="8336" y="26222"/>
                  </a:lnTo>
                  <a:lnTo>
                    <a:pt x="4674" y="35815"/>
                  </a:lnTo>
                  <a:lnTo>
                    <a:pt x="1879" y="46513"/>
                  </a:lnTo>
                  <a:lnTo>
                    <a:pt x="168" y="57796"/>
                  </a:lnTo>
                  <a:lnTo>
                    <a:pt x="0" y="68837"/>
                  </a:lnTo>
                  <a:lnTo>
                    <a:pt x="1488" y="79174"/>
                  </a:lnTo>
                  <a:lnTo>
                    <a:pt x="4607" y="88232"/>
                  </a:lnTo>
                  <a:lnTo>
                    <a:pt x="9366" y="95180"/>
                  </a:lnTo>
                  <a:lnTo>
                    <a:pt x="15601" y="99768"/>
                  </a:lnTo>
                  <a:lnTo>
                    <a:pt x="22870" y="102069"/>
                  </a:lnTo>
                  <a:lnTo>
                    <a:pt x="30579" y="102190"/>
                  </a:lnTo>
                  <a:lnTo>
                    <a:pt x="38345" y="100421"/>
                  </a:lnTo>
                  <a:lnTo>
                    <a:pt x="45846" y="96983"/>
                  </a:lnTo>
                  <a:lnTo>
                    <a:pt x="52729" y="91944"/>
                  </a:lnTo>
                  <a:lnTo>
                    <a:pt x="58874" y="85486"/>
                  </a:lnTo>
                  <a:lnTo>
                    <a:pt x="64340" y="77882"/>
                  </a:lnTo>
                  <a:lnTo>
                    <a:pt x="69253" y="69408"/>
                  </a:lnTo>
                  <a:lnTo>
                    <a:pt x="73755" y="60374"/>
                  </a:lnTo>
                  <a:lnTo>
                    <a:pt x="78177" y="53494"/>
                  </a:lnTo>
                  <a:lnTo>
                    <a:pt x="82429" y="52030"/>
                  </a:lnTo>
                  <a:lnTo>
                    <a:pt x="85967" y="55011"/>
                  </a:lnTo>
                  <a:lnTo>
                    <a:pt x="89047" y="60853"/>
                  </a:lnTo>
                  <a:lnTo>
                    <a:pt x="92328" y="68123"/>
                  </a:lnTo>
                  <a:lnTo>
                    <a:pt x="96599" y="75521"/>
                  </a:lnTo>
                  <a:lnTo>
                    <a:pt x="102209" y="82356"/>
                  </a:lnTo>
                  <a:lnTo>
                    <a:pt x="109114" y="88437"/>
                  </a:lnTo>
                  <a:lnTo>
                    <a:pt x="118440" y="93012"/>
                  </a:lnTo>
                  <a:lnTo>
                    <a:pt x="132014" y="948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477531" y="2263626"/>
              <a:ext cx="28874" cy="379028"/>
            </a:xfrm>
            <a:custGeom>
              <a:avLst/>
              <a:gdLst/>
              <a:ahLst/>
              <a:cxnLst/>
              <a:rect l="0" t="0" r="0" b="0"/>
              <a:pathLst>
                <a:path w="28874" h="379028">
                  <a:moveTo>
                    <a:pt x="7816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9" y="27847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2" y="61041"/>
                  </a:lnTo>
                  <a:lnTo>
                    <a:pt x="1890" y="72845"/>
                  </a:lnTo>
                  <a:lnTo>
                    <a:pt x="3254" y="86422"/>
                  </a:lnTo>
                  <a:lnTo>
                    <a:pt x="4468" y="102283"/>
                  </a:lnTo>
                  <a:lnTo>
                    <a:pt x="5603" y="119663"/>
                  </a:lnTo>
                  <a:lnTo>
                    <a:pt x="6971" y="136954"/>
                  </a:lnTo>
                  <a:lnTo>
                    <a:pt x="8739" y="153214"/>
                  </a:lnTo>
                  <a:lnTo>
                    <a:pt x="10757" y="168367"/>
                  </a:lnTo>
                  <a:lnTo>
                    <a:pt x="12658" y="182830"/>
                  </a:lnTo>
                  <a:lnTo>
                    <a:pt x="14239" y="196965"/>
                  </a:lnTo>
                  <a:lnTo>
                    <a:pt x="15622" y="211136"/>
                  </a:lnTo>
                  <a:lnTo>
                    <a:pt x="17158" y="225744"/>
                  </a:lnTo>
                  <a:lnTo>
                    <a:pt x="19038" y="240957"/>
                  </a:lnTo>
                  <a:lnTo>
                    <a:pt x="21131" y="256756"/>
                  </a:lnTo>
                  <a:lnTo>
                    <a:pt x="23083" y="273041"/>
                  </a:lnTo>
                  <a:lnTo>
                    <a:pt x="24694" y="289685"/>
                  </a:lnTo>
                  <a:lnTo>
                    <a:pt x="25929" y="306215"/>
                  </a:lnTo>
                  <a:lnTo>
                    <a:pt x="26968" y="323652"/>
                  </a:lnTo>
                  <a:lnTo>
                    <a:pt x="27897" y="345761"/>
                  </a:lnTo>
                  <a:lnTo>
                    <a:pt x="28873" y="3790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611689" y="2479131"/>
              <a:ext cx="234868" cy="479377"/>
            </a:xfrm>
            <a:custGeom>
              <a:avLst/>
              <a:gdLst/>
              <a:ahLst/>
              <a:cxnLst/>
              <a:rect l="0" t="0" r="0" b="0"/>
              <a:pathLst>
                <a:path w="234868" h="479377">
                  <a:moveTo>
                    <a:pt x="200041" y="89822"/>
                  </a:moveTo>
                  <a:lnTo>
                    <a:pt x="202908" y="80954"/>
                  </a:lnTo>
                  <a:lnTo>
                    <a:pt x="205050" y="71967"/>
                  </a:lnTo>
                  <a:lnTo>
                    <a:pt x="206645" y="61976"/>
                  </a:lnTo>
                  <a:lnTo>
                    <a:pt x="207480" y="51168"/>
                  </a:lnTo>
                  <a:lnTo>
                    <a:pt x="207032" y="40005"/>
                  </a:lnTo>
                  <a:lnTo>
                    <a:pt x="205113" y="28818"/>
                  </a:lnTo>
                  <a:lnTo>
                    <a:pt x="201531" y="18397"/>
                  </a:lnTo>
                  <a:lnTo>
                    <a:pt x="195925" y="10006"/>
                  </a:lnTo>
                  <a:lnTo>
                    <a:pt x="188305" y="4158"/>
                  </a:lnTo>
                  <a:lnTo>
                    <a:pt x="179121" y="863"/>
                  </a:lnTo>
                  <a:lnTo>
                    <a:pt x="169055" y="0"/>
                  </a:lnTo>
                  <a:lnTo>
                    <a:pt x="158596" y="1236"/>
                  </a:lnTo>
                  <a:lnTo>
                    <a:pt x="148324" y="4300"/>
                  </a:lnTo>
                  <a:lnTo>
                    <a:pt x="138966" y="9080"/>
                  </a:lnTo>
                  <a:lnTo>
                    <a:pt x="130833" y="15370"/>
                  </a:lnTo>
                  <a:lnTo>
                    <a:pt x="124034" y="23199"/>
                  </a:lnTo>
                  <a:lnTo>
                    <a:pt x="118677" y="32888"/>
                  </a:lnTo>
                  <a:lnTo>
                    <a:pt x="114672" y="44437"/>
                  </a:lnTo>
                  <a:lnTo>
                    <a:pt x="112115" y="57260"/>
                  </a:lnTo>
                  <a:lnTo>
                    <a:pt x="111364" y="70398"/>
                  </a:lnTo>
                  <a:lnTo>
                    <a:pt x="112454" y="83258"/>
                  </a:lnTo>
                  <a:lnTo>
                    <a:pt x="115303" y="95314"/>
                  </a:lnTo>
                  <a:lnTo>
                    <a:pt x="119880" y="105952"/>
                  </a:lnTo>
                  <a:lnTo>
                    <a:pt x="125991" y="114976"/>
                  </a:lnTo>
                  <a:lnTo>
                    <a:pt x="133178" y="122051"/>
                  </a:lnTo>
                  <a:lnTo>
                    <a:pt x="140831" y="126538"/>
                  </a:lnTo>
                  <a:lnTo>
                    <a:pt x="148566" y="128330"/>
                  </a:lnTo>
                  <a:lnTo>
                    <a:pt x="156214" y="127604"/>
                  </a:lnTo>
                  <a:lnTo>
                    <a:pt x="163729" y="124542"/>
                  </a:lnTo>
                  <a:lnTo>
                    <a:pt x="171112" y="119486"/>
                  </a:lnTo>
                  <a:lnTo>
                    <a:pt x="178223" y="112859"/>
                  </a:lnTo>
                  <a:lnTo>
                    <a:pt x="184779" y="105057"/>
                  </a:lnTo>
                  <a:lnTo>
                    <a:pt x="190688" y="96454"/>
                  </a:lnTo>
                  <a:lnTo>
                    <a:pt x="196533" y="88914"/>
                  </a:lnTo>
                  <a:lnTo>
                    <a:pt x="202528" y="85363"/>
                  </a:lnTo>
                  <a:lnTo>
                    <a:pt x="207675" y="86474"/>
                  </a:lnTo>
                  <a:lnTo>
                    <a:pt x="211648" y="91445"/>
                  </a:lnTo>
                  <a:lnTo>
                    <a:pt x="214559" y="99257"/>
                  </a:lnTo>
                  <a:lnTo>
                    <a:pt x="216793" y="109230"/>
                  </a:lnTo>
                  <a:lnTo>
                    <a:pt x="218877" y="121052"/>
                  </a:lnTo>
                  <a:lnTo>
                    <a:pt x="221116" y="134420"/>
                  </a:lnTo>
                  <a:lnTo>
                    <a:pt x="223615" y="149162"/>
                  </a:lnTo>
                  <a:lnTo>
                    <a:pt x="226367" y="165277"/>
                  </a:lnTo>
                  <a:lnTo>
                    <a:pt x="229321" y="182635"/>
                  </a:lnTo>
                  <a:lnTo>
                    <a:pt x="232100" y="200683"/>
                  </a:lnTo>
                  <a:lnTo>
                    <a:pt x="234047" y="218566"/>
                  </a:lnTo>
                  <a:lnTo>
                    <a:pt x="234867" y="235814"/>
                  </a:lnTo>
                  <a:lnTo>
                    <a:pt x="234602" y="252327"/>
                  </a:lnTo>
                  <a:lnTo>
                    <a:pt x="233434" y="268184"/>
                  </a:lnTo>
                  <a:lnTo>
                    <a:pt x="231570" y="283513"/>
                  </a:lnTo>
                  <a:lnTo>
                    <a:pt x="229032" y="298283"/>
                  </a:lnTo>
                  <a:lnTo>
                    <a:pt x="225659" y="312297"/>
                  </a:lnTo>
                  <a:lnTo>
                    <a:pt x="221422" y="325503"/>
                  </a:lnTo>
                  <a:lnTo>
                    <a:pt x="216102" y="337832"/>
                  </a:lnTo>
                  <a:lnTo>
                    <a:pt x="209242" y="349120"/>
                  </a:lnTo>
                  <a:lnTo>
                    <a:pt x="200734" y="359380"/>
                  </a:lnTo>
                  <a:lnTo>
                    <a:pt x="190765" y="368762"/>
                  </a:lnTo>
                  <a:lnTo>
                    <a:pt x="179631" y="377458"/>
                  </a:lnTo>
                  <a:lnTo>
                    <a:pt x="167629" y="385641"/>
                  </a:lnTo>
                  <a:lnTo>
                    <a:pt x="155165" y="393291"/>
                  </a:lnTo>
                  <a:lnTo>
                    <a:pt x="142733" y="400210"/>
                  </a:lnTo>
                  <a:lnTo>
                    <a:pt x="130593" y="406351"/>
                  </a:lnTo>
                  <a:lnTo>
                    <a:pt x="118647" y="411968"/>
                  </a:lnTo>
                  <a:lnTo>
                    <a:pt x="106552" y="417508"/>
                  </a:lnTo>
                  <a:lnTo>
                    <a:pt x="94125" y="423237"/>
                  </a:lnTo>
                  <a:lnTo>
                    <a:pt x="81658" y="429239"/>
                  </a:lnTo>
                  <a:lnTo>
                    <a:pt x="69813" y="435501"/>
                  </a:lnTo>
                  <a:lnTo>
                    <a:pt x="58920" y="441971"/>
                  </a:lnTo>
                  <a:lnTo>
                    <a:pt x="48889" y="448487"/>
                  </a:lnTo>
                  <a:lnTo>
                    <a:pt x="38194" y="455532"/>
                  </a:lnTo>
                  <a:lnTo>
                    <a:pt x="23665" y="464841"/>
                  </a:lnTo>
                  <a:lnTo>
                    <a:pt x="0" y="479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901172" y="2511181"/>
              <a:ext cx="142186" cy="131473"/>
            </a:xfrm>
            <a:custGeom>
              <a:avLst/>
              <a:gdLst/>
              <a:ahLst/>
              <a:cxnLst/>
              <a:rect l="0" t="0" r="0" b="0"/>
              <a:pathLst>
                <a:path w="142186" h="131473">
                  <a:moveTo>
                    <a:pt x="79014" y="57772"/>
                  </a:moveTo>
                  <a:lnTo>
                    <a:pt x="76013" y="46104"/>
                  </a:lnTo>
                  <a:lnTo>
                    <a:pt x="72591" y="35615"/>
                  </a:lnTo>
                  <a:lnTo>
                    <a:pt x="68386" y="25332"/>
                  </a:lnTo>
                  <a:lnTo>
                    <a:pt x="63140" y="15722"/>
                  </a:lnTo>
                  <a:lnTo>
                    <a:pt x="56362" y="7971"/>
                  </a:lnTo>
                  <a:lnTo>
                    <a:pt x="47938" y="2608"/>
                  </a:lnTo>
                  <a:lnTo>
                    <a:pt x="38544" y="0"/>
                  </a:lnTo>
                  <a:lnTo>
                    <a:pt x="29398" y="674"/>
                  </a:lnTo>
                  <a:lnTo>
                    <a:pt x="21186" y="4578"/>
                  </a:lnTo>
                  <a:lnTo>
                    <a:pt x="14220" y="11233"/>
                  </a:lnTo>
                  <a:lnTo>
                    <a:pt x="8692" y="20034"/>
                  </a:lnTo>
                  <a:lnTo>
                    <a:pt x="4540" y="30421"/>
                  </a:lnTo>
                  <a:lnTo>
                    <a:pt x="1701" y="41778"/>
                  </a:lnTo>
                  <a:lnTo>
                    <a:pt x="221" y="53457"/>
                  </a:lnTo>
                  <a:lnTo>
                    <a:pt x="0" y="65079"/>
                  </a:lnTo>
                  <a:lnTo>
                    <a:pt x="984" y="76337"/>
                  </a:lnTo>
                  <a:lnTo>
                    <a:pt x="3237" y="86905"/>
                  </a:lnTo>
                  <a:lnTo>
                    <a:pt x="6688" y="96667"/>
                  </a:lnTo>
                  <a:lnTo>
                    <a:pt x="11462" y="105207"/>
                  </a:lnTo>
                  <a:lnTo>
                    <a:pt x="17948" y="111741"/>
                  </a:lnTo>
                  <a:lnTo>
                    <a:pt x="26189" y="116014"/>
                  </a:lnTo>
                  <a:lnTo>
                    <a:pt x="35467" y="117918"/>
                  </a:lnTo>
                  <a:lnTo>
                    <a:pt x="44540" y="117234"/>
                  </a:lnTo>
                  <a:lnTo>
                    <a:pt x="52709" y="114107"/>
                  </a:lnTo>
                  <a:lnTo>
                    <a:pt x="59817" y="108942"/>
                  </a:lnTo>
                  <a:lnTo>
                    <a:pt x="65973" y="102203"/>
                  </a:lnTo>
                  <a:lnTo>
                    <a:pt x="71385" y="94342"/>
                  </a:lnTo>
                  <a:lnTo>
                    <a:pt x="76767" y="86919"/>
                  </a:lnTo>
                  <a:lnTo>
                    <a:pt x="82873" y="83361"/>
                  </a:lnTo>
                  <a:lnTo>
                    <a:pt x="89029" y="85013"/>
                  </a:lnTo>
                  <a:lnTo>
                    <a:pt x="94346" y="89912"/>
                  </a:lnTo>
                  <a:lnTo>
                    <a:pt x="99230" y="96407"/>
                  </a:lnTo>
                  <a:lnTo>
                    <a:pt x="104591" y="103184"/>
                  </a:lnTo>
                  <a:lnTo>
                    <a:pt x="110887" y="109559"/>
                  </a:lnTo>
                  <a:lnTo>
                    <a:pt x="117714" y="115184"/>
                  </a:lnTo>
                  <a:lnTo>
                    <a:pt x="124693" y="120350"/>
                  </a:lnTo>
                  <a:lnTo>
                    <a:pt x="132445" y="125501"/>
                  </a:lnTo>
                  <a:lnTo>
                    <a:pt x="142185" y="1314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036096" y="2484725"/>
              <a:ext cx="112547" cy="189514"/>
            </a:xfrm>
            <a:custGeom>
              <a:avLst/>
              <a:gdLst/>
              <a:ahLst/>
              <a:cxnLst/>
              <a:rect l="0" t="0" r="0" b="0"/>
              <a:pathLst>
                <a:path w="112547" h="189514">
                  <a:moveTo>
                    <a:pt x="112546" y="0"/>
                  </a:moveTo>
                  <a:lnTo>
                    <a:pt x="100811" y="67"/>
                  </a:lnTo>
                  <a:lnTo>
                    <a:pt x="89682" y="707"/>
                  </a:lnTo>
                  <a:lnTo>
                    <a:pt x="78089" y="2009"/>
                  </a:lnTo>
                  <a:lnTo>
                    <a:pt x="66100" y="4041"/>
                  </a:lnTo>
                  <a:lnTo>
                    <a:pt x="54088" y="7006"/>
                  </a:lnTo>
                  <a:lnTo>
                    <a:pt x="42295" y="10930"/>
                  </a:lnTo>
                  <a:lnTo>
                    <a:pt x="31114" y="15852"/>
                  </a:lnTo>
                  <a:lnTo>
                    <a:pt x="21142" y="21904"/>
                  </a:lnTo>
                  <a:lnTo>
                    <a:pt x="12603" y="29044"/>
                  </a:lnTo>
                  <a:lnTo>
                    <a:pt x="5872" y="36939"/>
                  </a:lnTo>
                  <a:lnTo>
                    <a:pt x="1624" y="45076"/>
                  </a:lnTo>
                  <a:lnTo>
                    <a:pt x="0" y="53129"/>
                  </a:lnTo>
                  <a:lnTo>
                    <a:pt x="1011" y="60653"/>
                  </a:lnTo>
                  <a:lnTo>
                    <a:pt x="4798" y="67020"/>
                  </a:lnTo>
                  <a:lnTo>
                    <a:pt x="11153" y="72005"/>
                  </a:lnTo>
                  <a:lnTo>
                    <a:pt x="19468" y="75878"/>
                  </a:lnTo>
                  <a:lnTo>
                    <a:pt x="28941" y="79182"/>
                  </a:lnTo>
                  <a:lnTo>
                    <a:pt x="39007" y="82301"/>
                  </a:lnTo>
                  <a:lnTo>
                    <a:pt x="49355" y="85416"/>
                  </a:lnTo>
                  <a:lnTo>
                    <a:pt x="59827" y="88596"/>
                  </a:lnTo>
                  <a:lnTo>
                    <a:pt x="70341" y="91861"/>
                  </a:lnTo>
                  <a:lnTo>
                    <a:pt x="80536" y="95531"/>
                  </a:lnTo>
                  <a:lnTo>
                    <a:pt x="89783" y="100205"/>
                  </a:lnTo>
                  <a:lnTo>
                    <a:pt x="97806" y="106124"/>
                  </a:lnTo>
                  <a:lnTo>
                    <a:pt x="104177" y="113049"/>
                  </a:lnTo>
                  <a:lnTo>
                    <a:pt x="108176" y="120460"/>
                  </a:lnTo>
                  <a:lnTo>
                    <a:pt x="109639" y="127999"/>
                  </a:lnTo>
                  <a:lnTo>
                    <a:pt x="108859" y="135500"/>
                  </a:lnTo>
                  <a:lnTo>
                    <a:pt x="106291" y="142908"/>
                  </a:lnTo>
                  <a:lnTo>
                    <a:pt x="102381" y="150217"/>
                  </a:lnTo>
                  <a:lnTo>
                    <a:pt x="97337" y="157276"/>
                  </a:lnTo>
                  <a:lnTo>
                    <a:pt x="91136" y="163796"/>
                  </a:lnTo>
                  <a:lnTo>
                    <a:pt x="83864" y="169662"/>
                  </a:lnTo>
                  <a:lnTo>
                    <a:pt x="75775" y="174770"/>
                  </a:lnTo>
                  <a:lnTo>
                    <a:pt x="66222" y="179449"/>
                  </a:lnTo>
                  <a:lnTo>
                    <a:pt x="52131" y="184110"/>
                  </a:lnTo>
                  <a:lnTo>
                    <a:pt x="2831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159171" y="2674238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21057" y="0"/>
                  </a:moveTo>
                  <a:lnTo>
                    <a:pt x="21057" y="11735"/>
                  </a:lnTo>
                  <a:lnTo>
                    <a:pt x="21057" y="22864"/>
                  </a:lnTo>
                  <a:lnTo>
                    <a:pt x="21048" y="34458"/>
                  </a:lnTo>
                  <a:lnTo>
                    <a:pt x="20702" y="46446"/>
                  </a:lnTo>
                  <a:lnTo>
                    <a:pt x="19406" y="58458"/>
                  </a:lnTo>
                  <a:lnTo>
                    <a:pt x="16908" y="70247"/>
                  </a:lnTo>
                  <a:lnTo>
                    <a:pt x="13586" y="81294"/>
                  </a:lnTo>
                  <a:lnTo>
                    <a:pt x="9932" y="91818"/>
                  </a:lnTo>
                  <a:lnTo>
                    <a:pt x="5624" y="102741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613799" y="3173678"/>
              <a:ext cx="199279" cy="222318"/>
            </a:xfrm>
            <a:custGeom>
              <a:avLst/>
              <a:gdLst/>
              <a:ahLst/>
              <a:cxnLst/>
              <a:rect l="0" t="0" r="0" b="0"/>
              <a:pathLst>
                <a:path w="199279" h="222318">
                  <a:moveTo>
                    <a:pt x="155403" y="16456"/>
                  </a:moveTo>
                  <a:lnTo>
                    <a:pt x="146534" y="10723"/>
                  </a:lnTo>
                  <a:lnTo>
                    <a:pt x="137547" y="6439"/>
                  </a:lnTo>
                  <a:lnTo>
                    <a:pt x="127557" y="3237"/>
                  </a:lnTo>
                  <a:lnTo>
                    <a:pt x="116749" y="1049"/>
                  </a:lnTo>
                  <a:lnTo>
                    <a:pt x="105586" y="0"/>
                  </a:lnTo>
                  <a:lnTo>
                    <a:pt x="94385" y="63"/>
                  </a:lnTo>
                  <a:lnTo>
                    <a:pt x="83446" y="1233"/>
                  </a:lnTo>
                  <a:lnTo>
                    <a:pt x="73110" y="3609"/>
                  </a:lnTo>
                  <a:lnTo>
                    <a:pt x="63492" y="7132"/>
                  </a:lnTo>
                  <a:lnTo>
                    <a:pt x="54375" y="11614"/>
                  </a:lnTo>
                  <a:lnTo>
                    <a:pt x="45326" y="16838"/>
                  </a:lnTo>
                  <a:lnTo>
                    <a:pt x="36093" y="22615"/>
                  </a:lnTo>
                  <a:lnTo>
                    <a:pt x="26923" y="28949"/>
                  </a:lnTo>
                  <a:lnTo>
                    <a:pt x="18445" y="36033"/>
                  </a:lnTo>
                  <a:lnTo>
                    <a:pt x="10978" y="43906"/>
                  </a:lnTo>
                  <a:lnTo>
                    <a:pt x="4999" y="52311"/>
                  </a:lnTo>
                  <a:lnTo>
                    <a:pt x="1272" y="60799"/>
                  </a:lnTo>
                  <a:lnTo>
                    <a:pt x="0" y="69087"/>
                  </a:lnTo>
                  <a:lnTo>
                    <a:pt x="1080" y="76599"/>
                  </a:lnTo>
                  <a:lnTo>
                    <a:pt x="4381" y="82428"/>
                  </a:lnTo>
                  <a:lnTo>
                    <a:pt x="9602" y="86234"/>
                  </a:lnTo>
                  <a:lnTo>
                    <a:pt x="16511" y="88330"/>
                  </a:lnTo>
                  <a:lnTo>
                    <a:pt x="25034" y="89371"/>
                  </a:lnTo>
                  <a:lnTo>
                    <a:pt x="34984" y="89861"/>
                  </a:lnTo>
                  <a:lnTo>
                    <a:pt x="46087" y="90246"/>
                  </a:lnTo>
                  <a:lnTo>
                    <a:pt x="58062" y="90978"/>
                  </a:lnTo>
                  <a:lnTo>
                    <a:pt x="70668" y="92260"/>
                  </a:lnTo>
                  <a:lnTo>
                    <a:pt x="83556" y="94091"/>
                  </a:lnTo>
                  <a:lnTo>
                    <a:pt x="96281" y="96384"/>
                  </a:lnTo>
                  <a:lnTo>
                    <a:pt x="108617" y="99039"/>
                  </a:lnTo>
                  <a:lnTo>
                    <a:pt x="120527" y="102124"/>
                  </a:lnTo>
                  <a:lnTo>
                    <a:pt x="132065" y="105872"/>
                  </a:lnTo>
                  <a:lnTo>
                    <a:pt x="143306" y="110356"/>
                  </a:lnTo>
                  <a:lnTo>
                    <a:pt x="154162" y="115503"/>
                  </a:lnTo>
                  <a:lnTo>
                    <a:pt x="164386" y="121181"/>
                  </a:lnTo>
                  <a:lnTo>
                    <a:pt x="173887" y="127271"/>
                  </a:lnTo>
                  <a:lnTo>
                    <a:pt x="182403" y="133987"/>
                  </a:lnTo>
                  <a:lnTo>
                    <a:pt x="189446" y="141859"/>
                  </a:lnTo>
                  <a:lnTo>
                    <a:pt x="194870" y="151074"/>
                  </a:lnTo>
                  <a:lnTo>
                    <a:pt x="198359" y="161195"/>
                  </a:lnTo>
                  <a:lnTo>
                    <a:pt x="199278" y="171374"/>
                  </a:lnTo>
                  <a:lnTo>
                    <a:pt x="197518" y="181102"/>
                  </a:lnTo>
                  <a:lnTo>
                    <a:pt x="193251" y="190072"/>
                  </a:lnTo>
                  <a:lnTo>
                    <a:pt x="186659" y="198018"/>
                  </a:lnTo>
                  <a:lnTo>
                    <a:pt x="178074" y="204908"/>
                  </a:lnTo>
                  <a:lnTo>
                    <a:pt x="167755" y="210720"/>
                  </a:lnTo>
                  <a:lnTo>
                    <a:pt x="155788" y="215341"/>
                  </a:lnTo>
                  <a:lnTo>
                    <a:pt x="142381" y="218819"/>
                  </a:lnTo>
                  <a:lnTo>
                    <a:pt x="128145" y="221176"/>
                  </a:lnTo>
                  <a:lnTo>
                    <a:pt x="113976" y="222317"/>
                  </a:lnTo>
                  <a:lnTo>
                    <a:pt x="100375" y="222308"/>
                  </a:lnTo>
                  <a:lnTo>
                    <a:pt x="87465" y="221338"/>
                  </a:lnTo>
                  <a:lnTo>
                    <a:pt x="75180" y="219624"/>
                  </a:lnTo>
                  <a:lnTo>
                    <a:pt x="63411" y="217367"/>
                  </a:lnTo>
                  <a:lnTo>
                    <a:pt x="52486" y="214877"/>
                  </a:lnTo>
                  <a:lnTo>
                    <a:pt x="42110" y="212330"/>
                  </a:lnTo>
                  <a:lnTo>
                    <a:pt x="31368" y="209507"/>
                  </a:lnTo>
                  <a:lnTo>
                    <a:pt x="18532" y="205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857248" y="3238267"/>
              <a:ext cx="175167" cy="158965"/>
            </a:xfrm>
            <a:custGeom>
              <a:avLst/>
              <a:gdLst/>
              <a:ahLst/>
              <a:cxnLst/>
              <a:rect l="0" t="0" r="0" b="0"/>
              <a:pathLst>
                <a:path w="175167" h="158965">
                  <a:moveTo>
                    <a:pt x="111995" y="109795"/>
                  </a:moveTo>
                  <a:lnTo>
                    <a:pt x="109062" y="100859"/>
                  </a:lnTo>
                  <a:lnTo>
                    <a:pt x="106279" y="91232"/>
                  </a:lnTo>
                  <a:lnTo>
                    <a:pt x="103375" y="79954"/>
                  </a:lnTo>
                  <a:lnTo>
                    <a:pt x="100162" y="67632"/>
                  </a:lnTo>
                  <a:lnTo>
                    <a:pt x="96349" y="55449"/>
                  </a:lnTo>
                  <a:lnTo>
                    <a:pt x="91826" y="44084"/>
                  </a:lnTo>
                  <a:lnTo>
                    <a:pt x="86490" y="33699"/>
                  </a:lnTo>
                  <a:lnTo>
                    <a:pt x="80154" y="24201"/>
                  </a:lnTo>
                  <a:lnTo>
                    <a:pt x="72821" y="15430"/>
                  </a:lnTo>
                  <a:lnTo>
                    <a:pt x="64795" y="7864"/>
                  </a:lnTo>
                  <a:lnTo>
                    <a:pt x="56570" y="2585"/>
                  </a:lnTo>
                  <a:lnTo>
                    <a:pt x="48453" y="0"/>
                  </a:lnTo>
                  <a:lnTo>
                    <a:pt x="40717" y="60"/>
                  </a:lnTo>
                  <a:lnTo>
                    <a:pt x="33674" y="2608"/>
                  </a:lnTo>
                  <a:lnTo>
                    <a:pt x="27423" y="7287"/>
                  </a:lnTo>
                  <a:lnTo>
                    <a:pt x="21886" y="13646"/>
                  </a:lnTo>
                  <a:lnTo>
                    <a:pt x="16925" y="21260"/>
                  </a:lnTo>
                  <a:lnTo>
                    <a:pt x="12403" y="29788"/>
                  </a:lnTo>
                  <a:lnTo>
                    <a:pt x="8364" y="39290"/>
                  </a:lnTo>
                  <a:lnTo>
                    <a:pt x="5022" y="50184"/>
                  </a:lnTo>
                  <a:lnTo>
                    <a:pt x="2445" y="62582"/>
                  </a:lnTo>
                  <a:lnTo>
                    <a:pt x="713" y="75993"/>
                  </a:lnTo>
                  <a:lnTo>
                    <a:pt x="0" y="89533"/>
                  </a:lnTo>
                  <a:lnTo>
                    <a:pt x="305" y="102673"/>
                  </a:lnTo>
                  <a:lnTo>
                    <a:pt x="1645" y="115087"/>
                  </a:lnTo>
                  <a:lnTo>
                    <a:pt x="4141" y="126498"/>
                  </a:lnTo>
                  <a:lnTo>
                    <a:pt x="7749" y="136858"/>
                  </a:lnTo>
                  <a:lnTo>
                    <a:pt x="12459" y="145815"/>
                  </a:lnTo>
                  <a:lnTo>
                    <a:pt x="18370" y="152636"/>
                  </a:lnTo>
                  <a:lnTo>
                    <a:pt x="25415" y="157100"/>
                  </a:lnTo>
                  <a:lnTo>
                    <a:pt x="33247" y="158964"/>
                  </a:lnTo>
                  <a:lnTo>
                    <a:pt x="41342" y="157720"/>
                  </a:lnTo>
                  <a:lnTo>
                    <a:pt x="49372" y="153400"/>
                  </a:lnTo>
                  <a:lnTo>
                    <a:pt x="57049" y="146450"/>
                  </a:lnTo>
                  <a:lnTo>
                    <a:pt x="64052" y="137442"/>
                  </a:lnTo>
                  <a:lnTo>
                    <a:pt x="70273" y="126909"/>
                  </a:lnTo>
                  <a:lnTo>
                    <a:pt x="75620" y="115282"/>
                  </a:lnTo>
                  <a:lnTo>
                    <a:pt x="79921" y="102889"/>
                  </a:lnTo>
                  <a:lnTo>
                    <a:pt x="83201" y="89996"/>
                  </a:lnTo>
                  <a:lnTo>
                    <a:pt x="86132" y="77925"/>
                  </a:lnTo>
                  <a:lnTo>
                    <a:pt x="89751" y="70194"/>
                  </a:lnTo>
                  <a:lnTo>
                    <a:pt x="93923" y="68684"/>
                  </a:lnTo>
                  <a:lnTo>
                    <a:pt x="97909" y="71535"/>
                  </a:lnTo>
                  <a:lnTo>
                    <a:pt x="101627" y="77116"/>
                  </a:lnTo>
                  <a:lnTo>
                    <a:pt x="105187" y="84425"/>
                  </a:lnTo>
                  <a:lnTo>
                    <a:pt x="108688" y="92836"/>
                  </a:lnTo>
                  <a:lnTo>
                    <a:pt x="112506" y="101632"/>
                  </a:lnTo>
                  <a:lnTo>
                    <a:pt x="117273" y="109948"/>
                  </a:lnTo>
                  <a:lnTo>
                    <a:pt x="123252" y="117355"/>
                  </a:lnTo>
                  <a:lnTo>
                    <a:pt x="130302" y="123475"/>
                  </a:lnTo>
                  <a:lnTo>
                    <a:pt x="138963" y="128284"/>
                  </a:lnTo>
                  <a:lnTo>
                    <a:pt x="152234" y="131080"/>
                  </a:lnTo>
                  <a:lnTo>
                    <a:pt x="175166" y="1308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023785" y="3253802"/>
              <a:ext cx="126027" cy="136375"/>
            </a:xfrm>
            <a:custGeom>
              <a:avLst/>
              <a:gdLst/>
              <a:ahLst/>
              <a:cxnLst/>
              <a:rect l="0" t="0" r="0" b="0"/>
              <a:pathLst>
                <a:path w="126027" h="136375">
                  <a:moveTo>
                    <a:pt x="8629" y="41617"/>
                  </a:moveTo>
                  <a:lnTo>
                    <a:pt x="8696" y="53286"/>
                  </a:lnTo>
                  <a:lnTo>
                    <a:pt x="9337" y="63774"/>
                  </a:lnTo>
                  <a:lnTo>
                    <a:pt x="10629" y="74080"/>
                  </a:lnTo>
                  <a:lnTo>
                    <a:pt x="12315" y="84555"/>
                  </a:lnTo>
                  <a:lnTo>
                    <a:pt x="13984" y="95547"/>
                  </a:lnTo>
                  <a:lnTo>
                    <a:pt x="15373" y="107157"/>
                  </a:lnTo>
                  <a:lnTo>
                    <a:pt x="15604" y="118146"/>
                  </a:lnTo>
                  <a:lnTo>
                    <a:pt x="13412" y="124821"/>
                  </a:lnTo>
                  <a:lnTo>
                    <a:pt x="9657" y="125046"/>
                  </a:lnTo>
                  <a:lnTo>
                    <a:pt x="6250" y="120533"/>
                  </a:lnTo>
                  <a:lnTo>
                    <a:pt x="3696" y="112710"/>
                  </a:lnTo>
                  <a:lnTo>
                    <a:pt x="1898" y="102310"/>
                  </a:lnTo>
                  <a:lnTo>
                    <a:pt x="667" y="89902"/>
                  </a:lnTo>
                  <a:lnTo>
                    <a:pt x="0" y="76308"/>
                  </a:lnTo>
                  <a:lnTo>
                    <a:pt x="81" y="62557"/>
                  </a:lnTo>
                  <a:lnTo>
                    <a:pt x="961" y="49239"/>
                  </a:lnTo>
                  <a:lnTo>
                    <a:pt x="2877" y="36854"/>
                  </a:lnTo>
                  <a:lnTo>
                    <a:pt x="6298" y="25984"/>
                  </a:lnTo>
                  <a:lnTo>
                    <a:pt x="11351" y="16796"/>
                  </a:lnTo>
                  <a:lnTo>
                    <a:pt x="18016" y="9439"/>
                  </a:lnTo>
                  <a:lnTo>
                    <a:pt x="26311" y="4230"/>
                  </a:lnTo>
                  <a:lnTo>
                    <a:pt x="36067" y="1133"/>
                  </a:lnTo>
                  <a:lnTo>
                    <a:pt x="46683" y="0"/>
                  </a:lnTo>
                  <a:lnTo>
                    <a:pt x="57262" y="742"/>
                  </a:lnTo>
                  <a:lnTo>
                    <a:pt x="67294" y="3127"/>
                  </a:lnTo>
                  <a:lnTo>
                    <a:pt x="76655" y="6826"/>
                  </a:lnTo>
                  <a:lnTo>
                    <a:pt x="85401" y="11516"/>
                  </a:lnTo>
                  <a:lnTo>
                    <a:pt x="93650" y="16935"/>
                  </a:lnTo>
                  <a:lnTo>
                    <a:pt x="101360" y="23199"/>
                  </a:lnTo>
                  <a:lnTo>
                    <a:pt x="108327" y="30767"/>
                  </a:lnTo>
                  <a:lnTo>
                    <a:pt x="114492" y="39787"/>
                  </a:lnTo>
                  <a:lnTo>
                    <a:pt x="119616" y="50117"/>
                  </a:lnTo>
                  <a:lnTo>
                    <a:pt x="123229" y="61500"/>
                  </a:lnTo>
                  <a:lnTo>
                    <a:pt x="125215" y="73664"/>
                  </a:lnTo>
                  <a:lnTo>
                    <a:pt x="125918" y="85975"/>
                  </a:lnTo>
                  <a:lnTo>
                    <a:pt x="126026" y="98755"/>
                  </a:lnTo>
                  <a:lnTo>
                    <a:pt x="125547" y="114243"/>
                  </a:lnTo>
                  <a:lnTo>
                    <a:pt x="124443" y="1363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195556" y="3062676"/>
              <a:ext cx="99878" cy="320352"/>
            </a:xfrm>
            <a:custGeom>
              <a:avLst/>
              <a:gdLst/>
              <a:ahLst/>
              <a:cxnLst/>
              <a:rect l="0" t="0" r="0" b="0"/>
              <a:pathLst>
                <a:path w="99878" h="320352">
                  <a:moveTo>
                    <a:pt x="79014" y="232743"/>
                  </a:moveTo>
                  <a:lnTo>
                    <a:pt x="76013" y="224009"/>
                  </a:lnTo>
                  <a:lnTo>
                    <a:pt x="72590" y="216302"/>
                  </a:lnTo>
                  <a:lnTo>
                    <a:pt x="68385" y="208919"/>
                  </a:lnTo>
                  <a:lnTo>
                    <a:pt x="63140" y="202349"/>
                  </a:lnTo>
                  <a:lnTo>
                    <a:pt x="56361" y="197764"/>
                  </a:lnTo>
                  <a:lnTo>
                    <a:pt x="47938" y="195656"/>
                  </a:lnTo>
                  <a:lnTo>
                    <a:pt x="38544" y="196040"/>
                  </a:lnTo>
                  <a:lnTo>
                    <a:pt x="29398" y="198808"/>
                  </a:lnTo>
                  <a:lnTo>
                    <a:pt x="21186" y="203644"/>
                  </a:lnTo>
                  <a:lnTo>
                    <a:pt x="14220" y="210448"/>
                  </a:lnTo>
                  <a:lnTo>
                    <a:pt x="8692" y="219425"/>
                  </a:lnTo>
                  <a:lnTo>
                    <a:pt x="4539" y="230486"/>
                  </a:lnTo>
                  <a:lnTo>
                    <a:pt x="1700" y="242978"/>
                  </a:lnTo>
                  <a:lnTo>
                    <a:pt x="220" y="255891"/>
                  </a:lnTo>
                  <a:lnTo>
                    <a:pt x="0" y="268605"/>
                  </a:lnTo>
                  <a:lnTo>
                    <a:pt x="983" y="280733"/>
                  </a:lnTo>
                  <a:lnTo>
                    <a:pt x="3237" y="291951"/>
                  </a:lnTo>
                  <a:lnTo>
                    <a:pt x="6683" y="302178"/>
                  </a:lnTo>
                  <a:lnTo>
                    <a:pt x="11284" y="310875"/>
                  </a:lnTo>
                  <a:lnTo>
                    <a:pt x="17121" y="316989"/>
                  </a:lnTo>
                  <a:lnTo>
                    <a:pt x="24118" y="320166"/>
                  </a:lnTo>
                  <a:lnTo>
                    <a:pt x="31917" y="320351"/>
                  </a:lnTo>
                  <a:lnTo>
                    <a:pt x="39990" y="317443"/>
                  </a:lnTo>
                  <a:lnTo>
                    <a:pt x="48005" y="311712"/>
                  </a:lnTo>
                  <a:lnTo>
                    <a:pt x="55672" y="303834"/>
                  </a:lnTo>
                  <a:lnTo>
                    <a:pt x="62669" y="294662"/>
                  </a:lnTo>
                  <a:lnTo>
                    <a:pt x="68891" y="284791"/>
                  </a:lnTo>
                  <a:lnTo>
                    <a:pt x="74407" y="274237"/>
                  </a:lnTo>
                  <a:lnTo>
                    <a:pt x="79354" y="262562"/>
                  </a:lnTo>
                  <a:lnTo>
                    <a:pt x="83867" y="249597"/>
                  </a:lnTo>
                  <a:lnTo>
                    <a:pt x="87901" y="235448"/>
                  </a:lnTo>
                  <a:lnTo>
                    <a:pt x="91238" y="220339"/>
                  </a:lnTo>
                  <a:lnTo>
                    <a:pt x="93818" y="204507"/>
                  </a:lnTo>
                  <a:lnTo>
                    <a:pt x="95720" y="188316"/>
                  </a:lnTo>
                  <a:lnTo>
                    <a:pt x="97081" y="172227"/>
                  </a:lnTo>
                  <a:lnTo>
                    <a:pt x="98033" y="156483"/>
                  </a:lnTo>
                  <a:lnTo>
                    <a:pt x="98690" y="141133"/>
                  </a:lnTo>
                  <a:lnTo>
                    <a:pt x="99139" y="126132"/>
                  </a:lnTo>
                  <a:lnTo>
                    <a:pt x="99445" y="111409"/>
                  </a:lnTo>
                  <a:lnTo>
                    <a:pt x="99651" y="96892"/>
                  </a:lnTo>
                  <a:lnTo>
                    <a:pt x="99789" y="82525"/>
                  </a:lnTo>
                  <a:lnTo>
                    <a:pt x="99877" y="68262"/>
                  </a:lnTo>
                  <a:lnTo>
                    <a:pt x="99767" y="54072"/>
                  </a:lnTo>
                  <a:lnTo>
                    <a:pt x="99161" y="39931"/>
                  </a:lnTo>
                  <a:lnTo>
                    <a:pt x="97936" y="25855"/>
                  </a:lnTo>
                  <a:lnTo>
                    <a:pt x="96116" y="12993"/>
                  </a:lnTo>
                  <a:lnTo>
                    <a:pt x="93379" y="3930"/>
                  </a:lnTo>
                  <a:lnTo>
                    <a:pt x="89724" y="0"/>
                  </a:lnTo>
                  <a:lnTo>
                    <a:pt x="85982" y="512"/>
                  </a:lnTo>
                  <a:lnTo>
                    <a:pt x="82370" y="4274"/>
                  </a:lnTo>
                  <a:lnTo>
                    <a:pt x="79016" y="10604"/>
                  </a:lnTo>
                  <a:lnTo>
                    <a:pt x="76176" y="19390"/>
                  </a:lnTo>
                  <a:lnTo>
                    <a:pt x="73948" y="30392"/>
                  </a:lnTo>
                  <a:lnTo>
                    <a:pt x="72123" y="43045"/>
                  </a:lnTo>
                  <a:lnTo>
                    <a:pt x="70287" y="56615"/>
                  </a:lnTo>
                  <a:lnTo>
                    <a:pt x="68204" y="70604"/>
                  </a:lnTo>
                  <a:lnTo>
                    <a:pt x="65974" y="84915"/>
                  </a:lnTo>
                  <a:lnTo>
                    <a:pt x="63930" y="99736"/>
                  </a:lnTo>
                  <a:lnTo>
                    <a:pt x="62259" y="115152"/>
                  </a:lnTo>
                  <a:lnTo>
                    <a:pt x="60984" y="131115"/>
                  </a:lnTo>
                  <a:lnTo>
                    <a:pt x="60055" y="147524"/>
                  </a:lnTo>
                  <a:lnTo>
                    <a:pt x="59399" y="164263"/>
                  </a:lnTo>
                  <a:lnTo>
                    <a:pt x="59112" y="180912"/>
                  </a:lnTo>
                  <a:lnTo>
                    <a:pt x="59443" y="196784"/>
                  </a:lnTo>
                  <a:lnTo>
                    <a:pt x="60481" y="211562"/>
                  </a:lnTo>
                  <a:lnTo>
                    <a:pt x="62198" y="225214"/>
                  </a:lnTo>
                  <a:lnTo>
                    <a:pt x="64811" y="239351"/>
                  </a:lnTo>
                  <a:lnTo>
                    <a:pt x="69670" y="257450"/>
                  </a:lnTo>
                  <a:lnTo>
                    <a:pt x="79014" y="2853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358798" y="3348062"/>
              <a:ext cx="54272" cy="168457"/>
            </a:xfrm>
            <a:custGeom>
              <a:avLst/>
              <a:gdLst/>
              <a:ahLst/>
              <a:cxnLst/>
              <a:rect l="0" t="0" r="0" b="0"/>
              <a:pathLst>
                <a:path w="54272" h="168457">
                  <a:moveTo>
                    <a:pt x="0" y="0"/>
                  </a:moveTo>
                  <a:lnTo>
                    <a:pt x="5800" y="5935"/>
                  </a:lnTo>
                  <a:lnTo>
                    <a:pt x="10724" y="12139"/>
                  </a:lnTo>
                  <a:lnTo>
                    <a:pt x="15231" y="19230"/>
                  </a:lnTo>
                  <a:lnTo>
                    <a:pt x="19625" y="26998"/>
                  </a:lnTo>
                  <a:lnTo>
                    <a:pt x="24287" y="34996"/>
                  </a:lnTo>
                  <a:lnTo>
                    <a:pt x="29398" y="42942"/>
                  </a:lnTo>
                  <a:lnTo>
                    <a:pt x="34802" y="50889"/>
                  </a:lnTo>
                  <a:lnTo>
                    <a:pt x="40126" y="59130"/>
                  </a:lnTo>
                  <a:lnTo>
                    <a:pt x="45142" y="67820"/>
                  </a:lnTo>
                  <a:lnTo>
                    <a:pt x="49475" y="76961"/>
                  </a:lnTo>
                  <a:lnTo>
                    <a:pt x="52547" y="86483"/>
                  </a:lnTo>
                  <a:lnTo>
                    <a:pt x="54157" y="96294"/>
                  </a:lnTo>
                  <a:lnTo>
                    <a:pt x="54271" y="106155"/>
                  </a:lnTo>
                  <a:lnTo>
                    <a:pt x="52834" y="115695"/>
                  </a:lnTo>
                  <a:lnTo>
                    <a:pt x="49979" y="124735"/>
                  </a:lnTo>
                  <a:lnTo>
                    <a:pt x="45887" y="133165"/>
                  </a:lnTo>
                  <a:lnTo>
                    <a:pt x="40080" y="141792"/>
                  </a:lnTo>
                  <a:lnTo>
                    <a:pt x="29816" y="152489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516725" y="3234512"/>
              <a:ext cx="167118" cy="439934"/>
            </a:xfrm>
            <a:custGeom>
              <a:avLst/>
              <a:gdLst/>
              <a:ahLst/>
              <a:cxnLst/>
              <a:rect l="0" t="0" r="0" b="0"/>
              <a:pathLst>
                <a:path w="167118" h="439934">
                  <a:moveTo>
                    <a:pt x="157928" y="103021"/>
                  </a:moveTo>
                  <a:lnTo>
                    <a:pt x="160794" y="94086"/>
                  </a:lnTo>
                  <a:lnTo>
                    <a:pt x="162937" y="84459"/>
                  </a:lnTo>
                  <a:lnTo>
                    <a:pt x="164530" y="73181"/>
                  </a:lnTo>
                  <a:lnTo>
                    <a:pt x="165365" y="60859"/>
                  </a:lnTo>
                  <a:lnTo>
                    <a:pt x="164917" y="48676"/>
                  </a:lnTo>
                  <a:lnTo>
                    <a:pt x="163004" y="37315"/>
                  </a:lnTo>
                  <a:lnTo>
                    <a:pt x="159594" y="27103"/>
                  </a:lnTo>
                  <a:lnTo>
                    <a:pt x="154637" y="18253"/>
                  </a:lnTo>
                  <a:lnTo>
                    <a:pt x="148264" y="10731"/>
                  </a:lnTo>
                  <a:lnTo>
                    <a:pt x="140733" y="4818"/>
                  </a:lnTo>
                  <a:lnTo>
                    <a:pt x="132316" y="1186"/>
                  </a:lnTo>
                  <a:lnTo>
                    <a:pt x="123256" y="0"/>
                  </a:lnTo>
                  <a:lnTo>
                    <a:pt x="113903" y="980"/>
                  </a:lnTo>
                  <a:lnTo>
                    <a:pt x="104706" y="3688"/>
                  </a:lnTo>
                  <a:lnTo>
                    <a:pt x="95893" y="7696"/>
                  </a:lnTo>
                  <a:lnTo>
                    <a:pt x="87501" y="12807"/>
                  </a:lnTo>
                  <a:lnTo>
                    <a:pt x="79478" y="19053"/>
                  </a:lnTo>
                  <a:lnTo>
                    <a:pt x="71759" y="26361"/>
                  </a:lnTo>
                  <a:lnTo>
                    <a:pt x="64762" y="34554"/>
                  </a:lnTo>
                  <a:lnTo>
                    <a:pt x="59346" y="43431"/>
                  </a:lnTo>
                  <a:lnTo>
                    <a:pt x="55857" y="52811"/>
                  </a:lnTo>
                  <a:lnTo>
                    <a:pt x="54329" y="62552"/>
                  </a:lnTo>
                  <a:lnTo>
                    <a:pt x="54741" y="72543"/>
                  </a:lnTo>
                  <a:lnTo>
                    <a:pt x="56876" y="82699"/>
                  </a:lnTo>
                  <a:lnTo>
                    <a:pt x="60562" y="92637"/>
                  </a:lnTo>
                  <a:lnTo>
                    <a:pt x="65769" y="101704"/>
                  </a:lnTo>
                  <a:lnTo>
                    <a:pt x="72335" y="109601"/>
                  </a:lnTo>
                  <a:lnTo>
                    <a:pt x="79842" y="115886"/>
                  </a:lnTo>
                  <a:lnTo>
                    <a:pt x="87719" y="119827"/>
                  </a:lnTo>
                  <a:lnTo>
                    <a:pt x="95601" y="121246"/>
                  </a:lnTo>
                  <a:lnTo>
                    <a:pt x="103180" y="120266"/>
                  </a:lnTo>
                  <a:lnTo>
                    <a:pt x="110117" y="117033"/>
                  </a:lnTo>
                  <a:lnTo>
                    <a:pt x="116315" y="111923"/>
                  </a:lnTo>
                  <a:lnTo>
                    <a:pt x="122375" y="107466"/>
                  </a:lnTo>
                  <a:lnTo>
                    <a:pt x="128535" y="107216"/>
                  </a:lnTo>
                  <a:lnTo>
                    <a:pt x="133964" y="111430"/>
                  </a:lnTo>
                  <a:lnTo>
                    <a:pt x="138655" y="118975"/>
                  </a:lnTo>
                  <a:lnTo>
                    <a:pt x="142853" y="128761"/>
                  </a:lnTo>
                  <a:lnTo>
                    <a:pt x="146594" y="140014"/>
                  </a:lnTo>
                  <a:lnTo>
                    <a:pt x="149695" y="152222"/>
                  </a:lnTo>
                  <a:lnTo>
                    <a:pt x="152100" y="165054"/>
                  </a:lnTo>
                  <a:lnTo>
                    <a:pt x="154046" y="178295"/>
                  </a:lnTo>
                  <a:lnTo>
                    <a:pt x="155962" y="191805"/>
                  </a:lnTo>
                  <a:lnTo>
                    <a:pt x="158099" y="205493"/>
                  </a:lnTo>
                  <a:lnTo>
                    <a:pt x="160365" y="219298"/>
                  </a:lnTo>
                  <a:lnTo>
                    <a:pt x="162433" y="233181"/>
                  </a:lnTo>
                  <a:lnTo>
                    <a:pt x="164121" y="247116"/>
                  </a:lnTo>
                  <a:lnTo>
                    <a:pt x="165406" y="261086"/>
                  </a:lnTo>
                  <a:lnTo>
                    <a:pt x="166344" y="275078"/>
                  </a:lnTo>
                  <a:lnTo>
                    <a:pt x="167000" y="289077"/>
                  </a:lnTo>
                  <a:lnTo>
                    <a:pt x="167117" y="302749"/>
                  </a:lnTo>
                  <a:lnTo>
                    <a:pt x="166139" y="315477"/>
                  </a:lnTo>
                  <a:lnTo>
                    <a:pt x="163845" y="326999"/>
                  </a:lnTo>
                  <a:lnTo>
                    <a:pt x="160168" y="337380"/>
                  </a:lnTo>
                  <a:lnTo>
                    <a:pt x="155027" y="346821"/>
                  </a:lnTo>
                  <a:lnTo>
                    <a:pt x="148528" y="355539"/>
                  </a:lnTo>
                  <a:lnTo>
                    <a:pt x="140911" y="363566"/>
                  </a:lnTo>
                  <a:lnTo>
                    <a:pt x="132435" y="370746"/>
                  </a:lnTo>
                  <a:lnTo>
                    <a:pt x="123330" y="377066"/>
                  </a:lnTo>
                  <a:lnTo>
                    <a:pt x="113779" y="382804"/>
                  </a:lnTo>
                  <a:lnTo>
                    <a:pt x="103916" y="388426"/>
                  </a:lnTo>
                  <a:lnTo>
                    <a:pt x="93837" y="394206"/>
                  </a:lnTo>
                  <a:lnTo>
                    <a:pt x="83612" y="400072"/>
                  </a:lnTo>
                  <a:lnTo>
                    <a:pt x="73287" y="405710"/>
                  </a:lnTo>
                  <a:lnTo>
                    <a:pt x="62900" y="410948"/>
                  </a:lnTo>
                  <a:lnTo>
                    <a:pt x="52541" y="415814"/>
                  </a:lnTo>
                  <a:lnTo>
                    <a:pt x="41135" y="421041"/>
                  </a:lnTo>
                  <a:lnTo>
                    <a:pt x="25443" y="428203"/>
                  </a:lnTo>
                  <a:lnTo>
                    <a:pt x="0" y="4399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703550" y="3221720"/>
              <a:ext cx="107974" cy="128886"/>
            </a:xfrm>
            <a:custGeom>
              <a:avLst/>
              <a:gdLst/>
              <a:ahLst/>
              <a:cxnLst/>
              <a:rect l="0" t="0" r="0" b="0"/>
              <a:pathLst>
                <a:path w="107974" h="128886">
                  <a:moveTo>
                    <a:pt x="2688" y="84228"/>
                  </a:moveTo>
                  <a:lnTo>
                    <a:pt x="5622" y="95896"/>
                  </a:lnTo>
                  <a:lnTo>
                    <a:pt x="8405" y="106384"/>
                  </a:lnTo>
                  <a:lnTo>
                    <a:pt x="11264" y="116637"/>
                  </a:lnTo>
                  <a:lnTo>
                    <a:pt x="12868" y="125086"/>
                  </a:lnTo>
                  <a:lnTo>
                    <a:pt x="11889" y="128885"/>
                  </a:lnTo>
                  <a:lnTo>
                    <a:pt x="9424" y="127635"/>
                  </a:lnTo>
                  <a:lnTo>
                    <a:pt x="6309" y="122388"/>
                  </a:lnTo>
                  <a:lnTo>
                    <a:pt x="3253" y="114466"/>
                  </a:lnTo>
                  <a:lnTo>
                    <a:pt x="1039" y="105069"/>
                  </a:lnTo>
                  <a:lnTo>
                    <a:pt x="0" y="94960"/>
                  </a:lnTo>
                  <a:lnTo>
                    <a:pt x="101" y="84537"/>
                  </a:lnTo>
                  <a:lnTo>
                    <a:pt x="1149" y="73991"/>
                  </a:lnTo>
                  <a:lnTo>
                    <a:pt x="2932" y="63412"/>
                  </a:lnTo>
                  <a:lnTo>
                    <a:pt x="5585" y="52999"/>
                  </a:lnTo>
                  <a:lnTo>
                    <a:pt x="9566" y="43069"/>
                  </a:lnTo>
                  <a:lnTo>
                    <a:pt x="15025" y="33765"/>
                  </a:lnTo>
                  <a:lnTo>
                    <a:pt x="21978" y="25380"/>
                  </a:lnTo>
                  <a:lnTo>
                    <a:pt x="30473" y="18424"/>
                  </a:lnTo>
                  <a:lnTo>
                    <a:pt x="40367" y="13044"/>
                  </a:lnTo>
                  <a:lnTo>
                    <a:pt x="51179" y="9067"/>
                  </a:lnTo>
                  <a:lnTo>
                    <a:pt x="63453" y="5793"/>
                  </a:lnTo>
                  <a:lnTo>
                    <a:pt x="80501" y="2936"/>
                  </a:lnTo>
                  <a:lnTo>
                    <a:pt x="1079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831469" y="3244653"/>
              <a:ext cx="127454" cy="113938"/>
            </a:xfrm>
            <a:custGeom>
              <a:avLst/>
              <a:gdLst/>
              <a:ahLst/>
              <a:cxnLst/>
              <a:rect l="0" t="0" r="0" b="0"/>
              <a:pathLst>
                <a:path w="127454" h="113938">
                  <a:moveTo>
                    <a:pt x="53754" y="92880"/>
                  </a:moveTo>
                  <a:lnTo>
                    <a:pt x="59487" y="84012"/>
                  </a:lnTo>
                  <a:lnTo>
                    <a:pt x="63771" y="75025"/>
                  </a:lnTo>
                  <a:lnTo>
                    <a:pt x="66968" y="65039"/>
                  </a:lnTo>
                  <a:lnTo>
                    <a:pt x="68983" y="54404"/>
                  </a:lnTo>
                  <a:lnTo>
                    <a:pt x="69384" y="43890"/>
                  </a:lnTo>
                  <a:lnTo>
                    <a:pt x="68068" y="33942"/>
                  </a:lnTo>
                  <a:lnTo>
                    <a:pt x="65073" y="24828"/>
                  </a:lnTo>
                  <a:lnTo>
                    <a:pt x="60400" y="16789"/>
                  </a:lnTo>
                  <a:lnTo>
                    <a:pt x="54226" y="9845"/>
                  </a:lnTo>
                  <a:lnTo>
                    <a:pt x="46998" y="4338"/>
                  </a:lnTo>
                  <a:lnTo>
                    <a:pt x="39317" y="986"/>
                  </a:lnTo>
                  <a:lnTo>
                    <a:pt x="31570" y="0"/>
                  </a:lnTo>
                  <a:lnTo>
                    <a:pt x="24083" y="1456"/>
                  </a:lnTo>
                  <a:lnTo>
                    <a:pt x="17208" y="5548"/>
                  </a:lnTo>
                  <a:lnTo>
                    <a:pt x="11077" y="12117"/>
                  </a:lnTo>
                  <a:lnTo>
                    <a:pt x="5962" y="20746"/>
                  </a:lnTo>
                  <a:lnTo>
                    <a:pt x="2348" y="30963"/>
                  </a:lnTo>
                  <a:lnTo>
                    <a:pt x="366" y="42338"/>
                  </a:lnTo>
                  <a:lnTo>
                    <a:pt x="0" y="54209"/>
                  </a:lnTo>
                  <a:lnTo>
                    <a:pt x="1267" y="65710"/>
                  </a:lnTo>
                  <a:lnTo>
                    <a:pt x="4006" y="76383"/>
                  </a:lnTo>
                  <a:lnTo>
                    <a:pt x="7971" y="85503"/>
                  </a:lnTo>
                  <a:lnTo>
                    <a:pt x="13741" y="91641"/>
                  </a:lnTo>
                  <a:lnTo>
                    <a:pt x="21302" y="94151"/>
                  </a:lnTo>
                  <a:lnTo>
                    <a:pt x="28962" y="93671"/>
                  </a:lnTo>
                  <a:lnTo>
                    <a:pt x="36306" y="91050"/>
                  </a:lnTo>
                  <a:lnTo>
                    <a:pt x="43262" y="86804"/>
                  </a:lnTo>
                  <a:lnTo>
                    <a:pt x="49636" y="81102"/>
                  </a:lnTo>
                  <a:lnTo>
                    <a:pt x="55383" y="74175"/>
                  </a:lnTo>
                  <a:lnTo>
                    <a:pt x="61111" y="67530"/>
                  </a:lnTo>
                  <a:lnTo>
                    <a:pt x="67697" y="64442"/>
                  </a:lnTo>
                  <a:lnTo>
                    <a:pt x="74733" y="65907"/>
                  </a:lnTo>
                  <a:lnTo>
                    <a:pt x="81445" y="69855"/>
                  </a:lnTo>
                  <a:lnTo>
                    <a:pt x="87900" y="75047"/>
                  </a:lnTo>
                  <a:lnTo>
                    <a:pt x="94316" y="80929"/>
                  </a:lnTo>
                  <a:lnTo>
                    <a:pt x="100800" y="87214"/>
                  </a:lnTo>
                  <a:lnTo>
                    <a:pt x="107083" y="93444"/>
                  </a:lnTo>
                  <a:lnTo>
                    <a:pt x="113179" y="99537"/>
                  </a:lnTo>
                  <a:lnTo>
                    <a:pt x="119626" y="106026"/>
                  </a:lnTo>
                  <a:lnTo>
                    <a:pt x="127453" y="1139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958922" y="3242777"/>
              <a:ext cx="105286" cy="106744"/>
            </a:xfrm>
            <a:custGeom>
              <a:avLst/>
              <a:gdLst/>
              <a:ahLst/>
              <a:cxnLst/>
              <a:rect l="0" t="0" r="0" b="0"/>
              <a:pathLst>
                <a:path w="105286" h="106744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46"/>
                  </a:lnTo>
                  <a:lnTo>
                    <a:pt x="11656" y="34967"/>
                  </a:lnTo>
                  <a:lnTo>
                    <a:pt x="14821" y="44462"/>
                  </a:lnTo>
                  <a:lnTo>
                    <a:pt x="18090" y="54255"/>
                  </a:lnTo>
                  <a:lnTo>
                    <a:pt x="21600" y="64268"/>
                  </a:lnTo>
                  <a:lnTo>
                    <a:pt x="25640" y="74442"/>
                  </a:lnTo>
                  <a:lnTo>
                    <a:pt x="30321" y="84705"/>
                  </a:lnTo>
                  <a:lnTo>
                    <a:pt x="35602" y="94206"/>
                  </a:lnTo>
                  <a:lnTo>
                    <a:pt x="41371" y="101382"/>
                  </a:lnTo>
                  <a:lnTo>
                    <a:pt x="47507" y="105565"/>
                  </a:lnTo>
                  <a:lnTo>
                    <a:pt x="53745" y="106743"/>
                  </a:lnTo>
                  <a:lnTo>
                    <a:pt x="59700" y="105107"/>
                  </a:lnTo>
                  <a:lnTo>
                    <a:pt x="65183" y="101080"/>
                  </a:lnTo>
                  <a:lnTo>
                    <a:pt x="70185" y="95176"/>
                  </a:lnTo>
                  <a:lnTo>
                    <a:pt x="74779" y="87876"/>
                  </a:lnTo>
                  <a:lnTo>
                    <a:pt x="79055" y="79571"/>
                  </a:lnTo>
                  <a:lnTo>
                    <a:pt x="83098" y="70561"/>
                  </a:lnTo>
                  <a:lnTo>
                    <a:pt x="86973" y="61062"/>
                  </a:lnTo>
                  <a:lnTo>
                    <a:pt x="90728" y="51242"/>
                  </a:lnTo>
                  <a:lnTo>
                    <a:pt x="94246" y="41663"/>
                  </a:lnTo>
                  <a:lnTo>
                    <a:pt x="97603" y="32354"/>
                  </a:lnTo>
                  <a:lnTo>
                    <a:pt x="101096" y="22498"/>
                  </a:lnTo>
                  <a:lnTo>
                    <a:pt x="10528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094940" y="3235350"/>
              <a:ext cx="116667" cy="123920"/>
            </a:xfrm>
            <a:custGeom>
              <a:avLst/>
              <a:gdLst/>
              <a:ahLst/>
              <a:cxnLst/>
              <a:rect l="0" t="0" r="0" b="0"/>
              <a:pathLst>
                <a:path w="116667" h="123920">
                  <a:moveTo>
                    <a:pt x="852" y="70598"/>
                  </a:moveTo>
                  <a:lnTo>
                    <a:pt x="9654" y="73397"/>
                  </a:lnTo>
                  <a:lnTo>
                    <a:pt x="18001" y="74899"/>
                  </a:lnTo>
                  <a:lnTo>
                    <a:pt x="26695" y="75201"/>
                  </a:lnTo>
                  <a:lnTo>
                    <a:pt x="35643" y="74349"/>
                  </a:lnTo>
                  <a:lnTo>
                    <a:pt x="44489" y="72233"/>
                  </a:lnTo>
                  <a:lnTo>
                    <a:pt x="53019" y="68902"/>
                  </a:lnTo>
                  <a:lnTo>
                    <a:pt x="60862" y="64221"/>
                  </a:lnTo>
                  <a:lnTo>
                    <a:pt x="67443" y="57805"/>
                  </a:lnTo>
                  <a:lnTo>
                    <a:pt x="72558" y="49610"/>
                  </a:lnTo>
                  <a:lnTo>
                    <a:pt x="76007" y="40193"/>
                  </a:lnTo>
                  <a:lnTo>
                    <a:pt x="77430" y="30496"/>
                  </a:lnTo>
                  <a:lnTo>
                    <a:pt x="76823" y="21104"/>
                  </a:lnTo>
                  <a:lnTo>
                    <a:pt x="74144" y="12700"/>
                  </a:lnTo>
                  <a:lnTo>
                    <a:pt x="69157" y="6200"/>
                  </a:lnTo>
                  <a:lnTo>
                    <a:pt x="61959" y="1921"/>
                  </a:lnTo>
                  <a:lnTo>
                    <a:pt x="53231" y="0"/>
                  </a:lnTo>
                  <a:lnTo>
                    <a:pt x="44005" y="665"/>
                  </a:lnTo>
                  <a:lnTo>
                    <a:pt x="34923" y="3776"/>
                  </a:lnTo>
                  <a:lnTo>
                    <a:pt x="26389" y="8929"/>
                  </a:lnTo>
                  <a:lnTo>
                    <a:pt x="18737" y="15659"/>
                  </a:lnTo>
                  <a:lnTo>
                    <a:pt x="12049" y="23552"/>
                  </a:lnTo>
                  <a:lnTo>
                    <a:pt x="6542" y="32441"/>
                  </a:lnTo>
                  <a:lnTo>
                    <a:pt x="2658" y="42383"/>
                  </a:lnTo>
                  <a:lnTo>
                    <a:pt x="491" y="53320"/>
                  </a:lnTo>
                  <a:lnTo>
                    <a:pt x="0" y="64765"/>
                  </a:lnTo>
                  <a:lnTo>
                    <a:pt x="1182" y="75914"/>
                  </a:lnTo>
                  <a:lnTo>
                    <a:pt x="3868" y="86334"/>
                  </a:lnTo>
                  <a:lnTo>
                    <a:pt x="7942" y="95786"/>
                  </a:lnTo>
                  <a:lnTo>
                    <a:pt x="13416" y="104064"/>
                  </a:lnTo>
                  <a:lnTo>
                    <a:pt x="20170" y="111176"/>
                  </a:lnTo>
                  <a:lnTo>
                    <a:pt x="27975" y="116969"/>
                  </a:lnTo>
                  <a:lnTo>
                    <a:pt x="36583" y="121046"/>
                  </a:lnTo>
                  <a:lnTo>
                    <a:pt x="45780" y="123342"/>
                  </a:lnTo>
                  <a:lnTo>
                    <a:pt x="55396" y="123919"/>
                  </a:lnTo>
                  <a:lnTo>
                    <a:pt x="65302" y="122796"/>
                  </a:lnTo>
                  <a:lnTo>
                    <a:pt x="75397" y="120157"/>
                  </a:lnTo>
                  <a:lnTo>
                    <a:pt x="85160" y="116408"/>
                  </a:lnTo>
                  <a:lnTo>
                    <a:pt x="94613" y="111612"/>
                  </a:lnTo>
                  <a:lnTo>
                    <a:pt x="104585" y="104235"/>
                  </a:lnTo>
                  <a:lnTo>
                    <a:pt x="116666" y="916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270084" y="3053264"/>
              <a:ext cx="4694" cy="263213"/>
            </a:xfrm>
            <a:custGeom>
              <a:avLst/>
              <a:gdLst/>
              <a:ahLst/>
              <a:cxnLst/>
              <a:rect l="0" t="0" r="0" b="0"/>
              <a:pathLst>
                <a:path w="4694" h="263213">
                  <a:moveTo>
                    <a:pt x="4693" y="0"/>
                  </a:moveTo>
                  <a:lnTo>
                    <a:pt x="4626" y="14669"/>
                  </a:lnTo>
                  <a:lnTo>
                    <a:pt x="3986" y="28580"/>
                  </a:lnTo>
                  <a:lnTo>
                    <a:pt x="2698" y="43087"/>
                  </a:lnTo>
                  <a:lnTo>
                    <a:pt x="1184" y="58634"/>
                  </a:lnTo>
                  <a:lnTo>
                    <a:pt x="165" y="75756"/>
                  </a:lnTo>
                  <a:lnTo>
                    <a:pt x="0" y="94578"/>
                  </a:lnTo>
                  <a:lnTo>
                    <a:pt x="555" y="114746"/>
                  </a:lnTo>
                  <a:lnTo>
                    <a:pt x="1392" y="135647"/>
                  </a:lnTo>
                  <a:lnTo>
                    <a:pt x="2215" y="156831"/>
                  </a:lnTo>
                  <a:lnTo>
                    <a:pt x="2904" y="177557"/>
                  </a:lnTo>
                  <a:lnTo>
                    <a:pt x="3508" y="198952"/>
                  </a:lnTo>
                  <a:lnTo>
                    <a:pt x="4074" y="225126"/>
                  </a:lnTo>
                  <a:lnTo>
                    <a:pt x="4693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6548845" y="2411026"/>
            <a:ext cx="3461042" cy="484311"/>
            <a:chOff x="6548845" y="2411026"/>
            <a:chExt cx="3461042" cy="484311"/>
          </a:xfrm>
        </p:grpSpPr>
        <p:sp>
          <p:nvSpPr>
            <p:cNvPr id="183" name="Freeform 182"/>
            <p:cNvSpPr/>
            <p:nvPr/>
          </p:nvSpPr>
          <p:spPr>
            <a:xfrm>
              <a:off x="6548845" y="2411026"/>
              <a:ext cx="199923" cy="333542"/>
            </a:xfrm>
            <a:custGeom>
              <a:avLst/>
              <a:gdLst/>
              <a:ahLst/>
              <a:cxnLst/>
              <a:rect l="0" t="0" r="0" b="0"/>
              <a:pathLst>
                <a:path w="199923" h="333542">
                  <a:moveTo>
                    <a:pt x="20937" y="157927"/>
                  </a:moveTo>
                  <a:lnTo>
                    <a:pt x="18003" y="169662"/>
                  </a:lnTo>
                  <a:lnTo>
                    <a:pt x="15221" y="180791"/>
                  </a:lnTo>
                  <a:lnTo>
                    <a:pt x="12326" y="192389"/>
                  </a:lnTo>
                  <a:lnTo>
                    <a:pt x="9459" y="204550"/>
                  </a:lnTo>
                  <a:lnTo>
                    <a:pt x="6942" y="217211"/>
                  </a:lnTo>
                  <a:lnTo>
                    <a:pt x="4931" y="230271"/>
                  </a:lnTo>
                  <a:lnTo>
                    <a:pt x="3419" y="243796"/>
                  </a:lnTo>
                  <a:lnTo>
                    <a:pt x="2324" y="258009"/>
                  </a:lnTo>
                  <a:lnTo>
                    <a:pt x="1551" y="272973"/>
                  </a:lnTo>
                  <a:lnTo>
                    <a:pt x="1015" y="288445"/>
                  </a:lnTo>
                  <a:lnTo>
                    <a:pt x="647" y="303983"/>
                  </a:lnTo>
                  <a:lnTo>
                    <a:pt x="397" y="319224"/>
                  </a:lnTo>
                  <a:lnTo>
                    <a:pt x="216" y="330564"/>
                  </a:lnTo>
                  <a:lnTo>
                    <a:pt x="81" y="333541"/>
                  </a:lnTo>
                  <a:lnTo>
                    <a:pt x="0" y="329474"/>
                  </a:lnTo>
                  <a:lnTo>
                    <a:pt x="123" y="320803"/>
                  </a:lnTo>
                  <a:lnTo>
                    <a:pt x="744" y="309528"/>
                  </a:lnTo>
                  <a:lnTo>
                    <a:pt x="1976" y="296887"/>
                  </a:lnTo>
                  <a:lnTo>
                    <a:pt x="3620" y="283550"/>
                  </a:lnTo>
                  <a:lnTo>
                    <a:pt x="5263" y="269865"/>
                  </a:lnTo>
                  <a:lnTo>
                    <a:pt x="6663" y="256000"/>
                  </a:lnTo>
                  <a:lnTo>
                    <a:pt x="7754" y="241879"/>
                  </a:lnTo>
                  <a:lnTo>
                    <a:pt x="8560" y="227239"/>
                  </a:lnTo>
                  <a:lnTo>
                    <a:pt x="9138" y="211977"/>
                  </a:lnTo>
                  <a:lnTo>
                    <a:pt x="9543" y="196298"/>
                  </a:lnTo>
                  <a:lnTo>
                    <a:pt x="9822" y="180619"/>
                  </a:lnTo>
                  <a:lnTo>
                    <a:pt x="10018" y="165186"/>
                  </a:lnTo>
                  <a:lnTo>
                    <a:pt x="10320" y="150230"/>
                  </a:lnTo>
                  <a:lnTo>
                    <a:pt x="11055" y="136034"/>
                  </a:lnTo>
                  <a:lnTo>
                    <a:pt x="12373" y="122677"/>
                  </a:lnTo>
                  <a:lnTo>
                    <a:pt x="14411" y="110232"/>
                  </a:lnTo>
                  <a:lnTo>
                    <a:pt x="17382" y="98860"/>
                  </a:lnTo>
                  <a:lnTo>
                    <a:pt x="21313" y="88545"/>
                  </a:lnTo>
                  <a:lnTo>
                    <a:pt x="26242" y="79294"/>
                  </a:lnTo>
                  <a:lnTo>
                    <a:pt x="32299" y="71218"/>
                  </a:lnTo>
                  <a:lnTo>
                    <a:pt x="39448" y="64264"/>
                  </a:lnTo>
                  <a:lnTo>
                    <a:pt x="47519" y="58254"/>
                  </a:lnTo>
                  <a:lnTo>
                    <a:pt x="56306" y="52974"/>
                  </a:lnTo>
                  <a:lnTo>
                    <a:pt x="65624" y="48234"/>
                  </a:lnTo>
                  <a:lnTo>
                    <a:pt x="75319" y="43878"/>
                  </a:lnTo>
                  <a:lnTo>
                    <a:pt x="85280" y="39793"/>
                  </a:lnTo>
                  <a:lnTo>
                    <a:pt x="95423" y="35893"/>
                  </a:lnTo>
                  <a:lnTo>
                    <a:pt x="105693" y="32120"/>
                  </a:lnTo>
                  <a:lnTo>
                    <a:pt x="116047" y="28433"/>
                  </a:lnTo>
                  <a:lnTo>
                    <a:pt x="126459" y="24805"/>
                  </a:lnTo>
                  <a:lnTo>
                    <a:pt x="136909" y="21216"/>
                  </a:lnTo>
                  <a:lnTo>
                    <a:pt x="147385" y="17654"/>
                  </a:lnTo>
                  <a:lnTo>
                    <a:pt x="157865" y="14113"/>
                  </a:lnTo>
                  <a:lnTo>
                    <a:pt x="167888" y="10741"/>
                  </a:lnTo>
                  <a:lnTo>
                    <a:pt x="177544" y="7497"/>
                  </a:lnTo>
                  <a:lnTo>
                    <a:pt x="187682" y="4098"/>
                  </a:lnTo>
                  <a:lnTo>
                    <a:pt x="1999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559253" y="2621595"/>
              <a:ext cx="94758" cy="42115"/>
            </a:xfrm>
            <a:custGeom>
              <a:avLst/>
              <a:gdLst/>
              <a:ahLst/>
              <a:cxnLst/>
              <a:rect l="0" t="0" r="0" b="0"/>
              <a:pathLst>
                <a:path w="94758" h="42115">
                  <a:moveTo>
                    <a:pt x="94757" y="0"/>
                  </a:moveTo>
                  <a:lnTo>
                    <a:pt x="85956" y="3001"/>
                  </a:lnTo>
                  <a:lnTo>
                    <a:pt x="77610" y="6424"/>
                  </a:lnTo>
                  <a:lnTo>
                    <a:pt x="68911" y="10615"/>
                  </a:lnTo>
                  <a:lnTo>
                    <a:pt x="59791" y="15343"/>
                  </a:lnTo>
                  <a:lnTo>
                    <a:pt x="50295" y="20176"/>
                  </a:lnTo>
                  <a:lnTo>
                    <a:pt x="40516" y="24848"/>
                  </a:lnTo>
                  <a:lnTo>
                    <a:pt x="30985" y="29126"/>
                  </a:lnTo>
                  <a:lnTo>
                    <a:pt x="21722" y="33145"/>
                  </a:lnTo>
                  <a:lnTo>
                    <a:pt x="11914" y="372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652935" y="2659022"/>
              <a:ext cx="85532" cy="96787"/>
            </a:xfrm>
            <a:custGeom>
              <a:avLst/>
              <a:gdLst/>
              <a:ahLst/>
              <a:cxnLst/>
              <a:rect l="0" t="0" r="0" b="0"/>
              <a:pathLst>
                <a:path w="85532" h="96787">
                  <a:moveTo>
                    <a:pt x="53718" y="4687"/>
                  </a:moveTo>
                  <a:lnTo>
                    <a:pt x="44984" y="7688"/>
                  </a:lnTo>
                  <a:lnTo>
                    <a:pt x="37277" y="11111"/>
                  </a:lnTo>
                  <a:lnTo>
                    <a:pt x="29879" y="15311"/>
                  </a:lnTo>
                  <a:lnTo>
                    <a:pt x="22791" y="20384"/>
                  </a:lnTo>
                  <a:lnTo>
                    <a:pt x="16261" y="26514"/>
                  </a:lnTo>
                  <a:lnTo>
                    <a:pt x="10398" y="33698"/>
                  </a:lnTo>
                  <a:lnTo>
                    <a:pt x="5478" y="41785"/>
                  </a:lnTo>
                  <a:lnTo>
                    <a:pt x="2005" y="50580"/>
                  </a:lnTo>
                  <a:lnTo>
                    <a:pt x="125" y="59891"/>
                  </a:lnTo>
                  <a:lnTo>
                    <a:pt x="0" y="69242"/>
                  </a:lnTo>
                  <a:lnTo>
                    <a:pt x="1961" y="77907"/>
                  </a:lnTo>
                  <a:lnTo>
                    <a:pt x="5980" y="85531"/>
                  </a:lnTo>
                  <a:lnTo>
                    <a:pt x="11593" y="91631"/>
                  </a:lnTo>
                  <a:lnTo>
                    <a:pt x="18108" y="95447"/>
                  </a:lnTo>
                  <a:lnTo>
                    <a:pt x="25043" y="96786"/>
                  </a:lnTo>
                  <a:lnTo>
                    <a:pt x="32305" y="95923"/>
                  </a:lnTo>
                  <a:lnTo>
                    <a:pt x="40085" y="93301"/>
                  </a:lnTo>
                  <a:lnTo>
                    <a:pt x="48456" y="89353"/>
                  </a:lnTo>
                  <a:lnTo>
                    <a:pt x="57043" y="84284"/>
                  </a:lnTo>
                  <a:lnTo>
                    <a:pt x="65130" y="78067"/>
                  </a:lnTo>
                  <a:lnTo>
                    <a:pt x="72337" y="70779"/>
                  </a:lnTo>
                  <a:lnTo>
                    <a:pt x="78312" y="62600"/>
                  </a:lnTo>
                  <a:lnTo>
                    <a:pt x="82570" y="53731"/>
                  </a:lnTo>
                  <a:lnTo>
                    <a:pt x="85012" y="44362"/>
                  </a:lnTo>
                  <a:lnTo>
                    <a:pt x="85531" y="34798"/>
                  </a:lnTo>
                  <a:lnTo>
                    <a:pt x="83844" y="25458"/>
                  </a:lnTo>
                  <a:lnTo>
                    <a:pt x="80005" y="16566"/>
                  </a:lnTo>
                  <a:lnTo>
                    <a:pt x="74347" y="8801"/>
                  </a:lnTo>
                  <a:lnTo>
                    <a:pt x="67270" y="3328"/>
                  </a:lnTo>
                  <a:lnTo>
                    <a:pt x="59153" y="570"/>
                  </a:lnTo>
                  <a:lnTo>
                    <a:pt x="50560" y="0"/>
                  </a:lnTo>
                  <a:lnTo>
                    <a:pt x="41292" y="445"/>
                  </a:lnTo>
                  <a:lnTo>
                    <a:pt x="29423" y="1948"/>
                  </a:lnTo>
                  <a:lnTo>
                    <a:pt x="11603" y="46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781757" y="2660115"/>
              <a:ext cx="90325" cy="85420"/>
            </a:xfrm>
            <a:custGeom>
              <a:avLst/>
              <a:gdLst/>
              <a:ahLst/>
              <a:cxnLst/>
              <a:rect l="0" t="0" r="0" b="0"/>
              <a:pathLst>
                <a:path w="90325" h="85420">
                  <a:moveTo>
                    <a:pt x="61766" y="3594"/>
                  </a:moveTo>
                  <a:lnTo>
                    <a:pt x="53032" y="862"/>
                  </a:lnTo>
                  <a:lnTo>
                    <a:pt x="45326" y="0"/>
                  </a:lnTo>
                  <a:lnTo>
                    <a:pt x="37924" y="995"/>
                  </a:lnTo>
                  <a:lnTo>
                    <a:pt x="30662" y="3707"/>
                  </a:lnTo>
                  <a:lnTo>
                    <a:pt x="23484" y="8139"/>
                  </a:lnTo>
                  <a:lnTo>
                    <a:pt x="16372" y="14128"/>
                  </a:lnTo>
                  <a:lnTo>
                    <a:pt x="9800" y="21386"/>
                  </a:lnTo>
                  <a:lnTo>
                    <a:pt x="4678" y="29613"/>
                  </a:lnTo>
                  <a:lnTo>
                    <a:pt x="1391" y="38542"/>
                  </a:lnTo>
                  <a:lnTo>
                    <a:pt x="0" y="47804"/>
                  </a:lnTo>
                  <a:lnTo>
                    <a:pt x="504" y="56941"/>
                  </a:lnTo>
                  <a:lnTo>
                    <a:pt x="2707" y="65700"/>
                  </a:lnTo>
                  <a:lnTo>
                    <a:pt x="6607" y="73546"/>
                  </a:lnTo>
                  <a:lnTo>
                    <a:pt x="12491" y="79605"/>
                  </a:lnTo>
                  <a:lnTo>
                    <a:pt x="20330" y="83560"/>
                  </a:lnTo>
                  <a:lnTo>
                    <a:pt x="29675" y="85419"/>
                  </a:lnTo>
                  <a:lnTo>
                    <a:pt x="39856" y="85237"/>
                  </a:lnTo>
                  <a:lnTo>
                    <a:pt x="50395" y="83259"/>
                  </a:lnTo>
                  <a:lnTo>
                    <a:pt x="60724" y="79681"/>
                  </a:lnTo>
                  <a:lnTo>
                    <a:pt x="70119" y="74547"/>
                  </a:lnTo>
                  <a:lnTo>
                    <a:pt x="78270" y="68029"/>
                  </a:lnTo>
                  <a:lnTo>
                    <a:pt x="84740" y="60555"/>
                  </a:lnTo>
                  <a:lnTo>
                    <a:pt x="88813" y="52701"/>
                  </a:lnTo>
                  <a:lnTo>
                    <a:pt x="90324" y="44834"/>
                  </a:lnTo>
                  <a:lnTo>
                    <a:pt x="89408" y="37265"/>
                  </a:lnTo>
                  <a:lnTo>
                    <a:pt x="86218" y="30334"/>
                  </a:lnTo>
                  <a:lnTo>
                    <a:pt x="81090" y="24162"/>
                  </a:lnTo>
                  <a:lnTo>
                    <a:pt x="74894" y="18831"/>
                  </a:lnTo>
                  <a:lnTo>
                    <a:pt x="68330" y="13971"/>
                  </a:lnTo>
                  <a:lnTo>
                    <a:pt x="60829" y="9154"/>
                  </a:lnTo>
                  <a:lnTo>
                    <a:pt x="51238" y="3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913808" y="2482648"/>
              <a:ext cx="87643" cy="261960"/>
            </a:xfrm>
            <a:custGeom>
              <a:avLst/>
              <a:gdLst/>
              <a:ahLst/>
              <a:cxnLst/>
              <a:rect l="0" t="0" r="0" b="0"/>
              <a:pathLst>
                <a:path w="87643" h="261960">
                  <a:moveTo>
                    <a:pt x="77114" y="223175"/>
                  </a:moveTo>
                  <a:lnTo>
                    <a:pt x="74046" y="211641"/>
                  </a:lnTo>
                  <a:lnTo>
                    <a:pt x="69984" y="202433"/>
                  </a:lnTo>
                  <a:lnTo>
                    <a:pt x="64496" y="194738"/>
                  </a:lnTo>
                  <a:lnTo>
                    <a:pt x="57909" y="188674"/>
                  </a:lnTo>
                  <a:lnTo>
                    <a:pt x="50759" y="184909"/>
                  </a:lnTo>
                  <a:lnTo>
                    <a:pt x="43415" y="183612"/>
                  </a:lnTo>
                  <a:lnTo>
                    <a:pt x="36055" y="184508"/>
                  </a:lnTo>
                  <a:lnTo>
                    <a:pt x="28746" y="187154"/>
                  </a:lnTo>
                  <a:lnTo>
                    <a:pt x="21512" y="191122"/>
                  </a:lnTo>
                  <a:lnTo>
                    <a:pt x="14673" y="196375"/>
                  </a:lnTo>
                  <a:lnTo>
                    <a:pt x="8833" y="203248"/>
                  </a:lnTo>
                  <a:lnTo>
                    <a:pt x="4248" y="211785"/>
                  </a:lnTo>
                  <a:lnTo>
                    <a:pt x="1169" y="221448"/>
                  </a:lnTo>
                  <a:lnTo>
                    <a:pt x="0" y="231319"/>
                  </a:lnTo>
                  <a:lnTo>
                    <a:pt x="778" y="240831"/>
                  </a:lnTo>
                  <a:lnTo>
                    <a:pt x="3401" y="249317"/>
                  </a:lnTo>
                  <a:lnTo>
                    <a:pt x="7821" y="255873"/>
                  </a:lnTo>
                  <a:lnTo>
                    <a:pt x="13823" y="260185"/>
                  </a:lnTo>
                  <a:lnTo>
                    <a:pt x="20935" y="261959"/>
                  </a:lnTo>
                  <a:lnTo>
                    <a:pt x="28538" y="260663"/>
                  </a:lnTo>
                  <a:lnTo>
                    <a:pt x="36233" y="256314"/>
                  </a:lnTo>
                  <a:lnTo>
                    <a:pt x="43685" y="249516"/>
                  </a:lnTo>
                  <a:lnTo>
                    <a:pt x="50536" y="241144"/>
                  </a:lnTo>
                  <a:lnTo>
                    <a:pt x="56655" y="231842"/>
                  </a:lnTo>
                  <a:lnTo>
                    <a:pt x="61934" y="221517"/>
                  </a:lnTo>
                  <a:lnTo>
                    <a:pt x="66189" y="209472"/>
                  </a:lnTo>
                  <a:lnTo>
                    <a:pt x="69429" y="195451"/>
                  </a:lnTo>
                  <a:lnTo>
                    <a:pt x="71962" y="179951"/>
                  </a:lnTo>
                  <a:lnTo>
                    <a:pt x="74287" y="163929"/>
                  </a:lnTo>
                  <a:lnTo>
                    <a:pt x="76704" y="147998"/>
                  </a:lnTo>
                  <a:lnTo>
                    <a:pt x="79160" y="132233"/>
                  </a:lnTo>
                  <a:lnTo>
                    <a:pt x="81357" y="116363"/>
                  </a:lnTo>
                  <a:lnTo>
                    <a:pt x="83126" y="100217"/>
                  </a:lnTo>
                  <a:lnTo>
                    <a:pt x="84297" y="84086"/>
                  </a:lnTo>
                  <a:lnTo>
                    <a:pt x="84626" y="68623"/>
                  </a:lnTo>
                  <a:lnTo>
                    <a:pt x="84064" y="54142"/>
                  </a:lnTo>
                  <a:lnTo>
                    <a:pt x="82719" y="40637"/>
                  </a:lnTo>
                  <a:lnTo>
                    <a:pt x="80753" y="27952"/>
                  </a:lnTo>
                  <a:lnTo>
                    <a:pt x="78309" y="15932"/>
                  </a:lnTo>
                  <a:lnTo>
                    <a:pt x="75063" y="5555"/>
                  </a:lnTo>
                  <a:lnTo>
                    <a:pt x="70703" y="0"/>
                  </a:lnTo>
                  <a:lnTo>
                    <a:pt x="66271" y="823"/>
                  </a:lnTo>
                  <a:lnTo>
                    <a:pt x="62880" y="6078"/>
                  </a:lnTo>
                  <a:lnTo>
                    <a:pt x="60560" y="14379"/>
                  </a:lnTo>
                  <a:lnTo>
                    <a:pt x="59025" y="25080"/>
                  </a:lnTo>
                  <a:lnTo>
                    <a:pt x="58020" y="37682"/>
                  </a:lnTo>
                  <a:lnTo>
                    <a:pt x="57530" y="51569"/>
                  </a:lnTo>
                  <a:lnTo>
                    <a:pt x="57740" y="66046"/>
                  </a:lnTo>
                  <a:lnTo>
                    <a:pt x="58701" y="80676"/>
                  </a:lnTo>
                  <a:lnTo>
                    <a:pt x="60162" y="95265"/>
                  </a:lnTo>
                  <a:lnTo>
                    <a:pt x="61683" y="109749"/>
                  </a:lnTo>
                  <a:lnTo>
                    <a:pt x="63011" y="124118"/>
                  </a:lnTo>
                  <a:lnTo>
                    <a:pt x="64393" y="138227"/>
                  </a:lnTo>
                  <a:lnTo>
                    <a:pt x="66462" y="151788"/>
                  </a:lnTo>
                  <a:lnTo>
                    <a:pt x="69512" y="164684"/>
                  </a:lnTo>
                  <a:lnTo>
                    <a:pt x="73224" y="176701"/>
                  </a:lnTo>
                  <a:lnTo>
                    <a:pt x="77188" y="188740"/>
                  </a:lnTo>
                  <a:lnTo>
                    <a:pt x="81759" y="202975"/>
                  </a:lnTo>
                  <a:lnTo>
                    <a:pt x="87642" y="223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228470" y="2574368"/>
              <a:ext cx="102013" cy="238287"/>
            </a:xfrm>
            <a:custGeom>
              <a:avLst/>
              <a:gdLst/>
              <a:ahLst/>
              <a:cxnLst/>
              <a:rect l="0" t="0" r="0" b="0"/>
              <a:pathLst>
                <a:path w="102013" h="238287">
                  <a:moveTo>
                    <a:pt x="4607" y="99870"/>
                  </a:moveTo>
                  <a:lnTo>
                    <a:pt x="1808" y="108671"/>
                  </a:lnTo>
                  <a:lnTo>
                    <a:pt x="307" y="117018"/>
                  </a:lnTo>
                  <a:lnTo>
                    <a:pt x="0" y="125716"/>
                  </a:lnTo>
                  <a:lnTo>
                    <a:pt x="679" y="134837"/>
                  </a:lnTo>
                  <a:lnTo>
                    <a:pt x="2147" y="144332"/>
                  </a:lnTo>
                  <a:lnTo>
                    <a:pt x="4211" y="154134"/>
                  </a:lnTo>
                  <a:lnTo>
                    <a:pt x="6548" y="164493"/>
                  </a:lnTo>
                  <a:lnTo>
                    <a:pt x="8723" y="175964"/>
                  </a:lnTo>
                  <a:lnTo>
                    <a:pt x="10516" y="188748"/>
                  </a:lnTo>
                  <a:lnTo>
                    <a:pt x="12057" y="202417"/>
                  </a:lnTo>
                  <a:lnTo>
                    <a:pt x="13705" y="216131"/>
                  </a:lnTo>
                  <a:lnTo>
                    <a:pt x="15640" y="229285"/>
                  </a:lnTo>
                  <a:lnTo>
                    <a:pt x="16948" y="238033"/>
                  </a:lnTo>
                  <a:lnTo>
                    <a:pt x="16556" y="238286"/>
                  </a:lnTo>
                  <a:lnTo>
                    <a:pt x="14998" y="232261"/>
                  </a:lnTo>
                  <a:lnTo>
                    <a:pt x="12912" y="222389"/>
                  </a:lnTo>
                  <a:lnTo>
                    <a:pt x="10865" y="210408"/>
                  </a:lnTo>
                  <a:lnTo>
                    <a:pt x="9144" y="197354"/>
                  </a:lnTo>
                  <a:lnTo>
                    <a:pt x="7814" y="183774"/>
                  </a:lnTo>
                  <a:lnTo>
                    <a:pt x="6835" y="169942"/>
                  </a:lnTo>
                  <a:lnTo>
                    <a:pt x="6137" y="155991"/>
                  </a:lnTo>
                  <a:lnTo>
                    <a:pt x="5648" y="141987"/>
                  </a:lnTo>
                  <a:lnTo>
                    <a:pt x="5313" y="127959"/>
                  </a:lnTo>
                  <a:lnTo>
                    <a:pt x="5083" y="113923"/>
                  </a:lnTo>
                  <a:lnTo>
                    <a:pt x="4927" y="99883"/>
                  </a:lnTo>
                  <a:lnTo>
                    <a:pt x="4821" y="85842"/>
                  </a:lnTo>
                  <a:lnTo>
                    <a:pt x="4755" y="71806"/>
                  </a:lnTo>
                  <a:lnTo>
                    <a:pt x="4880" y="57939"/>
                  </a:lnTo>
                  <a:lnTo>
                    <a:pt x="5497" y="44547"/>
                  </a:lnTo>
                  <a:lnTo>
                    <a:pt x="6743" y="31780"/>
                  </a:lnTo>
                  <a:lnTo>
                    <a:pt x="9072" y="20258"/>
                  </a:lnTo>
                  <a:lnTo>
                    <a:pt x="13305" y="11109"/>
                  </a:lnTo>
                  <a:lnTo>
                    <a:pt x="19710" y="4744"/>
                  </a:lnTo>
                  <a:lnTo>
                    <a:pt x="27927" y="1099"/>
                  </a:lnTo>
                  <a:lnTo>
                    <a:pt x="37270" y="0"/>
                  </a:lnTo>
                  <a:lnTo>
                    <a:pt x="47213" y="1073"/>
                  </a:lnTo>
                  <a:lnTo>
                    <a:pt x="57291" y="3857"/>
                  </a:lnTo>
                  <a:lnTo>
                    <a:pt x="67042" y="7917"/>
                  </a:lnTo>
                  <a:lnTo>
                    <a:pt x="76252" y="12906"/>
                  </a:lnTo>
                  <a:lnTo>
                    <a:pt x="84585" y="18878"/>
                  </a:lnTo>
                  <a:lnTo>
                    <a:pt x="91511" y="26249"/>
                  </a:lnTo>
                  <a:lnTo>
                    <a:pt x="96865" y="35132"/>
                  </a:lnTo>
                  <a:lnTo>
                    <a:pt x="100478" y="45200"/>
                  </a:lnTo>
                  <a:lnTo>
                    <a:pt x="102012" y="55876"/>
                  </a:lnTo>
                  <a:lnTo>
                    <a:pt x="101484" y="66751"/>
                  </a:lnTo>
                  <a:lnTo>
                    <a:pt x="99030" y="77307"/>
                  </a:lnTo>
                  <a:lnTo>
                    <a:pt x="94725" y="86855"/>
                  </a:lnTo>
                  <a:lnTo>
                    <a:pt x="88795" y="95123"/>
                  </a:lnTo>
                  <a:lnTo>
                    <a:pt x="81562" y="102180"/>
                  </a:lnTo>
                  <a:lnTo>
                    <a:pt x="73346" y="108244"/>
                  </a:lnTo>
                  <a:lnTo>
                    <a:pt x="64425" y="113550"/>
                  </a:lnTo>
                  <a:lnTo>
                    <a:pt x="55272" y="118347"/>
                  </a:lnTo>
                  <a:lnTo>
                    <a:pt x="45558" y="123463"/>
                  </a:lnTo>
                  <a:lnTo>
                    <a:pt x="33320" y="130469"/>
                  </a:lnTo>
                  <a:lnTo>
                    <a:pt x="15136" y="141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369948" y="2579481"/>
              <a:ext cx="115814" cy="103801"/>
            </a:xfrm>
            <a:custGeom>
              <a:avLst/>
              <a:gdLst/>
              <a:ahLst/>
              <a:cxnLst/>
              <a:rect l="0" t="0" r="0" b="0"/>
              <a:pathLst>
                <a:path w="115814" h="103801">
                  <a:moveTo>
                    <a:pt x="0" y="31586"/>
                  </a:moveTo>
                  <a:lnTo>
                    <a:pt x="68" y="43254"/>
                  </a:lnTo>
                  <a:lnTo>
                    <a:pt x="707" y="53743"/>
                  </a:lnTo>
                  <a:lnTo>
                    <a:pt x="2009" y="64045"/>
                  </a:lnTo>
                  <a:lnTo>
                    <a:pt x="4040" y="74346"/>
                  </a:lnTo>
                  <a:lnTo>
                    <a:pt x="7005" y="84689"/>
                  </a:lnTo>
                  <a:lnTo>
                    <a:pt x="10880" y="95001"/>
                  </a:lnTo>
                  <a:lnTo>
                    <a:pt x="13976" y="102516"/>
                  </a:lnTo>
                  <a:lnTo>
                    <a:pt x="14671" y="103800"/>
                  </a:lnTo>
                  <a:lnTo>
                    <a:pt x="14194" y="99918"/>
                  </a:lnTo>
                  <a:lnTo>
                    <a:pt x="13584" y="92694"/>
                  </a:lnTo>
                  <a:lnTo>
                    <a:pt x="13487" y="83651"/>
                  </a:lnTo>
                  <a:lnTo>
                    <a:pt x="14138" y="73724"/>
                  </a:lnTo>
                  <a:lnTo>
                    <a:pt x="15680" y="63563"/>
                  </a:lnTo>
                  <a:lnTo>
                    <a:pt x="18294" y="53711"/>
                  </a:lnTo>
                  <a:lnTo>
                    <a:pt x="21973" y="44409"/>
                  </a:lnTo>
                  <a:lnTo>
                    <a:pt x="26727" y="35833"/>
                  </a:lnTo>
                  <a:lnTo>
                    <a:pt x="32666" y="28206"/>
                  </a:lnTo>
                  <a:lnTo>
                    <a:pt x="39738" y="21556"/>
                  </a:lnTo>
                  <a:lnTo>
                    <a:pt x="47928" y="15918"/>
                  </a:lnTo>
                  <a:lnTo>
                    <a:pt x="57327" y="11420"/>
                  </a:lnTo>
                  <a:lnTo>
                    <a:pt x="67854" y="8022"/>
                  </a:lnTo>
                  <a:lnTo>
                    <a:pt x="78711" y="5546"/>
                  </a:lnTo>
                  <a:lnTo>
                    <a:pt x="89539" y="3525"/>
                  </a:lnTo>
                  <a:lnTo>
                    <a:pt x="101289" y="177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537424" y="2613745"/>
              <a:ext cx="86038" cy="89577"/>
            </a:xfrm>
            <a:custGeom>
              <a:avLst/>
              <a:gdLst/>
              <a:ahLst/>
              <a:cxnLst/>
              <a:rect l="0" t="0" r="0" b="0"/>
              <a:pathLst>
                <a:path w="86038" h="89577">
                  <a:moveTo>
                    <a:pt x="32565" y="18379"/>
                  </a:moveTo>
                  <a:lnTo>
                    <a:pt x="23897" y="21447"/>
                  </a:lnTo>
                  <a:lnTo>
                    <a:pt x="16831" y="25509"/>
                  </a:lnTo>
                  <a:lnTo>
                    <a:pt x="10734" y="31002"/>
                  </a:lnTo>
                  <a:lnTo>
                    <a:pt x="5679" y="37762"/>
                  </a:lnTo>
                  <a:lnTo>
                    <a:pt x="2114" y="45560"/>
                  </a:lnTo>
                  <a:lnTo>
                    <a:pt x="170" y="54148"/>
                  </a:lnTo>
                  <a:lnTo>
                    <a:pt x="0" y="62987"/>
                  </a:lnTo>
                  <a:lnTo>
                    <a:pt x="1930" y="71296"/>
                  </a:lnTo>
                  <a:lnTo>
                    <a:pt x="5934" y="78675"/>
                  </a:lnTo>
                  <a:lnTo>
                    <a:pt x="11705" y="84609"/>
                  </a:lnTo>
                  <a:lnTo>
                    <a:pt x="18858" y="88312"/>
                  </a:lnTo>
                  <a:lnTo>
                    <a:pt x="27031" y="89576"/>
                  </a:lnTo>
                  <a:lnTo>
                    <a:pt x="35768" y="88661"/>
                  </a:lnTo>
                  <a:lnTo>
                    <a:pt x="44546" y="86005"/>
                  </a:lnTo>
                  <a:lnTo>
                    <a:pt x="53069" y="82034"/>
                  </a:lnTo>
                  <a:lnTo>
                    <a:pt x="61095" y="76950"/>
                  </a:lnTo>
                  <a:lnTo>
                    <a:pt x="68339" y="70722"/>
                  </a:lnTo>
                  <a:lnTo>
                    <a:pt x="74722" y="63428"/>
                  </a:lnTo>
                  <a:lnTo>
                    <a:pt x="80008" y="55243"/>
                  </a:lnTo>
                  <a:lnTo>
                    <a:pt x="83737" y="46372"/>
                  </a:lnTo>
                  <a:lnTo>
                    <a:pt x="85792" y="37005"/>
                  </a:lnTo>
                  <a:lnTo>
                    <a:pt x="86037" y="27613"/>
                  </a:lnTo>
                  <a:lnTo>
                    <a:pt x="84157" y="18919"/>
                  </a:lnTo>
                  <a:lnTo>
                    <a:pt x="80192" y="11276"/>
                  </a:lnTo>
                  <a:lnTo>
                    <a:pt x="74616" y="5163"/>
                  </a:lnTo>
                  <a:lnTo>
                    <a:pt x="68126" y="1338"/>
                  </a:lnTo>
                  <a:lnTo>
                    <a:pt x="61183" y="0"/>
                  </a:lnTo>
                  <a:lnTo>
                    <a:pt x="53705" y="352"/>
                  </a:lnTo>
                  <a:lnTo>
                    <a:pt x="44717" y="2777"/>
                  </a:lnTo>
                  <a:lnTo>
                    <a:pt x="32565" y="78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706207" y="2599701"/>
              <a:ext cx="74353" cy="82791"/>
            </a:xfrm>
            <a:custGeom>
              <a:avLst/>
              <a:gdLst/>
              <a:ahLst/>
              <a:cxnLst/>
              <a:rect l="0" t="0" r="0" b="0"/>
              <a:pathLst>
                <a:path w="74353" h="82791">
                  <a:moveTo>
                    <a:pt x="53296" y="11366"/>
                  </a:moveTo>
                  <a:lnTo>
                    <a:pt x="47361" y="5699"/>
                  </a:lnTo>
                  <a:lnTo>
                    <a:pt x="41156" y="2056"/>
                  </a:lnTo>
                  <a:lnTo>
                    <a:pt x="34070" y="155"/>
                  </a:lnTo>
                  <a:lnTo>
                    <a:pt x="26475" y="0"/>
                  </a:lnTo>
                  <a:lnTo>
                    <a:pt x="19125" y="1915"/>
                  </a:lnTo>
                  <a:lnTo>
                    <a:pt x="12447" y="5898"/>
                  </a:lnTo>
                  <a:lnTo>
                    <a:pt x="6843" y="11817"/>
                  </a:lnTo>
                  <a:lnTo>
                    <a:pt x="2844" y="19597"/>
                  </a:lnTo>
                  <a:lnTo>
                    <a:pt x="573" y="29002"/>
                  </a:lnTo>
                  <a:lnTo>
                    <a:pt x="0" y="39381"/>
                  </a:lnTo>
                  <a:lnTo>
                    <a:pt x="1121" y="49797"/>
                  </a:lnTo>
                  <a:lnTo>
                    <a:pt x="3764" y="59708"/>
                  </a:lnTo>
                  <a:lnTo>
                    <a:pt x="7808" y="68477"/>
                  </a:lnTo>
                  <a:lnTo>
                    <a:pt x="13262" y="75230"/>
                  </a:lnTo>
                  <a:lnTo>
                    <a:pt x="19997" y="79692"/>
                  </a:lnTo>
                  <a:lnTo>
                    <a:pt x="27707" y="82048"/>
                  </a:lnTo>
                  <a:lnTo>
                    <a:pt x="36957" y="82790"/>
                  </a:lnTo>
                  <a:lnTo>
                    <a:pt x="50793" y="80865"/>
                  </a:lnTo>
                  <a:lnTo>
                    <a:pt x="74352" y="745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803594" y="2581740"/>
              <a:ext cx="113837" cy="114646"/>
            </a:xfrm>
            <a:custGeom>
              <a:avLst/>
              <a:gdLst/>
              <a:ahLst/>
              <a:cxnLst/>
              <a:rect l="0" t="0" r="0" b="0"/>
              <a:pathLst>
                <a:path w="113837" h="114646">
                  <a:moveTo>
                    <a:pt x="8551" y="71441"/>
                  </a:moveTo>
                  <a:lnTo>
                    <a:pt x="17285" y="68440"/>
                  </a:lnTo>
                  <a:lnTo>
                    <a:pt x="24992" y="65018"/>
                  </a:lnTo>
                  <a:lnTo>
                    <a:pt x="32390" y="60817"/>
                  </a:lnTo>
                  <a:lnTo>
                    <a:pt x="39477" y="55744"/>
                  </a:lnTo>
                  <a:lnTo>
                    <a:pt x="46007" y="49615"/>
                  </a:lnTo>
                  <a:lnTo>
                    <a:pt x="51866" y="42435"/>
                  </a:lnTo>
                  <a:lnTo>
                    <a:pt x="56613" y="34521"/>
                  </a:lnTo>
                  <a:lnTo>
                    <a:pt x="59438" y="26374"/>
                  </a:lnTo>
                  <a:lnTo>
                    <a:pt x="60063" y="18321"/>
                  </a:lnTo>
                  <a:lnTo>
                    <a:pt x="58364" y="10968"/>
                  </a:lnTo>
                  <a:lnTo>
                    <a:pt x="54106" y="5248"/>
                  </a:lnTo>
                  <a:lnTo>
                    <a:pt x="47436" y="1529"/>
                  </a:lnTo>
                  <a:lnTo>
                    <a:pt x="39077" y="0"/>
                  </a:lnTo>
                  <a:lnTo>
                    <a:pt x="30106" y="937"/>
                  </a:lnTo>
                  <a:lnTo>
                    <a:pt x="21209" y="4234"/>
                  </a:lnTo>
                  <a:lnTo>
                    <a:pt x="13141" y="9513"/>
                  </a:lnTo>
                  <a:lnTo>
                    <a:pt x="6867" y="16327"/>
                  </a:lnTo>
                  <a:lnTo>
                    <a:pt x="2730" y="24274"/>
                  </a:lnTo>
                  <a:lnTo>
                    <a:pt x="565" y="33028"/>
                  </a:lnTo>
                  <a:lnTo>
                    <a:pt x="0" y="42348"/>
                  </a:lnTo>
                  <a:lnTo>
                    <a:pt x="655" y="52053"/>
                  </a:lnTo>
                  <a:lnTo>
                    <a:pt x="2361" y="61857"/>
                  </a:lnTo>
                  <a:lnTo>
                    <a:pt x="5165" y="71366"/>
                  </a:lnTo>
                  <a:lnTo>
                    <a:pt x="9014" y="80388"/>
                  </a:lnTo>
                  <a:lnTo>
                    <a:pt x="13900" y="88752"/>
                  </a:lnTo>
                  <a:lnTo>
                    <a:pt x="19936" y="96224"/>
                  </a:lnTo>
                  <a:lnTo>
                    <a:pt x="27078" y="102760"/>
                  </a:lnTo>
                  <a:lnTo>
                    <a:pt x="35316" y="108149"/>
                  </a:lnTo>
                  <a:lnTo>
                    <a:pt x="44749" y="111946"/>
                  </a:lnTo>
                  <a:lnTo>
                    <a:pt x="55303" y="114056"/>
                  </a:lnTo>
                  <a:lnTo>
                    <a:pt x="66379" y="114645"/>
                  </a:lnTo>
                  <a:lnTo>
                    <a:pt x="78121" y="113919"/>
                  </a:lnTo>
                  <a:lnTo>
                    <a:pt x="92680" y="110698"/>
                  </a:lnTo>
                  <a:lnTo>
                    <a:pt x="113836" y="103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926557" y="2558425"/>
              <a:ext cx="92521" cy="126342"/>
            </a:xfrm>
            <a:custGeom>
              <a:avLst/>
              <a:gdLst/>
              <a:ahLst/>
              <a:cxnLst/>
              <a:rect l="0" t="0" r="0" b="0"/>
              <a:pathLst>
                <a:path w="92521" h="126342">
                  <a:moveTo>
                    <a:pt x="54044" y="0"/>
                  </a:moveTo>
                  <a:lnTo>
                    <a:pt x="42375" y="3000"/>
                  </a:lnTo>
                  <a:lnTo>
                    <a:pt x="31887" y="6423"/>
                  </a:lnTo>
                  <a:lnTo>
                    <a:pt x="21608" y="10619"/>
                  </a:lnTo>
                  <a:lnTo>
                    <a:pt x="12171" y="15519"/>
                  </a:lnTo>
                  <a:lnTo>
                    <a:pt x="5069" y="21000"/>
                  </a:lnTo>
                  <a:lnTo>
                    <a:pt x="955" y="26922"/>
                  </a:lnTo>
                  <a:lnTo>
                    <a:pt x="0" y="32838"/>
                  </a:lnTo>
                  <a:lnTo>
                    <a:pt x="2321" y="38039"/>
                  </a:lnTo>
                  <a:lnTo>
                    <a:pt x="7628" y="42197"/>
                  </a:lnTo>
                  <a:lnTo>
                    <a:pt x="15375" y="45325"/>
                  </a:lnTo>
                  <a:lnTo>
                    <a:pt x="24985" y="47589"/>
                  </a:lnTo>
                  <a:lnTo>
                    <a:pt x="35946" y="49196"/>
                  </a:lnTo>
                  <a:lnTo>
                    <a:pt x="47534" y="50651"/>
                  </a:lnTo>
                  <a:lnTo>
                    <a:pt x="58845" y="52708"/>
                  </a:lnTo>
                  <a:lnTo>
                    <a:pt x="69396" y="55737"/>
                  </a:lnTo>
                  <a:lnTo>
                    <a:pt x="78611" y="59912"/>
                  </a:lnTo>
                  <a:lnTo>
                    <a:pt x="85674" y="65390"/>
                  </a:lnTo>
                  <a:lnTo>
                    <a:pt x="90338" y="72104"/>
                  </a:lnTo>
                  <a:lnTo>
                    <a:pt x="92520" y="79527"/>
                  </a:lnTo>
                  <a:lnTo>
                    <a:pt x="92032" y="86808"/>
                  </a:lnTo>
                  <a:lnTo>
                    <a:pt x="89039" y="93473"/>
                  </a:lnTo>
                  <a:lnTo>
                    <a:pt x="83966" y="99419"/>
                  </a:lnTo>
                  <a:lnTo>
                    <a:pt x="77290" y="104719"/>
                  </a:lnTo>
                  <a:lnTo>
                    <a:pt x="69447" y="109502"/>
                  </a:lnTo>
                  <a:lnTo>
                    <a:pt x="61038" y="113745"/>
                  </a:lnTo>
                  <a:lnTo>
                    <a:pt x="51914" y="117683"/>
                  </a:lnTo>
                  <a:lnTo>
                    <a:pt x="40165" y="121666"/>
                  </a:lnTo>
                  <a:lnTo>
                    <a:pt x="22458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065953" y="2516310"/>
              <a:ext cx="86481" cy="157929"/>
            </a:xfrm>
            <a:custGeom>
              <a:avLst/>
              <a:gdLst/>
              <a:ahLst/>
              <a:cxnLst/>
              <a:rect l="0" t="0" r="0" b="0"/>
              <a:pathLst>
                <a:path w="86481" h="157929">
                  <a:moveTo>
                    <a:pt x="51518" y="0"/>
                  </a:moveTo>
                  <a:lnTo>
                    <a:pt x="42784" y="3001"/>
                  </a:lnTo>
                  <a:lnTo>
                    <a:pt x="35078" y="6424"/>
                  </a:lnTo>
                  <a:lnTo>
                    <a:pt x="27680" y="10625"/>
                  </a:lnTo>
                  <a:lnTo>
                    <a:pt x="20592" y="15697"/>
                  </a:lnTo>
                  <a:lnTo>
                    <a:pt x="14061" y="21827"/>
                  </a:lnTo>
                  <a:lnTo>
                    <a:pt x="8202" y="29006"/>
                  </a:lnTo>
                  <a:lnTo>
                    <a:pt x="3456" y="36921"/>
                  </a:lnTo>
                  <a:lnTo>
                    <a:pt x="631" y="45067"/>
                  </a:lnTo>
                  <a:lnTo>
                    <a:pt x="0" y="53130"/>
                  </a:lnTo>
                  <a:lnTo>
                    <a:pt x="1528" y="60828"/>
                  </a:lnTo>
                  <a:lnTo>
                    <a:pt x="5137" y="67845"/>
                  </a:lnTo>
                  <a:lnTo>
                    <a:pt x="10567" y="74075"/>
                  </a:lnTo>
                  <a:lnTo>
                    <a:pt x="17619" y="79428"/>
                  </a:lnTo>
                  <a:lnTo>
                    <a:pt x="26238" y="83732"/>
                  </a:lnTo>
                  <a:lnTo>
                    <a:pt x="36244" y="87009"/>
                  </a:lnTo>
                  <a:lnTo>
                    <a:pt x="47044" y="89738"/>
                  </a:lnTo>
                  <a:lnTo>
                    <a:pt x="57752" y="92726"/>
                  </a:lnTo>
                  <a:lnTo>
                    <a:pt x="67858" y="96415"/>
                  </a:lnTo>
                  <a:lnTo>
                    <a:pt x="76589" y="101049"/>
                  </a:lnTo>
                  <a:lnTo>
                    <a:pt x="82786" y="106843"/>
                  </a:lnTo>
                  <a:lnTo>
                    <a:pt x="86050" y="113774"/>
                  </a:lnTo>
                  <a:lnTo>
                    <a:pt x="86480" y="121343"/>
                  </a:lnTo>
                  <a:lnTo>
                    <a:pt x="84273" y="128722"/>
                  </a:lnTo>
                  <a:lnTo>
                    <a:pt x="79831" y="135449"/>
                  </a:lnTo>
                  <a:lnTo>
                    <a:pt x="73519" y="141284"/>
                  </a:lnTo>
                  <a:lnTo>
                    <a:pt x="64639" y="146603"/>
                  </a:lnTo>
                  <a:lnTo>
                    <a:pt x="49069" y="151866"/>
                  </a:lnTo>
                  <a:lnTo>
                    <a:pt x="19933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212228" y="2600538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66" y="11736"/>
                  </a:lnTo>
                  <a:lnTo>
                    <a:pt x="707" y="22865"/>
                  </a:lnTo>
                  <a:lnTo>
                    <a:pt x="1999" y="34445"/>
                  </a:lnTo>
                  <a:lnTo>
                    <a:pt x="3694" y="45959"/>
                  </a:lnTo>
                  <a:lnTo>
                    <a:pt x="5544" y="57274"/>
                  </a:lnTo>
                  <a:lnTo>
                    <a:pt x="7712" y="69389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201700" y="25057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306984" y="2564442"/>
              <a:ext cx="94758" cy="109797"/>
            </a:xfrm>
            <a:custGeom>
              <a:avLst/>
              <a:gdLst/>
              <a:ahLst/>
              <a:cxnLst/>
              <a:rect l="0" t="0" r="0" b="0"/>
              <a:pathLst>
                <a:path w="94758" h="109797">
                  <a:moveTo>
                    <a:pt x="0" y="57153"/>
                  </a:moveTo>
                  <a:lnTo>
                    <a:pt x="2866" y="66022"/>
                  </a:lnTo>
                  <a:lnTo>
                    <a:pt x="5010" y="75009"/>
                  </a:lnTo>
                  <a:lnTo>
                    <a:pt x="6586" y="84927"/>
                  </a:lnTo>
                  <a:lnTo>
                    <a:pt x="6837" y="93032"/>
                  </a:lnTo>
                  <a:lnTo>
                    <a:pt x="5461" y="95417"/>
                  </a:lnTo>
                  <a:lnTo>
                    <a:pt x="3907" y="92421"/>
                  </a:lnTo>
                  <a:lnTo>
                    <a:pt x="2689" y="85600"/>
                  </a:lnTo>
                  <a:lnTo>
                    <a:pt x="1823" y="76257"/>
                  </a:lnTo>
                  <a:lnTo>
                    <a:pt x="1232" y="65286"/>
                  </a:lnTo>
                  <a:lnTo>
                    <a:pt x="1001" y="53426"/>
                  </a:lnTo>
                  <a:lnTo>
                    <a:pt x="1378" y="41356"/>
                  </a:lnTo>
                  <a:lnTo>
                    <a:pt x="2458" y="29460"/>
                  </a:lnTo>
                  <a:lnTo>
                    <a:pt x="4506" y="18515"/>
                  </a:lnTo>
                  <a:lnTo>
                    <a:pt x="8017" y="9748"/>
                  </a:lnTo>
                  <a:lnTo>
                    <a:pt x="13120" y="3642"/>
                  </a:lnTo>
                  <a:lnTo>
                    <a:pt x="19480" y="338"/>
                  </a:lnTo>
                  <a:lnTo>
                    <a:pt x="26505" y="0"/>
                  </a:lnTo>
                  <a:lnTo>
                    <a:pt x="33781" y="2396"/>
                  </a:lnTo>
                  <a:lnTo>
                    <a:pt x="41105" y="6883"/>
                  </a:lnTo>
                  <a:lnTo>
                    <a:pt x="48395" y="12624"/>
                  </a:lnTo>
                  <a:lnTo>
                    <a:pt x="55623" y="19033"/>
                  </a:lnTo>
                  <a:lnTo>
                    <a:pt x="62628" y="25940"/>
                  </a:lnTo>
                  <a:lnTo>
                    <a:pt x="69112" y="33480"/>
                  </a:lnTo>
                  <a:lnTo>
                    <a:pt x="74954" y="41699"/>
                  </a:lnTo>
                  <a:lnTo>
                    <a:pt x="80046" y="50644"/>
                  </a:lnTo>
                  <a:lnTo>
                    <a:pt x="84714" y="61617"/>
                  </a:lnTo>
                  <a:lnTo>
                    <a:pt x="89364" y="78938"/>
                  </a:lnTo>
                  <a:lnTo>
                    <a:pt x="94757" y="1097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338570" y="2558484"/>
              <a:ext cx="213534" cy="336853"/>
            </a:xfrm>
            <a:custGeom>
              <a:avLst/>
              <a:gdLst/>
              <a:ahLst/>
              <a:cxnLst/>
              <a:rect l="0" t="0" r="0" b="0"/>
              <a:pathLst>
                <a:path w="213534" h="336853">
                  <a:moveTo>
                    <a:pt x="210570" y="73640"/>
                  </a:moveTo>
                  <a:lnTo>
                    <a:pt x="210436" y="61972"/>
                  </a:lnTo>
                  <a:lnTo>
                    <a:pt x="209155" y="51483"/>
                  </a:lnTo>
                  <a:lnTo>
                    <a:pt x="206558" y="41190"/>
                  </a:lnTo>
                  <a:lnTo>
                    <a:pt x="202666" y="31235"/>
                  </a:lnTo>
                  <a:lnTo>
                    <a:pt x="197384" y="22188"/>
                  </a:lnTo>
                  <a:lnTo>
                    <a:pt x="190799" y="14314"/>
                  </a:lnTo>
                  <a:lnTo>
                    <a:pt x="183126" y="7882"/>
                  </a:lnTo>
                  <a:lnTo>
                    <a:pt x="174615" y="3314"/>
                  </a:lnTo>
                  <a:lnTo>
                    <a:pt x="165492" y="662"/>
                  </a:lnTo>
                  <a:lnTo>
                    <a:pt x="156099" y="0"/>
                  </a:lnTo>
                  <a:lnTo>
                    <a:pt x="146874" y="1593"/>
                  </a:lnTo>
                  <a:lnTo>
                    <a:pt x="138047" y="5367"/>
                  </a:lnTo>
                  <a:lnTo>
                    <a:pt x="129816" y="10983"/>
                  </a:lnTo>
                  <a:lnTo>
                    <a:pt x="122433" y="18031"/>
                  </a:lnTo>
                  <a:lnTo>
                    <a:pt x="115958" y="26138"/>
                  </a:lnTo>
                  <a:lnTo>
                    <a:pt x="110609" y="35002"/>
                  </a:lnTo>
                  <a:lnTo>
                    <a:pt x="106838" y="44396"/>
                  </a:lnTo>
                  <a:lnTo>
                    <a:pt x="104751" y="54151"/>
                  </a:lnTo>
                  <a:lnTo>
                    <a:pt x="104315" y="63988"/>
                  </a:lnTo>
                  <a:lnTo>
                    <a:pt x="105535" y="73520"/>
                  </a:lnTo>
                  <a:lnTo>
                    <a:pt x="108252" y="82548"/>
                  </a:lnTo>
                  <a:lnTo>
                    <a:pt x="112515" y="90576"/>
                  </a:lnTo>
                  <a:lnTo>
                    <a:pt x="118650" y="96758"/>
                  </a:lnTo>
                  <a:lnTo>
                    <a:pt x="126652" y="100791"/>
                  </a:lnTo>
                  <a:lnTo>
                    <a:pt x="135769" y="102533"/>
                  </a:lnTo>
                  <a:lnTo>
                    <a:pt x="144733" y="101739"/>
                  </a:lnTo>
                  <a:lnTo>
                    <a:pt x="152828" y="98538"/>
                  </a:lnTo>
                  <a:lnTo>
                    <a:pt x="159887" y="93324"/>
                  </a:lnTo>
                  <a:lnTo>
                    <a:pt x="166010" y="86552"/>
                  </a:lnTo>
                  <a:lnTo>
                    <a:pt x="171393" y="78708"/>
                  </a:lnTo>
                  <a:lnTo>
                    <a:pt x="176474" y="72692"/>
                  </a:lnTo>
                  <a:lnTo>
                    <a:pt x="181225" y="71869"/>
                  </a:lnTo>
                  <a:lnTo>
                    <a:pt x="185089" y="75264"/>
                  </a:lnTo>
                  <a:lnTo>
                    <a:pt x="188356" y="81373"/>
                  </a:lnTo>
                  <a:lnTo>
                    <a:pt x="191407" y="89479"/>
                  </a:lnTo>
                  <a:lnTo>
                    <a:pt x="194449" y="99556"/>
                  </a:lnTo>
                  <a:lnTo>
                    <a:pt x="197564" y="111474"/>
                  </a:lnTo>
                  <a:lnTo>
                    <a:pt x="200770" y="124933"/>
                  </a:lnTo>
                  <a:lnTo>
                    <a:pt x="204057" y="139586"/>
                  </a:lnTo>
                  <a:lnTo>
                    <a:pt x="207398" y="155116"/>
                  </a:lnTo>
                  <a:lnTo>
                    <a:pt x="210450" y="171107"/>
                  </a:lnTo>
                  <a:lnTo>
                    <a:pt x="212587" y="187063"/>
                  </a:lnTo>
                  <a:lnTo>
                    <a:pt x="213533" y="202710"/>
                  </a:lnTo>
                  <a:lnTo>
                    <a:pt x="213184" y="217655"/>
                  </a:lnTo>
                  <a:lnTo>
                    <a:pt x="211429" y="231320"/>
                  </a:lnTo>
                  <a:lnTo>
                    <a:pt x="208352" y="243506"/>
                  </a:lnTo>
                  <a:lnTo>
                    <a:pt x="204016" y="254182"/>
                  </a:lnTo>
                  <a:lnTo>
                    <a:pt x="198365" y="263296"/>
                  </a:lnTo>
                  <a:lnTo>
                    <a:pt x="191492" y="270987"/>
                  </a:lnTo>
                  <a:lnTo>
                    <a:pt x="183607" y="277510"/>
                  </a:lnTo>
                  <a:lnTo>
                    <a:pt x="174946" y="283142"/>
                  </a:lnTo>
                  <a:lnTo>
                    <a:pt x="165708" y="288118"/>
                  </a:lnTo>
                  <a:lnTo>
                    <a:pt x="155896" y="292463"/>
                  </a:lnTo>
                  <a:lnTo>
                    <a:pt x="145325" y="296010"/>
                  </a:lnTo>
                  <a:lnTo>
                    <a:pt x="133953" y="298740"/>
                  </a:lnTo>
                  <a:lnTo>
                    <a:pt x="121875" y="301082"/>
                  </a:lnTo>
                  <a:lnTo>
                    <a:pt x="109236" y="303802"/>
                  </a:lnTo>
                  <a:lnTo>
                    <a:pt x="96181" y="307298"/>
                  </a:lnTo>
                  <a:lnTo>
                    <a:pt x="82991" y="311462"/>
                  </a:lnTo>
                  <a:lnTo>
                    <a:pt x="70061" y="315875"/>
                  </a:lnTo>
                  <a:lnTo>
                    <a:pt x="57598" y="320246"/>
                  </a:lnTo>
                  <a:lnTo>
                    <a:pt x="45874" y="324313"/>
                  </a:lnTo>
                  <a:lnTo>
                    <a:pt x="34065" y="328164"/>
                  </a:lnTo>
                  <a:lnTo>
                    <a:pt x="20019" y="332132"/>
                  </a:lnTo>
                  <a:lnTo>
                    <a:pt x="0" y="3368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654425" y="2684766"/>
              <a:ext cx="51151" cy="105286"/>
            </a:xfrm>
            <a:custGeom>
              <a:avLst/>
              <a:gdLst/>
              <a:ahLst/>
              <a:cxnLst/>
              <a:rect l="0" t="0" r="0" b="0"/>
              <a:pathLst>
                <a:path w="51151" h="105286">
                  <a:moveTo>
                    <a:pt x="0" y="0"/>
                  </a:moveTo>
                  <a:lnTo>
                    <a:pt x="5867" y="5868"/>
                  </a:lnTo>
                  <a:lnTo>
                    <a:pt x="11431" y="11432"/>
                  </a:lnTo>
                  <a:lnTo>
                    <a:pt x="17230" y="17236"/>
                  </a:lnTo>
                  <a:lnTo>
                    <a:pt x="23311" y="23490"/>
                  </a:lnTo>
                  <a:lnTo>
                    <a:pt x="29641" y="30468"/>
                  </a:lnTo>
                  <a:lnTo>
                    <a:pt x="36156" y="38249"/>
                  </a:lnTo>
                  <a:lnTo>
                    <a:pt x="42313" y="46751"/>
                  </a:lnTo>
                  <a:lnTo>
                    <a:pt x="47151" y="55830"/>
                  </a:lnTo>
                  <a:lnTo>
                    <a:pt x="50235" y="65330"/>
                  </a:lnTo>
                  <a:lnTo>
                    <a:pt x="51150" y="74639"/>
                  </a:lnTo>
                  <a:lnTo>
                    <a:pt x="49261" y="82744"/>
                  </a:lnTo>
                  <a:lnTo>
                    <a:pt x="44521" y="89187"/>
                  </a:lnTo>
                  <a:lnTo>
                    <a:pt x="37932" y="94030"/>
                  </a:lnTo>
                  <a:lnTo>
                    <a:pt x="30610" y="98052"/>
                  </a:lnTo>
                  <a:lnTo>
                    <a:pt x="21916" y="101602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794008" y="2547896"/>
              <a:ext cx="176273" cy="124469"/>
            </a:xfrm>
            <a:custGeom>
              <a:avLst/>
              <a:gdLst/>
              <a:ahLst/>
              <a:cxnLst/>
              <a:rect l="0" t="0" r="0" b="0"/>
              <a:pathLst>
                <a:path w="176273" h="124469">
                  <a:moveTo>
                    <a:pt x="7815" y="0"/>
                  </a:moveTo>
                  <a:lnTo>
                    <a:pt x="4949" y="8869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5" y="61022"/>
                  </a:lnTo>
                  <a:lnTo>
                    <a:pt x="2067" y="72134"/>
                  </a:lnTo>
                  <a:lnTo>
                    <a:pt x="4079" y="83119"/>
                  </a:lnTo>
                  <a:lnTo>
                    <a:pt x="6550" y="93966"/>
                  </a:lnTo>
                  <a:lnTo>
                    <a:pt x="9684" y="104045"/>
                  </a:lnTo>
                  <a:lnTo>
                    <a:pt x="13998" y="112149"/>
                  </a:lnTo>
                  <a:lnTo>
                    <a:pt x="19670" y="117772"/>
                  </a:lnTo>
                  <a:lnTo>
                    <a:pt x="26259" y="120732"/>
                  </a:lnTo>
                  <a:lnTo>
                    <a:pt x="32912" y="120832"/>
                  </a:lnTo>
                  <a:lnTo>
                    <a:pt x="39121" y="118262"/>
                  </a:lnTo>
                  <a:lnTo>
                    <a:pt x="44575" y="113318"/>
                  </a:lnTo>
                  <a:lnTo>
                    <a:pt x="49006" y="106204"/>
                  </a:lnTo>
                  <a:lnTo>
                    <a:pt x="52415" y="97276"/>
                  </a:lnTo>
                  <a:lnTo>
                    <a:pt x="55880" y="88152"/>
                  </a:lnTo>
                  <a:lnTo>
                    <a:pt x="60467" y="81821"/>
                  </a:lnTo>
                  <a:lnTo>
                    <a:pt x="65654" y="79783"/>
                  </a:lnTo>
                  <a:lnTo>
                    <a:pt x="71232" y="81516"/>
                  </a:lnTo>
                  <a:lnTo>
                    <a:pt x="77152" y="86030"/>
                  </a:lnTo>
                  <a:lnTo>
                    <a:pt x="83362" y="92322"/>
                  </a:lnTo>
                  <a:lnTo>
                    <a:pt x="89804" y="99467"/>
                  </a:lnTo>
                  <a:lnTo>
                    <a:pt x="96424" y="106895"/>
                  </a:lnTo>
                  <a:lnTo>
                    <a:pt x="103337" y="113851"/>
                  </a:lnTo>
                  <a:lnTo>
                    <a:pt x="110813" y="119315"/>
                  </a:lnTo>
                  <a:lnTo>
                    <a:pt x="118951" y="122874"/>
                  </a:lnTo>
                  <a:lnTo>
                    <a:pt x="127535" y="124468"/>
                  </a:lnTo>
                  <a:lnTo>
                    <a:pt x="136143" y="124110"/>
                  </a:lnTo>
                  <a:lnTo>
                    <a:pt x="144516" y="122010"/>
                  </a:lnTo>
                  <a:lnTo>
                    <a:pt x="152256" y="118180"/>
                  </a:lnTo>
                  <a:lnTo>
                    <a:pt x="158768" y="112345"/>
                  </a:lnTo>
                  <a:lnTo>
                    <a:pt x="163846" y="104535"/>
                  </a:lnTo>
                  <a:lnTo>
                    <a:pt x="167611" y="95040"/>
                  </a:lnTo>
                  <a:lnTo>
                    <a:pt x="170313" y="84225"/>
                  </a:lnTo>
                  <a:lnTo>
                    <a:pt x="172208" y="72452"/>
                  </a:lnTo>
                  <a:lnTo>
                    <a:pt x="173520" y="60604"/>
                  </a:lnTo>
                  <a:lnTo>
                    <a:pt x="174559" y="48929"/>
                  </a:lnTo>
                  <a:lnTo>
                    <a:pt x="175425" y="36406"/>
                  </a:lnTo>
                  <a:lnTo>
                    <a:pt x="17627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9012394" y="2579481"/>
              <a:ext cx="21057" cy="126343"/>
            </a:xfrm>
            <a:custGeom>
              <a:avLst/>
              <a:gdLst/>
              <a:ahLst/>
              <a:cxnLst/>
              <a:rect l="0" t="0" r="0" b="0"/>
              <a:pathLst>
                <a:path w="21057" h="126343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11" y="25852"/>
                  </a:lnTo>
                  <a:lnTo>
                    <a:pt x="11479" y="35146"/>
                  </a:lnTo>
                  <a:lnTo>
                    <a:pt x="13995" y="45289"/>
                  </a:lnTo>
                  <a:lnTo>
                    <a:pt x="16006" y="56325"/>
                  </a:lnTo>
                  <a:lnTo>
                    <a:pt x="17522" y="67921"/>
                  </a:lnTo>
                  <a:lnTo>
                    <a:pt x="18783" y="80814"/>
                  </a:lnTo>
                  <a:lnTo>
                    <a:pt x="19898" y="98373"/>
                  </a:lnTo>
                  <a:lnTo>
                    <a:pt x="2105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9022922" y="2484725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9107150" y="2568054"/>
              <a:ext cx="273742" cy="128663"/>
            </a:xfrm>
            <a:custGeom>
              <a:avLst/>
              <a:gdLst/>
              <a:ahLst/>
              <a:cxnLst/>
              <a:rect l="0" t="0" r="0" b="0"/>
              <a:pathLst>
                <a:path w="273742" h="128663">
                  <a:moveTo>
                    <a:pt x="0" y="11427"/>
                  </a:moveTo>
                  <a:lnTo>
                    <a:pt x="2934" y="23095"/>
                  </a:lnTo>
                  <a:lnTo>
                    <a:pt x="5716" y="33584"/>
                  </a:lnTo>
                  <a:lnTo>
                    <a:pt x="8616" y="43886"/>
                  </a:lnTo>
                  <a:lnTo>
                    <a:pt x="11656" y="54188"/>
                  </a:lnTo>
                  <a:lnTo>
                    <a:pt x="14821" y="64531"/>
                  </a:lnTo>
                  <a:lnTo>
                    <a:pt x="18090" y="74850"/>
                  </a:lnTo>
                  <a:lnTo>
                    <a:pt x="21605" y="82648"/>
                  </a:lnTo>
                  <a:lnTo>
                    <a:pt x="24840" y="84789"/>
                  </a:lnTo>
                  <a:lnTo>
                    <a:pt x="26647" y="82243"/>
                  </a:lnTo>
                  <a:lnTo>
                    <a:pt x="26962" y="76646"/>
                  </a:lnTo>
                  <a:lnTo>
                    <a:pt x="26439" y="69009"/>
                  </a:lnTo>
                  <a:lnTo>
                    <a:pt x="26027" y="59756"/>
                  </a:lnTo>
                  <a:lnTo>
                    <a:pt x="26251" y="49210"/>
                  </a:lnTo>
                  <a:lnTo>
                    <a:pt x="27558" y="38159"/>
                  </a:lnTo>
                  <a:lnTo>
                    <a:pt x="30489" y="27788"/>
                  </a:lnTo>
                  <a:lnTo>
                    <a:pt x="35161" y="18713"/>
                  </a:lnTo>
                  <a:lnTo>
                    <a:pt x="41214" y="11651"/>
                  </a:lnTo>
                  <a:lnTo>
                    <a:pt x="48023" y="7644"/>
                  </a:lnTo>
                  <a:lnTo>
                    <a:pt x="55147" y="6957"/>
                  </a:lnTo>
                  <a:lnTo>
                    <a:pt x="62196" y="9225"/>
                  </a:lnTo>
                  <a:lnTo>
                    <a:pt x="68768" y="13853"/>
                  </a:lnTo>
                  <a:lnTo>
                    <a:pt x="74705" y="20258"/>
                  </a:lnTo>
                  <a:lnTo>
                    <a:pt x="80199" y="28111"/>
                  </a:lnTo>
                  <a:lnTo>
                    <a:pt x="85663" y="37341"/>
                  </a:lnTo>
                  <a:lnTo>
                    <a:pt x="91340" y="47797"/>
                  </a:lnTo>
                  <a:lnTo>
                    <a:pt x="97140" y="59086"/>
                  </a:lnTo>
                  <a:lnTo>
                    <a:pt x="102735" y="70663"/>
                  </a:lnTo>
                  <a:lnTo>
                    <a:pt x="107951" y="82122"/>
                  </a:lnTo>
                  <a:lnTo>
                    <a:pt x="113044" y="90921"/>
                  </a:lnTo>
                  <a:lnTo>
                    <a:pt x="118211" y="94233"/>
                  </a:lnTo>
                  <a:lnTo>
                    <a:pt x="123438" y="93544"/>
                  </a:lnTo>
                  <a:lnTo>
                    <a:pt x="129258" y="90811"/>
                  </a:lnTo>
                  <a:lnTo>
                    <a:pt x="135989" y="87550"/>
                  </a:lnTo>
                  <a:lnTo>
                    <a:pt x="143644" y="84959"/>
                  </a:lnTo>
                  <a:lnTo>
                    <a:pt x="152084" y="83538"/>
                  </a:lnTo>
                  <a:lnTo>
                    <a:pt x="161135" y="82983"/>
                  </a:lnTo>
                  <a:lnTo>
                    <a:pt x="170635" y="82497"/>
                  </a:lnTo>
                  <a:lnTo>
                    <a:pt x="180457" y="81587"/>
                  </a:lnTo>
                  <a:lnTo>
                    <a:pt x="190505" y="79948"/>
                  </a:lnTo>
                  <a:lnTo>
                    <a:pt x="200708" y="77306"/>
                  </a:lnTo>
                  <a:lnTo>
                    <a:pt x="211007" y="73626"/>
                  </a:lnTo>
                  <a:lnTo>
                    <a:pt x="221044" y="68881"/>
                  </a:lnTo>
                  <a:lnTo>
                    <a:pt x="230176" y="62954"/>
                  </a:lnTo>
                  <a:lnTo>
                    <a:pt x="238118" y="55900"/>
                  </a:lnTo>
                  <a:lnTo>
                    <a:pt x="244431" y="48064"/>
                  </a:lnTo>
                  <a:lnTo>
                    <a:pt x="248393" y="39968"/>
                  </a:lnTo>
                  <a:lnTo>
                    <a:pt x="249825" y="31938"/>
                  </a:lnTo>
                  <a:lnTo>
                    <a:pt x="248854" y="24259"/>
                  </a:lnTo>
                  <a:lnTo>
                    <a:pt x="245627" y="17256"/>
                  </a:lnTo>
                  <a:lnTo>
                    <a:pt x="240460" y="11040"/>
                  </a:lnTo>
                  <a:lnTo>
                    <a:pt x="233758" y="5866"/>
                  </a:lnTo>
                  <a:lnTo>
                    <a:pt x="225905" y="2213"/>
                  </a:lnTo>
                  <a:lnTo>
                    <a:pt x="217228" y="210"/>
                  </a:lnTo>
                  <a:lnTo>
                    <a:pt x="208134" y="0"/>
                  </a:lnTo>
                  <a:lnTo>
                    <a:pt x="199110" y="1904"/>
                  </a:lnTo>
                  <a:lnTo>
                    <a:pt x="190422" y="5893"/>
                  </a:lnTo>
                  <a:lnTo>
                    <a:pt x="182454" y="11825"/>
                  </a:lnTo>
                  <a:lnTo>
                    <a:pt x="175781" y="19619"/>
                  </a:lnTo>
                  <a:lnTo>
                    <a:pt x="170599" y="29039"/>
                  </a:lnTo>
                  <a:lnTo>
                    <a:pt x="167102" y="39599"/>
                  </a:lnTo>
                  <a:lnTo>
                    <a:pt x="165646" y="50670"/>
                  </a:lnTo>
                  <a:lnTo>
                    <a:pt x="166223" y="61848"/>
                  </a:lnTo>
                  <a:lnTo>
                    <a:pt x="168540" y="72791"/>
                  </a:lnTo>
                  <a:lnTo>
                    <a:pt x="172221" y="83140"/>
                  </a:lnTo>
                  <a:lnTo>
                    <a:pt x="176918" y="92760"/>
                  </a:lnTo>
                  <a:lnTo>
                    <a:pt x="182510" y="101543"/>
                  </a:lnTo>
                  <a:lnTo>
                    <a:pt x="189084" y="109304"/>
                  </a:lnTo>
                  <a:lnTo>
                    <a:pt x="196617" y="116037"/>
                  </a:lnTo>
                  <a:lnTo>
                    <a:pt x="204962" y="121560"/>
                  </a:lnTo>
                  <a:lnTo>
                    <a:pt x="213942" y="125448"/>
                  </a:lnTo>
                  <a:lnTo>
                    <a:pt x="223382" y="127623"/>
                  </a:lnTo>
                  <a:lnTo>
                    <a:pt x="232886" y="128454"/>
                  </a:lnTo>
                  <a:lnTo>
                    <a:pt x="242876" y="128662"/>
                  </a:lnTo>
                  <a:lnTo>
                    <a:pt x="255340" y="128265"/>
                  </a:lnTo>
                  <a:lnTo>
                    <a:pt x="273741" y="1272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9401948" y="2569673"/>
              <a:ext cx="115814" cy="110372"/>
            </a:xfrm>
            <a:custGeom>
              <a:avLst/>
              <a:gdLst/>
              <a:ahLst/>
              <a:cxnLst/>
              <a:rect l="0" t="0" r="0" b="0"/>
              <a:pathLst>
                <a:path w="115814" h="110372">
                  <a:moveTo>
                    <a:pt x="0" y="72980"/>
                  </a:moveTo>
                  <a:lnTo>
                    <a:pt x="2935" y="81781"/>
                  </a:lnTo>
                  <a:lnTo>
                    <a:pt x="5716" y="90128"/>
                  </a:lnTo>
                  <a:lnTo>
                    <a:pt x="8629" y="98793"/>
                  </a:lnTo>
                  <a:lnTo>
                    <a:pt x="12150" y="106616"/>
                  </a:lnTo>
                  <a:lnTo>
                    <a:pt x="16510" y="110371"/>
                  </a:lnTo>
                  <a:lnTo>
                    <a:pt x="20400" y="108816"/>
                  </a:lnTo>
                  <a:lnTo>
                    <a:pt x="22604" y="103951"/>
                  </a:lnTo>
                  <a:lnTo>
                    <a:pt x="23306" y="96961"/>
                  </a:lnTo>
                  <a:lnTo>
                    <a:pt x="23213" y="88251"/>
                  </a:lnTo>
                  <a:lnTo>
                    <a:pt x="22831" y="78116"/>
                  </a:lnTo>
                  <a:lnTo>
                    <a:pt x="22409" y="66863"/>
                  </a:lnTo>
                  <a:lnTo>
                    <a:pt x="22041" y="54774"/>
                  </a:lnTo>
                  <a:lnTo>
                    <a:pt x="21772" y="42099"/>
                  </a:lnTo>
                  <a:lnTo>
                    <a:pt x="22251" y="29671"/>
                  </a:lnTo>
                  <a:lnTo>
                    <a:pt x="24692" y="18850"/>
                  </a:lnTo>
                  <a:lnTo>
                    <a:pt x="29595" y="10256"/>
                  </a:lnTo>
                  <a:lnTo>
                    <a:pt x="36651" y="4149"/>
                  </a:lnTo>
                  <a:lnTo>
                    <a:pt x="45139" y="784"/>
                  </a:lnTo>
                  <a:lnTo>
                    <a:pt x="54471" y="0"/>
                  </a:lnTo>
                  <a:lnTo>
                    <a:pt x="64217" y="1241"/>
                  </a:lnTo>
                  <a:lnTo>
                    <a:pt x="75194" y="3982"/>
                  </a:lnTo>
                  <a:lnTo>
                    <a:pt x="90593" y="9576"/>
                  </a:lnTo>
                  <a:lnTo>
                    <a:pt x="115813" y="203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9549347" y="2590010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2934" y="8868"/>
                  </a:lnTo>
                  <a:lnTo>
                    <a:pt x="5717" y="17856"/>
                  </a:lnTo>
                  <a:lnTo>
                    <a:pt x="8616" y="27846"/>
                  </a:lnTo>
                  <a:lnTo>
                    <a:pt x="11656" y="38654"/>
                  </a:lnTo>
                  <a:lnTo>
                    <a:pt x="14820" y="49817"/>
                  </a:lnTo>
                  <a:lnTo>
                    <a:pt x="18080" y="61017"/>
                  </a:lnTo>
                  <a:lnTo>
                    <a:pt x="21258" y="72053"/>
                  </a:lnTo>
                  <a:lnTo>
                    <a:pt x="24346" y="84051"/>
                  </a:lnTo>
                  <a:lnTo>
                    <a:pt x="27614" y="100295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9570404" y="2505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9644104" y="2558164"/>
              <a:ext cx="115814" cy="158189"/>
            </a:xfrm>
            <a:custGeom>
              <a:avLst/>
              <a:gdLst/>
              <a:ahLst/>
              <a:cxnLst/>
              <a:rect l="0" t="0" r="0" b="0"/>
              <a:pathLst>
                <a:path w="115814" h="158189">
                  <a:moveTo>
                    <a:pt x="0" y="63431"/>
                  </a:moveTo>
                  <a:lnTo>
                    <a:pt x="8800" y="66365"/>
                  </a:lnTo>
                  <a:lnTo>
                    <a:pt x="17148" y="69147"/>
                  </a:lnTo>
                  <a:lnTo>
                    <a:pt x="25846" y="72033"/>
                  </a:lnTo>
                  <a:lnTo>
                    <a:pt x="34967" y="74555"/>
                  </a:lnTo>
                  <a:lnTo>
                    <a:pt x="44462" y="75775"/>
                  </a:lnTo>
                  <a:lnTo>
                    <a:pt x="54245" y="75275"/>
                  </a:lnTo>
                  <a:lnTo>
                    <a:pt x="63914" y="72964"/>
                  </a:lnTo>
                  <a:lnTo>
                    <a:pt x="72790" y="68817"/>
                  </a:lnTo>
                  <a:lnTo>
                    <a:pt x="80561" y="63024"/>
                  </a:lnTo>
                  <a:lnTo>
                    <a:pt x="86928" y="55899"/>
                  </a:lnTo>
                  <a:lnTo>
                    <a:pt x="91457" y="47761"/>
                  </a:lnTo>
                  <a:lnTo>
                    <a:pt x="94084" y="38897"/>
                  </a:lnTo>
                  <a:lnTo>
                    <a:pt x="94729" y="29847"/>
                  </a:lnTo>
                  <a:lnTo>
                    <a:pt x="93126" y="21386"/>
                  </a:lnTo>
                  <a:lnTo>
                    <a:pt x="89345" y="13893"/>
                  </a:lnTo>
                  <a:lnTo>
                    <a:pt x="83724" y="7712"/>
                  </a:lnTo>
                  <a:lnTo>
                    <a:pt x="76671" y="3309"/>
                  </a:lnTo>
                  <a:lnTo>
                    <a:pt x="68568" y="762"/>
                  </a:lnTo>
                  <a:lnTo>
                    <a:pt x="59874" y="0"/>
                  </a:lnTo>
                  <a:lnTo>
                    <a:pt x="51128" y="992"/>
                  </a:lnTo>
                  <a:lnTo>
                    <a:pt x="42624" y="3549"/>
                  </a:lnTo>
                  <a:lnTo>
                    <a:pt x="34613" y="7533"/>
                  </a:lnTo>
                  <a:lnTo>
                    <a:pt x="27377" y="12948"/>
                  </a:lnTo>
                  <a:lnTo>
                    <a:pt x="20996" y="19665"/>
                  </a:lnTo>
                  <a:lnTo>
                    <a:pt x="15542" y="27615"/>
                  </a:lnTo>
                  <a:lnTo>
                    <a:pt x="11167" y="36854"/>
                  </a:lnTo>
                  <a:lnTo>
                    <a:pt x="7858" y="47287"/>
                  </a:lnTo>
                  <a:lnTo>
                    <a:pt x="5616" y="58547"/>
                  </a:lnTo>
                  <a:lnTo>
                    <a:pt x="4551" y="70097"/>
                  </a:lnTo>
                  <a:lnTo>
                    <a:pt x="4616" y="81599"/>
                  </a:lnTo>
                  <a:lnTo>
                    <a:pt x="5795" y="92762"/>
                  </a:lnTo>
                  <a:lnTo>
                    <a:pt x="8179" y="103259"/>
                  </a:lnTo>
                  <a:lnTo>
                    <a:pt x="11715" y="112978"/>
                  </a:lnTo>
                  <a:lnTo>
                    <a:pt x="16377" y="121827"/>
                  </a:lnTo>
                  <a:lnTo>
                    <a:pt x="22254" y="129633"/>
                  </a:lnTo>
                  <a:lnTo>
                    <a:pt x="29286" y="136400"/>
                  </a:lnTo>
                  <a:lnTo>
                    <a:pt x="37450" y="142116"/>
                  </a:lnTo>
                  <a:lnTo>
                    <a:pt x="46832" y="146666"/>
                  </a:lnTo>
                  <a:lnTo>
                    <a:pt x="57351" y="150098"/>
                  </a:lnTo>
                  <a:lnTo>
                    <a:pt x="68402" y="152597"/>
                  </a:lnTo>
                  <a:lnTo>
                    <a:pt x="80126" y="154636"/>
                  </a:lnTo>
                  <a:lnTo>
                    <a:pt x="94672" y="156397"/>
                  </a:lnTo>
                  <a:lnTo>
                    <a:pt x="115813" y="1581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9807316" y="2564350"/>
              <a:ext cx="100254" cy="195055"/>
            </a:xfrm>
            <a:custGeom>
              <a:avLst/>
              <a:gdLst/>
              <a:ahLst/>
              <a:cxnLst/>
              <a:rect l="0" t="0" r="0" b="0"/>
              <a:pathLst>
                <a:path w="100254" h="195055">
                  <a:moveTo>
                    <a:pt x="78943" y="4603"/>
                  </a:moveTo>
                  <a:lnTo>
                    <a:pt x="70141" y="1803"/>
                  </a:lnTo>
                  <a:lnTo>
                    <a:pt x="61795" y="301"/>
                  </a:lnTo>
                  <a:lnTo>
                    <a:pt x="53096" y="0"/>
                  </a:lnTo>
                  <a:lnTo>
                    <a:pt x="43975" y="852"/>
                  </a:lnTo>
                  <a:lnTo>
                    <a:pt x="34480" y="2968"/>
                  </a:lnTo>
                  <a:lnTo>
                    <a:pt x="24707" y="6294"/>
                  </a:lnTo>
                  <a:lnTo>
                    <a:pt x="15385" y="10802"/>
                  </a:lnTo>
                  <a:lnTo>
                    <a:pt x="7804" y="16570"/>
                  </a:lnTo>
                  <a:lnTo>
                    <a:pt x="2544" y="23512"/>
                  </a:lnTo>
                  <a:lnTo>
                    <a:pt x="0" y="31103"/>
                  </a:lnTo>
                  <a:lnTo>
                    <a:pt x="713" y="38504"/>
                  </a:lnTo>
                  <a:lnTo>
                    <a:pt x="4638" y="45254"/>
                  </a:lnTo>
                  <a:lnTo>
                    <a:pt x="11138" y="51258"/>
                  </a:lnTo>
                  <a:lnTo>
                    <a:pt x="19302" y="56598"/>
                  </a:lnTo>
                  <a:lnTo>
                    <a:pt x="28447" y="61417"/>
                  </a:lnTo>
                  <a:lnTo>
                    <a:pt x="38156" y="66009"/>
                  </a:lnTo>
                  <a:lnTo>
                    <a:pt x="48190" y="70795"/>
                  </a:lnTo>
                  <a:lnTo>
                    <a:pt x="58406" y="75991"/>
                  </a:lnTo>
                  <a:lnTo>
                    <a:pt x="68399" y="81789"/>
                  </a:lnTo>
                  <a:lnTo>
                    <a:pt x="77512" y="88440"/>
                  </a:lnTo>
                  <a:lnTo>
                    <a:pt x="85448" y="95990"/>
                  </a:lnTo>
                  <a:lnTo>
                    <a:pt x="91930" y="104332"/>
                  </a:lnTo>
                  <a:lnTo>
                    <a:pt x="96536" y="113302"/>
                  </a:lnTo>
                  <a:lnTo>
                    <a:pt x="99226" y="122741"/>
                  </a:lnTo>
                  <a:lnTo>
                    <a:pt x="100253" y="132519"/>
                  </a:lnTo>
                  <a:lnTo>
                    <a:pt x="99970" y="142535"/>
                  </a:lnTo>
                  <a:lnTo>
                    <a:pt x="98703" y="152706"/>
                  </a:lnTo>
                  <a:lnTo>
                    <a:pt x="96398" y="162654"/>
                  </a:lnTo>
                  <a:lnTo>
                    <a:pt x="92651" y="171728"/>
                  </a:lnTo>
                  <a:lnTo>
                    <a:pt x="87352" y="179635"/>
                  </a:lnTo>
                  <a:lnTo>
                    <a:pt x="80677" y="186096"/>
                  </a:lnTo>
                  <a:lnTo>
                    <a:pt x="72899" y="190687"/>
                  </a:lnTo>
                  <a:lnTo>
                    <a:pt x="64305" y="193370"/>
                  </a:lnTo>
                  <a:lnTo>
                    <a:pt x="55388" y="194559"/>
                  </a:lnTo>
                  <a:lnTo>
                    <a:pt x="45867" y="195054"/>
                  </a:lnTo>
                  <a:lnTo>
                    <a:pt x="33792" y="194900"/>
                  </a:lnTo>
                  <a:lnTo>
                    <a:pt x="15772" y="1941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9970487" y="2747937"/>
              <a:ext cx="39400" cy="126343"/>
            </a:xfrm>
            <a:custGeom>
              <a:avLst/>
              <a:gdLst/>
              <a:ahLst/>
              <a:cxnLst/>
              <a:rect l="0" t="0" r="0" b="0"/>
              <a:pathLst>
                <a:path w="39400" h="126343">
                  <a:moveTo>
                    <a:pt x="31586" y="0"/>
                  </a:moveTo>
                  <a:lnTo>
                    <a:pt x="34452" y="8869"/>
                  </a:lnTo>
                  <a:lnTo>
                    <a:pt x="36595" y="17856"/>
                  </a:lnTo>
                  <a:lnTo>
                    <a:pt x="38192" y="27846"/>
                  </a:lnTo>
                  <a:lnTo>
                    <a:pt x="39200" y="38654"/>
                  </a:lnTo>
                  <a:lnTo>
                    <a:pt x="39399" y="49818"/>
                  </a:lnTo>
                  <a:lnTo>
                    <a:pt x="38740" y="61018"/>
                  </a:lnTo>
                  <a:lnTo>
                    <a:pt x="37156" y="71957"/>
                  </a:lnTo>
                  <a:lnTo>
                    <a:pt x="34496" y="82293"/>
                  </a:lnTo>
                  <a:lnTo>
                    <a:pt x="30785" y="91897"/>
                  </a:lnTo>
                  <a:lnTo>
                    <a:pt x="26297" y="100524"/>
                  </a:lnTo>
                  <a:lnTo>
                    <a:pt x="20916" y="108567"/>
                  </a:lnTo>
                  <a:lnTo>
                    <a:pt x="13054" y="11673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4" name="Group 233"/>
          <p:cNvGrpSpPr/>
          <p:nvPr/>
        </p:nvGrpSpPr>
        <p:grpSpPr>
          <a:xfrm>
            <a:off x="6373578" y="3042735"/>
            <a:ext cx="3354999" cy="449552"/>
            <a:chOff x="6373578" y="3042735"/>
            <a:chExt cx="3354999" cy="449552"/>
          </a:xfrm>
        </p:grpSpPr>
        <p:sp>
          <p:nvSpPr>
            <p:cNvPr id="211" name="Freeform 210"/>
            <p:cNvSpPr/>
            <p:nvPr/>
          </p:nvSpPr>
          <p:spPr>
            <a:xfrm>
              <a:off x="6373578" y="3211822"/>
              <a:ext cx="122506" cy="200366"/>
            </a:xfrm>
            <a:custGeom>
              <a:avLst/>
              <a:gdLst/>
              <a:ahLst/>
              <a:cxnLst/>
              <a:rect l="0" t="0" r="0" b="0"/>
              <a:pathLst>
                <a:path w="122506" h="200366">
                  <a:moveTo>
                    <a:pt x="122505" y="30955"/>
                  </a:moveTo>
                  <a:lnTo>
                    <a:pt x="116570" y="25087"/>
                  </a:lnTo>
                  <a:lnTo>
                    <a:pt x="110365" y="19523"/>
                  </a:lnTo>
                  <a:lnTo>
                    <a:pt x="103270" y="13737"/>
                  </a:lnTo>
                  <a:lnTo>
                    <a:pt x="95329" y="8175"/>
                  </a:lnTo>
                  <a:lnTo>
                    <a:pt x="86683" y="3790"/>
                  </a:lnTo>
                  <a:lnTo>
                    <a:pt x="77493" y="1026"/>
                  </a:lnTo>
                  <a:lnTo>
                    <a:pt x="68066" y="0"/>
                  </a:lnTo>
                  <a:lnTo>
                    <a:pt x="58825" y="755"/>
                  </a:lnTo>
                  <a:lnTo>
                    <a:pt x="49990" y="3128"/>
                  </a:lnTo>
                  <a:lnTo>
                    <a:pt x="41755" y="7145"/>
                  </a:lnTo>
                  <a:lnTo>
                    <a:pt x="34370" y="13106"/>
                  </a:lnTo>
                  <a:lnTo>
                    <a:pt x="27885" y="21001"/>
                  </a:lnTo>
                  <a:lnTo>
                    <a:pt x="22190" y="30555"/>
                  </a:lnTo>
                  <a:lnTo>
                    <a:pt x="17123" y="41408"/>
                  </a:lnTo>
                  <a:lnTo>
                    <a:pt x="12529" y="53226"/>
                  </a:lnTo>
                  <a:lnTo>
                    <a:pt x="8442" y="65736"/>
                  </a:lnTo>
                  <a:lnTo>
                    <a:pt x="5067" y="78731"/>
                  </a:lnTo>
                  <a:lnTo>
                    <a:pt x="2468" y="92058"/>
                  </a:lnTo>
                  <a:lnTo>
                    <a:pt x="722" y="105447"/>
                  </a:lnTo>
                  <a:lnTo>
                    <a:pt x="0" y="118516"/>
                  </a:lnTo>
                  <a:lnTo>
                    <a:pt x="298" y="131081"/>
                  </a:lnTo>
                  <a:lnTo>
                    <a:pt x="1635" y="142977"/>
                  </a:lnTo>
                  <a:lnTo>
                    <a:pt x="4127" y="153974"/>
                  </a:lnTo>
                  <a:lnTo>
                    <a:pt x="7734" y="164033"/>
                  </a:lnTo>
                  <a:lnTo>
                    <a:pt x="12443" y="173112"/>
                  </a:lnTo>
                  <a:lnTo>
                    <a:pt x="18352" y="181072"/>
                  </a:lnTo>
                  <a:lnTo>
                    <a:pt x="25401" y="187938"/>
                  </a:lnTo>
                  <a:lnTo>
                    <a:pt x="33406" y="193550"/>
                  </a:lnTo>
                  <a:lnTo>
                    <a:pt x="42149" y="197498"/>
                  </a:lnTo>
                  <a:lnTo>
                    <a:pt x="51432" y="199709"/>
                  </a:lnTo>
                  <a:lnTo>
                    <a:pt x="61028" y="200365"/>
                  </a:lnTo>
                  <a:lnTo>
                    <a:pt x="71831" y="199692"/>
                  </a:lnTo>
                  <a:lnTo>
                    <a:pt x="87022" y="196513"/>
                  </a:lnTo>
                  <a:lnTo>
                    <a:pt x="111976" y="1888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6542868" y="3258732"/>
              <a:ext cx="116263" cy="152487"/>
            </a:xfrm>
            <a:custGeom>
              <a:avLst/>
              <a:gdLst/>
              <a:ahLst/>
              <a:cxnLst/>
              <a:rect l="0" t="0" r="0" b="0"/>
              <a:pathLst>
                <a:path w="116263" h="152487">
                  <a:moveTo>
                    <a:pt x="90085" y="15630"/>
                  </a:moveTo>
                  <a:lnTo>
                    <a:pt x="84083" y="9897"/>
                  </a:lnTo>
                  <a:lnTo>
                    <a:pt x="77238" y="5613"/>
                  </a:lnTo>
                  <a:lnTo>
                    <a:pt x="68855" y="2416"/>
                  </a:lnTo>
                  <a:lnTo>
                    <a:pt x="59401" y="400"/>
                  </a:lnTo>
                  <a:lnTo>
                    <a:pt x="49735" y="0"/>
                  </a:lnTo>
                  <a:lnTo>
                    <a:pt x="40385" y="1316"/>
                  </a:lnTo>
                  <a:lnTo>
                    <a:pt x="31685" y="4311"/>
                  </a:lnTo>
                  <a:lnTo>
                    <a:pt x="23930" y="8984"/>
                  </a:lnTo>
                  <a:lnTo>
                    <a:pt x="17172" y="15167"/>
                  </a:lnTo>
                  <a:lnTo>
                    <a:pt x="11449" y="22740"/>
                  </a:lnTo>
                  <a:lnTo>
                    <a:pt x="6889" y="31718"/>
                  </a:lnTo>
                  <a:lnTo>
                    <a:pt x="3451" y="41972"/>
                  </a:lnTo>
                  <a:lnTo>
                    <a:pt x="1123" y="53110"/>
                  </a:lnTo>
                  <a:lnTo>
                    <a:pt x="0" y="64577"/>
                  </a:lnTo>
                  <a:lnTo>
                    <a:pt x="27" y="76029"/>
                  </a:lnTo>
                  <a:lnTo>
                    <a:pt x="1179" y="87328"/>
                  </a:lnTo>
                  <a:lnTo>
                    <a:pt x="3547" y="98447"/>
                  </a:lnTo>
                  <a:lnTo>
                    <a:pt x="7069" y="109400"/>
                  </a:lnTo>
                  <a:lnTo>
                    <a:pt x="11723" y="119890"/>
                  </a:lnTo>
                  <a:lnTo>
                    <a:pt x="17595" y="129336"/>
                  </a:lnTo>
                  <a:lnTo>
                    <a:pt x="24620" y="137496"/>
                  </a:lnTo>
                  <a:lnTo>
                    <a:pt x="32606" y="144129"/>
                  </a:lnTo>
                  <a:lnTo>
                    <a:pt x="41338" y="148835"/>
                  </a:lnTo>
                  <a:lnTo>
                    <a:pt x="50613" y="151587"/>
                  </a:lnTo>
                  <a:lnTo>
                    <a:pt x="60110" y="152486"/>
                  </a:lnTo>
                  <a:lnTo>
                    <a:pt x="69406" y="151585"/>
                  </a:lnTo>
                  <a:lnTo>
                    <a:pt x="78282" y="149085"/>
                  </a:lnTo>
                  <a:lnTo>
                    <a:pt x="86545" y="144969"/>
                  </a:lnTo>
                  <a:lnTo>
                    <a:pt x="93950" y="138933"/>
                  </a:lnTo>
                  <a:lnTo>
                    <a:pt x="100445" y="130985"/>
                  </a:lnTo>
                  <a:lnTo>
                    <a:pt x="105975" y="121395"/>
                  </a:lnTo>
                  <a:lnTo>
                    <a:pt x="110401" y="110516"/>
                  </a:lnTo>
                  <a:lnTo>
                    <a:pt x="113741" y="98689"/>
                  </a:lnTo>
                  <a:lnTo>
                    <a:pt x="115832" y="86513"/>
                  </a:lnTo>
                  <a:lnTo>
                    <a:pt x="116262" y="74806"/>
                  </a:lnTo>
                  <a:lnTo>
                    <a:pt x="114955" y="63980"/>
                  </a:lnTo>
                  <a:lnTo>
                    <a:pt x="111958" y="54239"/>
                  </a:lnTo>
                  <a:lnTo>
                    <a:pt x="107280" y="45761"/>
                  </a:lnTo>
                  <a:lnTo>
                    <a:pt x="101110" y="38502"/>
                  </a:lnTo>
                  <a:lnTo>
                    <a:pt x="94194" y="32222"/>
                  </a:lnTo>
                  <a:lnTo>
                    <a:pt x="87059" y="25869"/>
                  </a:lnTo>
                  <a:lnTo>
                    <a:pt x="79083" y="17764"/>
                  </a:lnTo>
                  <a:lnTo>
                    <a:pt x="69028" y="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6706653" y="3256071"/>
              <a:ext cx="180509" cy="112898"/>
            </a:xfrm>
            <a:custGeom>
              <a:avLst/>
              <a:gdLst/>
              <a:ahLst/>
              <a:cxnLst/>
              <a:rect l="0" t="0" r="0" b="0"/>
              <a:pathLst>
                <a:path w="180509" h="112898">
                  <a:moveTo>
                    <a:pt x="0" y="49877"/>
                  </a:moveTo>
                  <a:lnTo>
                    <a:pt x="2933" y="58678"/>
                  </a:lnTo>
                  <a:lnTo>
                    <a:pt x="5716" y="67024"/>
                  </a:lnTo>
                  <a:lnTo>
                    <a:pt x="8615" y="75724"/>
                  </a:lnTo>
                  <a:lnTo>
                    <a:pt x="11656" y="84844"/>
                  </a:lnTo>
                  <a:lnTo>
                    <a:pt x="14821" y="94339"/>
                  </a:lnTo>
                  <a:lnTo>
                    <a:pt x="18059" y="104057"/>
                  </a:lnTo>
                  <a:lnTo>
                    <a:pt x="20475" y="111302"/>
                  </a:lnTo>
                  <a:lnTo>
                    <a:pt x="21007" y="112897"/>
                  </a:lnTo>
                  <a:lnTo>
                    <a:pt x="20062" y="110043"/>
                  </a:lnTo>
                  <a:lnTo>
                    <a:pt x="18336" y="104174"/>
                  </a:lnTo>
                  <a:lnTo>
                    <a:pt x="16496" y="96060"/>
                  </a:lnTo>
                  <a:lnTo>
                    <a:pt x="14897" y="86243"/>
                  </a:lnTo>
                  <a:lnTo>
                    <a:pt x="13808" y="75327"/>
                  </a:lnTo>
                  <a:lnTo>
                    <a:pt x="13517" y="63973"/>
                  </a:lnTo>
                  <a:lnTo>
                    <a:pt x="14101" y="52585"/>
                  </a:lnTo>
                  <a:lnTo>
                    <a:pt x="15625" y="41490"/>
                  </a:lnTo>
                  <a:lnTo>
                    <a:pt x="18243" y="31035"/>
                  </a:lnTo>
                  <a:lnTo>
                    <a:pt x="21929" y="21354"/>
                  </a:lnTo>
                  <a:lnTo>
                    <a:pt x="26521" y="13041"/>
                  </a:lnTo>
                  <a:lnTo>
                    <a:pt x="31818" y="7190"/>
                  </a:lnTo>
                  <a:lnTo>
                    <a:pt x="37639" y="4185"/>
                  </a:lnTo>
                  <a:lnTo>
                    <a:pt x="43834" y="3777"/>
                  </a:lnTo>
                  <a:lnTo>
                    <a:pt x="50291" y="5471"/>
                  </a:lnTo>
                  <a:lnTo>
                    <a:pt x="56930" y="8737"/>
                  </a:lnTo>
                  <a:lnTo>
                    <a:pt x="63692" y="12483"/>
                  </a:lnTo>
                  <a:lnTo>
                    <a:pt x="70539" y="15143"/>
                  </a:lnTo>
                  <a:lnTo>
                    <a:pt x="77442" y="15949"/>
                  </a:lnTo>
                  <a:lnTo>
                    <a:pt x="84384" y="14856"/>
                  </a:lnTo>
                  <a:lnTo>
                    <a:pt x="91351" y="12143"/>
                  </a:lnTo>
                  <a:lnTo>
                    <a:pt x="98340" y="8189"/>
                  </a:lnTo>
                  <a:lnTo>
                    <a:pt x="105509" y="3980"/>
                  </a:lnTo>
                  <a:lnTo>
                    <a:pt x="113161" y="1010"/>
                  </a:lnTo>
                  <a:lnTo>
                    <a:pt x="121418" y="0"/>
                  </a:lnTo>
                  <a:lnTo>
                    <a:pt x="130083" y="1128"/>
                  </a:lnTo>
                  <a:lnTo>
                    <a:pt x="138745" y="4396"/>
                  </a:lnTo>
                  <a:lnTo>
                    <a:pt x="147159" y="9559"/>
                  </a:lnTo>
                  <a:lnTo>
                    <a:pt x="155096" y="16243"/>
                  </a:lnTo>
                  <a:lnTo>
                    <a:pt x="162273" y="24075"/>
                  </a:lnTo>
                  <a:lnTo>
                    <a:pt x="168607" y="32740"/>
                  </a:lnTo>
                  <a:lnTo>
                    <a:pt x="173859" y="41993"/>
                  </a:lnTo>
                  <a:lnTo>
                    <a:pt x="177564" y="51656"/>
                  </a:lnTo>
                  <a:lnTo>
                    <a:pt x="179616" y="61585"/>
                  </a:lnTo>
                  <a:lnTo>
                    <a:pt x="180364" y="71237"/>
                  </a:lnTo>
                  <a:lnTo>
                    <a:pt x="180508" y="80604"/>
                  </a:lnTo>
                  <a:lnTo>
                    <a:pt x="180059" y="90506"/>
                  </a:lnTo>
                  <a:lnTo>
                    <a:pt x="178984" y="1025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6962205" y="3225610"/>
              <a:ext cx="89506" cy="266677"/>
            </a:xfrm>
            <a:custGeom>
              <a:avLst/>
              <a:gdLst/>
              <a:ahLst/>
              <a:cxnLst/>
              <a:rect l="0" t="0" r="0" b="0"/>
              <a:pathLst>
                <a:path w="89506" h="266677">
                  <a:moveTo>
                    <a:pt x="18189" y="90866"/>
                  </a:moveTo>
                  <a:lnTo>
                    <a:pt x="15390" y="102601"/>
                  </a:lnTo>
                  <a:lnTo>
                    <a:pt x="13887" y="113731"/>
                  </a:lnTo>
                  <a:lnTo>
                    <a:pt x="13575" y="125329"/>
                  </a:lnTo>
                  <a:lnTo>
                    <a:pt x="14082" y="137490"/>
                  </a:lnTo>
                  <a:lnTo>
                    <a:pt x="14902" y="150150"/>
                  </a:lnTo>
                  <a:lnTo>
                    <a:pt x="15721" y="163206"/>
                  </a:lnTo>
                  <a:lnTo>
                    <a:pt x="16579" y="176558"/>
                  </a:lnTo>
                  <a:lnTo>
                    <a:pt x="17752" y="190123"/>
                  </a:lnTo>
                  <a:lnTo>
                    <a:pt x="19388" y="203838"/>
                  </a:lnTo>
                  <a:lnTo>
                    <a:pt x="21316" y="217657"/>
                  </a:lnTo>
                  <a:lnTo>
                    <a:pt x="23156" y="231547"/>
                  </a:lnTo>
                  <a:lnTo>
                    <a:pt x="24680" y="245455"/>
                  </a:lnTo>
                  <a:lnTo>
                    <a:pt x="25455" y="258225"/>
                  </a:lnTo>
                  <a:lnTo>
                    <a:pt x="24881" y="266119"/>
                  </a:lnTo>
                  <a:lnTo>
                    <a:pt x="23375" y="266676"/>
                  </a:lnTo>
                  <a:lnTo>
                    <a:pt x="21902" y="261533"/>
                  </a:lnTo>
                  <a:lnTo>
                    <a:pt x="20591" y="252598"/>
                  </a:lnTo>
                  <a:lnTo>
                    <a:pt x="19127" y="241416"/>
                  </a:lnTo>
                  <a:lnTo>
                    <a:pt x="17311" y="228976"/>
                  </a:lnTo>
                  <a:lnTo>
                    <a:pt x="15269" y="215676"/>
                  </a:lnTo>
                  <a:lnTo>
                    <a:pt x="13356" y="201519"/>
                  </a:lnTo>
                  <a:lnTo>
                    <a:pt x="11770" y="186546"/>
                  </a:lnTo>
                  <a:lnTo>
                    <a:pt x="10384" y="171044"/>
                  </a:lnTo>
                  <a:lnTo>
                    <a:pt x="8847" y="155475"/>
                  </a:lnTo>
                  <a:lnTo>
                    <a:pt x="6966" y="140103"/>
                  </a:lnTo>
                  <a:lnTo>
                    <a:pt x="4872" y="124845"/>
                  </a:lnTo>
                  <a:lnTo>
                    <a:pt x="2921" y="109381"/>
                  </a:lnTo>
                  <a:lnTo>
                    <a:pt x="1315" y="93540"/>
                  </a:lnTo>
                  <a:lnTo>
                    <a:pt x="254" y="77631"/>
                  </a:lnTo>
                  <a:lnTo>
                    <a:pt x="0" y="62321"/>
                  </a:lnTo>
                  <a:lnTo>
                    <a:pt x="620" y="47957"/>
                  </a:lnTo>
                  <a:lnTo>
                    <a:pt x="2344" y="34871"/>
                  </a:lnTo>
                  <a:lnTo>
                    <a:pt x="5629" y="23533"/>
                  </a:lnTo>
                  <a:lnTo>
                    <a:pt x="10577" y="14036"/>
                  </a:lnTo>
                  <a:lnTo>
                    <a:pt x="16831" y="6642"/>
                  </a:lnTo>
                  <a:lnTo>
                    <a:pt x="23783" y="1941"/>
                  </a:lnTo>
                  <a:lnTo>
                    <a:pt x="31016" y="0"/>
                  </a:lnTo>
                  <a:lnTo>
                    <a:pt x="38479" y="458"/>
                  </a:lnTo>
                  <a:lnTo>
                    <a:pt x="46395" y="2807"/>
                  </a:lnTo>
                  <a:lnTo>
                    <a:pt x="54857" y="6571"/>
                  </a:lnTo>
                  <a:lnTo>
                    <a:pt x="63504" y="11517"/>
                  </a:lnTo>
                  <a:lnTo>
                    <a:pt x="71632" y="17652"/>
                  </a:lnTo>
                  <a:lnTo>
                    <a:pt x="78862" y="24885"/>
                  </a:lnTo>
                  <a:lnTo>
                    <a:pt x="84683" y="33028"/>
                  </a:lnTo>
                  <a:lnTo>
                    <a:pt x="88304" y="41871"/>
                  </a:lnTo>
                  <a:lnTo>
                    <a:pt x="89505" y="51221"/>
                  </a:lnTo>
                  <a:lnTo>
                    <a:pt x="88378" y="60600"/>
                  </a:lnTo>
                  <a:lnTo>
                    <a:pt x="85046" y="69285"/>
                  </a:lnTo>
                  <a:lnTo>
                    <a:pt x="79808" y="76936"/>
                  </a:lnTo>
                  <a:lnTo>
                    <a:pt x="73057" y="83565"/>
                  </a:lnTo>
                  <a:lnTo>
                    <a:pt x="65174" y="89333"/>
                  </a:lnTo>
                  <a:lnTo>
                    <a:pt x="56485" y="94432"/>
                  </a:lnTo>
                  <a:lnTo>
                    <a:pt x="47688" y="98890"/>
                  </a:lnTo>
                  <a:lnTo>
                    <a:pt x="38997" y="102996"/>
                  </a:lnTo>
                  <a:lnTo>
                    <a:pt x="29655" y="107116"/>
                  </a:lnTo>
                  <a:lnTo>
                    <a:pt x="18189" y="1119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7098920" y="3242777"/>
              <a:ext cx="98002" cy="123311"/>
            </a:xfrm>
            <a:custGeom>
              <a:avLst/>
              <a:gdLst/>
              <a:ahLst/>
              <a:cxnLst/>
              <a:rect l="0" t="0" r="0" b="0"/>
              <a:pathLst>
                <a:path w="98002" h="123311">
                  <a:moveTo>
                    <a:pt x="7815" y="0"/>
                  </a:moveTo>
                  <a:lnTo>
                    <a:pt x="4947" y="11735"/>
                  </a:lnTo>
                  <a:lnTo>
                    <a:pt x="2806" y="22864"/>
                  </a:lnTo>
                  <a:lnTo>
                    <a:pt x="1207" y="34457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65" y="70256"/>
                  </a:lnTo>
                  <a:lnTo>
                    <a:pt x="2422" y="81610"/>
                  </a:lnTo>
                  <a:lnTo>
                    <a:pt x="5731" y="92230"/>
                  </a:lnTo>
                  <a:lnTo>
                    <a:pt x="10700" y="102022"/>
                  </a:lnTo>
                  <a:lnTo>
                    <a:pt x="17139" y="110578"/>
                  </a:lnTo>
                  <a:lnTo>
                    <a:pt x="24749" y="117123"/>
                  </a:lnTo>
                  <a:lnTo>
                    <a:pt x="33230" y="121402"/>
                  </a:lnTo>
                  <a:lnTo>
                    <a:pt x="42177" y="123310"/>
                  </a:lnTo>
                  <a:lnTo>
                    <a:pt x="51096" y="122629"/>
                  </a:lnTo>
                  <a:lnTo>
                    <a:pt x="59714" y="119503"/>
                  </a:lnTo>
                  <a:lnTo>
                    <a:pt x="67804" y="114338"/>
                  </a:lnTo>
                  <a:lnTo>
                    <a:pt x="75090" y="107601"/>
                  </a:lnTo>
                  <a:lnTo>
                    <a:pt x="81506" y="99702"/>
                  </a:lnTo>
                  <a:lnTo>
                    <a:pt x="86984" y="90809"/>
                  </a:lnTo>
                  <a:lnTo>
                    <a:pt x="91374" y="80864"/>
                  </a:lnTo>
                  <a:lnTo>
                    <a:pt x="94695" y="69925"/>
                  </a:lnTo>
                  <a:lnTo>
                    <a:pt x="96920" y="58376"/>
                  </a:lnTo>
                  <a:lnTo>
                    <a:pt x="98001" y="45512"/>
                  </a:lnTo>
                  <a:lnTo>
                    <a:pt x="96918" y="27966"/>
                  </a:lnTo>
                  <a:lnTo>
                    <a:pt x="9204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7277867" y="3137492"/>
              <a:ext cx="7854" cy="263213"/>
            </a:xfrm>
            <a:custGeom>
              <a:avLst/>
              <a:gdLst/>
              <a:ahLst/>
              <a:cxnLst/>
              <a:rect l="0" t="0" r="0" b="0"/>
              <a:pathLst>
                <a:path w="7854" h="263213">
                  <a:moveTo>
                    <a:pt x="7853" y="0"/>
                  </a:moveTo>
                  <a:lnTo>
                    <a:pt x="7852" y="11735"/>
                  </a:lnTo>
                  <a:lnTo>
                    <a:pt x="7852" y="22864"/>
                  </a:lnTo>
                  <a:lnTo>
                    <a:pt x="7848" y="34467"/>
                  </a:lnTo>
                  <a:lnTo>
                    <a:pt x="7676" y="46801"/>
                  </a:lnTo>
                  <a:lnTo>
                    <a:pt x="7027" y="60109"/>
                  </a:lnTo>
                  <a:lnTo>
                    <a:pt x="5778" y="74414"/>
                  </a:lnTo>
                  <a:lnTo>
                    <a:pt x="4126" y="89418"/>
                  </a:lnTo>
                  <a:lnTo>
                    <a:pt x="2477" y="104632"/>
                  </a:lnTo>
                  <a:lnTo>
                    <a:pt x="1079" y="119750"/>
                  </a:lnTo>
                  <a:lnTo>
                    <a:pt x="159" y="134662"/>
                  </a:lnTo>
                  <a:lnTo>
                    <a:pt x="0" y="149360"/>
                  </a:lnTo>
                  <a:lnTo>
                    <a:pt x="670" y="163876"/>
                  </a:lnTo>
                  <a:lnTo>
                    <a:pt x="1918" y="178252"/>
                  </a:lnTo>
                  <a:lnTo>
                    <a:pt x="3287" y="192525"/>
                  </a:lnTo>
                  <a:lnTo>
                    <a:pt x="4499" y="206706"/>
                  </a:lnTo>
                  <a:lnTo>
                    <a:pt x="5463" y="220211"/>
                  </a:lnTo>
                  <a:lnTo>
                    <a:pt x="6289" y="233197"/>
                  </a:lnTo>
                  <a:lnTo>
                    <a:pt x="7045" y="246806"/>
                  </a:lnTo>
                  <a:lnTo>
                    <a:pt x="7853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7180435" y="3232248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10529"/>
                  </a:moveTo>
                  <a:lnTo>
                    <a:pt x="170115" y="7662"/>
                  </a:lnTo>
                  <a:lnTo>
                    <a:pt x="161129" y="5520"/>
                  </a:lnTo>
                  <a:lnTo>
                    <a:pt x="151129" y="3917"/>
                  </a:lnTo>
                  <a:lnTo>
                    <a:pt x="139975" y="2737"/>
                  </a:lnTo>
                  <a:lnTo>
                    <a:pt x="127516" y="1888"/>
                  </a:lnTo>
                  <a:lnTo>
                    <a:pt x="113809" y="1291"/>
                  </a:lnTo>
                  <a:lnTo>
                    <a:pt x="99219" y="876"/>
                  </a:lnTo>
                  <a:lnTo>
                    <a:pt x="84289" y="592"/>
                  </a:lnTo>
                  <a:lnTo>
                    <a:pt x="69379" y="399"/>
                  </a:lnTo>
                  <a:lnTo>
                    <a:pt x="55036" y="268"/>
                  </a:lnTo>
                  <a:lnTo>
                    <a:pt x="40583" y="165"/>
                  </a:lnTo>
                  <a:lnTo>
                    <a:pt x="23633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7338362" y="3237891"/>
              <a:ext cx="242157" cy="117327"/>
            </a:xfrm>
            <a:custGeom>
              <a:avLst/>
              <a:gdLst/>
              <a:ahLst/>
              <a:cxnLst/>
              <a:rect l="0" t="0" r="0" b="0"/>
              <a:pathLst>
                <a:path w="242157" h="117327">
                  <a:moveTo>
                    <a:pt x="0" y="57528"/>
                  </a:moveTo>
                  <a:lnTo>
                    <a:pt x="11736" y="57528"/>
                  </a:lnTo>
                  <a:lnTo>
                    <a:pt x="22864" y="57528"/>
                  </a:lnTo>
                  <a:lnTo>
                    <a:pt x="34458" y="57519"/>
                  </a:lnTo>
                  <a:lnTo>
                    <a:pt x="46446" y="57174"/>
                  </a:lnTo>
                  <a:lnTo>
                    <a:pt x="58458" y="55877"/>
                  </a:lnTo>
                  <a:lnTo>
                    <a:pt x="70243" y="53366"/>
                  </a:lnTo>
                  <a:lnTo>
                    <a:pt x="81078" y="49542"/>
                  </a:lnTo>
                  <a:lnTo>
                    <a:pt x="89753" y="44301"/>
                  </a:lnTo>
                  <a:lnTo>
                    <a:pt x="95791" y="37745"/>
                  </a:lnTo>
                  <a:lnTo>
                    <a:pt x="99043" y="30428"/>
                  </a:lnTo>
                  <a:lnTo>
                    <a:pt x="99346" y="23219"/>
                  </a:lnTo>
                  <a:lnTo>
                    <a:pt x="96920" y="16610"/>
                  </a:lnTo>
                  <a:lnTo>
                    <a:pt x="92244" y="11042"/>
                  </a:lnTo>
                  <a:lnTo>
                    <a:pt x="85842" y="7060"/>
                  </a:lnTo>
                  <a:lnTo>
                    <a:pt x="78181" y="4798"/>
                  </a:lnTo>
                  <a:lnTo>
                    <a:pt x="69788" y="4229"/>
                  </a:lnTo>
                  <a:lnTo>
                    <a:pt x="61245" y="5352"/>
                  </a:lnTo>
                  <a:lnTo>
                    <a:pt x="52883" y="8001"/>
                  </a:lnTo>
                  <a:lnTo>
                    <a:pt x="45136" y="12217"/>
                  </a:lnTo>
                  <a:lnTo>
                    <a:pt x="38610" y="18319"/>
                  </a:lnTo>
                  <a:lnTo>
                    <a:pt x="33522" y="26312"/>
                  </a:lnTo>
                  <a:lnTo>
                    <a:pt x="29920" y="35932"/>
                  </a:lnTo>
                  <a:lnTo>
                    <a:pt x="27861" y="46831"/>
                  </a:lnTo>
                  <a:lnTo>
                    <a:pt x="27224" y="58670"/>
                  </a:lnTo>
                  <a:lnTo>
                    <a:pt x="28081" y="70855"/>
                  </a:lnTo>
                  <a:lnTo>
                    <a:pt x="30775" y="82569"/>
                  </a:lnTo>
                  <a:lnTo>
                    <a:pt x="35332" y="93389"/>
                  </a:lnTo>
                  <a:lnTo>
                    <a:pt x="41661" y="102787"/>
                  </a:lnTo>
                  <a:lnTo>
                    <a:pt x="49729" y="109970"/>
                  </a:lnTo>
                  <a:lnTo>
                    <a:pt x="59332" y="114720"/>
                  </a:lnTo>
                  <a:lnTo>
                    <a:pt x="69847" y="117130"/>
                  </a:lnTo>
                  <a:lnTo>
                    <a:pt x="80356" y="117326"/>
                  </a:lnTo>
                  <a:lnTo>
                    <a:pt x="90344" y="115607"/>
                  </a:lnTo>
                  <a:lnTo>
                    <a:pt x="99673" y="112202"/>
                  </a:lnTo>
                  <a:lnTo>
                    <a:pt x="108399" y="107185"/>
                  </a:lnTo>
                  <a:lnTo>
                    <a:pt x="116639" y="100765"/>
                  </a:lnTo>
                  <a:lnTo>
                    <a:pt x="124513" y="94035"/>
                  </a:lnTo>
                  <a:lnTo>
                    <a:pt x="132123" y="88809"/>
                  </a:lnTo>
                  <a:lnTo>
                    <a:pt x="139539" y="85978"/>
                  </a:lnTo>
                  <a:lnTo>
                    <a:pt x="146660" y="85727"/>
                  </a:lnTo>
                  <a:lnTo>
                    <a:pt x="153215" y="87994"/>
                  </a:lnTo>
                  <a:lnTo>
                    <a:pt x="159092" y="92370"/>
                  </a:lnTo>
                  <a:lnTo>
                    <a:pt x="163872" y="95685"/>
                  </a:lnTo>
                  <a:lnTo>
                    <a:pt x="166749" y="94399"/>
                  </a:lnTo>
                  <a:lnTo>
                    <a:pt x="167580" y="89613"/>
                  </a:lnTo>
                  <a:lnTo>
                    <a:pt x="166878" y="82667"/>
                  </a:lnTo>
                  <a:lnTo>
                    <a:pt x="165333" y="74233"/>
                  </a:lnTo>
                  <a:lnTo>
                    <a:pt x="163621" y="64508"/>
                  </a:lnTo>
                  <a:lnTo>
                    <a:pt x="162119" y="53677"/>
                  </a:lnTo>
                  <a:lnTo>
                    <a:pt x="161436" y="42451"/>
                  </a:lnTo>
                  <a:lnTo>
                    <a:pt x="162484" y="31971"/>
                  </a:lnTo>
                  <a:lnTo>
                    <a:pt x="165602" y="22813"/>
                  </a:lnTo>
                  <a:lnTo>
                    <a:pt x="170797" y="15189"/>
                  </a:lnTo>
                  <a:lnTo>
                    <a:pt x="178021" y="9208"/>
                  </a:lnTo>
                  <a:lnTo>
                    <a:pt x="187011" y="4747"/>
                  </a:lnTo>
                  <a:lnTo>
                    <a:pt x="196998" y="1722"/>
                  </a:lnTo>
                  <a:lnTo>
                    <a:pt x="207875" y="0"/>
                  </a:lnTo>
                  <a:lnTo>
                    <a:pt x="221712" y="544"/>
                  </a:lnTo>
                  <a:lnTo>
                    <a:pt x="242156" y="48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7614997" y="3190134"/>
              <a:ext cx="146870" cy="191507"/>
            </a:xfrm>
            <a:custGeom>
              <a:avLst/>
              <a:gdLst/>
              <a:ahLst/>
              <a:cxnLst/>
              <a:rect l="0" t="0" r="0" b="0"/>
              <a:pathLst>
                <a:path w="146870" h="191507">
                  <a:moveTo>
                    <a:pt x="81334" y="0"/>
                  </a:moveTo>
                  <a:lnTo>
                    <a:pt x="69667" y="3001"/>
                  </a:lnTo>
                  <a:lnTo>
                    <a:pt x="59177" y="6424"/>
                  </a:lnTo>
                  <a:lnTo>
                    <a:pt x="48880" y="10620"/>
                  </a:lnTo>
                  <a:lnTo>
                    <a:pt x="38752" y="15520"/>
                  </a:lnTo>
                  <a:lnTo>
                    <a:pt x="29056" y="21001"/>
                  </a:lnTo>
                  <a:lnTo>
                    <a:pt x="19934" y="26936"/>
                  </a:lnTo>
                  <a:lnTo>
                    <a:pt x="11849" y="33371"/>
                  </a:lnTo>
                  <a:lnTo>
                    <a:pt x="5633" y="40517"/>
                  </a:lnTo>
                  <a:lnTo>
                    <a:pt x="1583" y="48421"/>
                  </a:lnTo>
                  <a:lnTo>
                    <a:pt x="0" y="56507"/>
                  </a:lnTo>
                  <a:lnTo>
                    <a:pt x="1435" y="63715"/>
                  </a:lnTo>
                  <a:lnTo>
                    <a:pt x="5883" y="69522"/>
                  </a:lnTo>
                  <a:lnTo>
                    <a:pt x="12920" y="73909"/>
                  </a:lnTo>
                  <a:lnTo>
                    <a:pt x="21985" y="77094"/>
                  </a:lnTo>
                  <a:lnTo>
                    <a:pt x="32552" y="79351"/>
                  </a:lnTo>
                  <a:lnTo>
                    <a:pt x="44031" y="81089"/>
                  </a:lnTo>
                  <a:lnTo>
                    <a:pt x="55794" y="82812"/>
                  </a:lnTo>
                  <a:lnTo>
                    <a:pt x="67471" y="84802"/>
                  </a:lnTo>
                  <a:lnTo>
                    <a:pt x="78767" y="87297"/>
                  </a:lnTo>
                  <a:lnTo>
                    <a:pt x="89359" y="90576"/>
                  </a:lnTo>
                  <a:lnTo>
                    <a:pt x="99151" y="94710"/>
                  </a:lnTo>
                  <a:lnTo>
                    <a:pt x="108221" y="99604"/>
                  </a:lnTo>
                  <a:lnTo>
                    <a:pt x="116708" y="105106"/>
                  </a:lnTo>
                  <a:lnTo>
                    <a:pt x="124746" y="111073"/>
                  </a:lnTo>
                  <a:lnTo>
                    <a:pt x="132130" y="117705"/>
                  </a:lnTo>
                  <a:lnTo>
                    <a:pt x="138338" y="125520"/>
                  </a:lnTo>
                  <a:lnTo>
                    <a:pt x="143166" y="134693"/>
                  </a:lnTo>
                  <a:lnTo>
                    <a:pt x="146239" y="144615"/>
                  </a:lnTo>
                  <a:lnTo>
                    <a:pt x="146869" y="154128"/>
                  </a:lnTo>
                  <a:lnTo>
                    <a:pt x="144917" y="162595"/>
                  </a:lnTo>
                  <a:lnTo>
                    <a:pt x="140691" y="169905"/>
                  </a:lnTo>
                  <a:lnTo>
                    <a:pt x="134657" y="176196"/>
                  </a:lnTo>
                  <a:lnTo>
                    <a:pt x="127269" y="181676"/>
                  </a:lnTo>
                  <a:lnTo>
                    <a:pt x="118907" y="186220"/>
                  </a:lnTo>
                  <a:lnTo>
                    <a:pt x="109858" y="189383"/>
                  </a:lnTo>
                  <a:lnTo>
                    <a:pt x="100334" y="191039"/>
                  </a:lnTo>
                  <a:lnTo>
                    <a:pt x="90361" y="191506"/>
                  </a:lnTo>
                  <a:lnTo>
                    <a:pt x="78512" y="191422"/>
                  </a:lnTo>
                  <a:lnTo>
                    <a:pt x="60397" y="190780"/>
                  </a:lnTo>
                  <a:lnTo>
                    <a:pt x="28692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7978476" y="3200663"/>
              <a:ext cx="170582" cy="100729"/>
            </a:xfrm>
            <a:custGeom>
              <a:avLst/>
              <a:gdLst/>
              <a:ahLst/>
              <a:cxnLst/>
              <a:rect l="0" t="0" r="0" b="0"/>
              <a:pathLst>
                <a:path w="170582" h="100729">
                  <a:moveTo>
                    <a:pt x="86353" y="0"/>
                  </a:moveTo>
                  <a:lnTo>
                    <a:pt x="86354" y="11802"/>
                  </a:lnTo>
                  <a:lnTo>
                    <a:pt x="86354" y="23571"/>
                  </a:lnTo>
                  <a:lnTo>
                    <a:pt x="86358" y="36457"/>
                  </a:lnTo>
                  <a:lnTo>
                    <a:pt x="86530" y="50132"/>
                  </a:lnTo>
                  <a:lnTo>
                    <a:pt x="87179" y="63812"/>
                  </a:lnTo>
                  <a:lnTo>
                    <a:pt x="88407" y="77010"/>
                  </a:lnTo>
                  <a:lnTo>
                    <a:pt x="89293" y="88946"/>
                  </a:lnTo>
                  <a:lnTo>
                    <a:pt x="87843" y="97348"/>
                  </a:lnTo>
                  <a:lnTo>
                    <a:pt x="83790" y="100728"/>
                  </a:lnTo>
                  <a:lnTo>
                    <a:pt x="78575" y="100350"/>
                  </a:lnTo>
                  <a:lnTo>
                    <a:pt x="72649" y="97720"/>
                  </a:lnTo>
                  <a:lnTo>
                    <a:pt x="65893" y="94047"/>
                  </a:lnTo>
                  <a:lnTo>
                    <a:pt x="58266" y="90026"/>
                  </a:lnTo>
                  <a:lnTo>
                    <a:pt x="49704" y="86135"/>
                  </a:lnTo>
                  <a:lnTo>
                    <a:pt x="40055" y="82800"/>
                  </a:lnTo>
                  <a:lnTo>
                    <a:pt x="29366" y="80190"/>
                  </a:lnTo>
                  <a:lnTo>
                    <a:pt x="18614" y="78753"/>
                  </a:lnTo>
                  <a:lnTo>
                    <a:pt x="9536" y="79292"/>
                  </a:lnTo>
                  <a:lnTo>
                    <a:pt x="2990" y="82049"/>
                  </a:lnTo>
                  <a:lnTo>
                    <a:pt x="0" y="86311"/>
                  </a:lnTo>
                  <a:lnTo>
                    <a:pt x="1195" y="90282"/>
                  </a:lnTo>
                  <a:lnTo>
                    <a:pt x="5335" y="92574"/>
                  </a:lnTo>
                  <a:lnTo>
                    <a:pt x="11464" y="93173"/>
                  </a:lnTo>
                  <a:lnTo>
                    <a:pt x="18973" y="92480"/>
                  </a:lnTo>
                  <a:lnTo>
                    <a:pt x="27442" y="90877"/>
                  </a:lnTo>
                  <a:lnTo>
                    <a:pt x="36575" y="88651"/>
                  </a:lnTo>
                  <a:lnTo>
                    <a:pt x="46160" y="86002"/>
                  </a:lnTo>
                  <a:lnTo>
                    <a:pt x="56054" y="83069"/>
                  </a:lnTo>
                  <a:lnTo>
                    <a:pt x="66156" y="79944"/>
                  </a:lnTo>
                  <a:lnTo>
                    <a:pt x="76399" y="76692"/>
                  </a:lnTo>
                  <a:lnTo>
                    <a:pt x="86737" y="73355"/>
                  </a:lnTo>
                  <a:lnTo>
                    <a:pt x="97138" y="69960"/>
                  </a:lnTo>
                  <a:lnTo>
                    <a:pt x="107576" y="66532"/>
                  </a:lnTo>
                  <a:lnTo>
                    <a:pt x="117970" y="63234"/>
                  </a:lnTo>
                  <a:lnTo>
                    <a:pt x="129403" y="60049"/>
                  </a:lnTo>
                  <a:lnTo>
                    <a:pt x="145117" y="56696"/>
                  </a:lnTo>
                  <a:lnTo>
                    <a:pt x="170581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8230030" y="3217966"/>
              <a:ext cx="129597" cy="134453"/>
            </a:xfrm>
            <a:custGeom>
              <a:avLst/>
              <a:gdLst/>
              <a:ahLst/>
              <a:cxnLst/>
              <a:rect l="0" t="0" r="0" b="0"/>
              <a:pathLst>
                <a:path w="129597" h="134453">
                  <a:moveTo>
                    <a:pt x="24312" y="45868"/>
                  </a:moveTo>
                  <a:lnTo>
                    <a:pt x="33181" y="48668"/>
                  </a:lnTo>
                  <a:lnTo>
                    <a:pt x="42168" y="50169"/>
                  </a:lnTo>
                  <a:lnTo>
                    <a:pt x="52154" y="50471"/>
                  </a:lnTo>
                  <a:lnTo>
                    <a:pt x="62788" y="49619"/>
                  </a:lnTo>
                  <a:lnTo>
                    <a:pt x="73303" y="47503"/>
                  </a:lnTo>
                  <a:lnTo>
                    <a:pt x="83241" y="44176"/>
                  </a:lnTo>
                  <a:lnTo>
                    <a:pt x="92009" y="39669"/>
                  </a:lnTo>
                  <a:lnTo>
                    <a:pt x="98753" y="33901"/>
                  </a:lnTo>
                  <a:lnTo>
                    <a:pt x="103189" y="26963"/>
                  </a:lnTo>
                  <a:lnTo>
                    <a:pt x="105044" y="19545"/>
                  </a:lnTo>
                  <a:lnTo>
                    <a:pt x="103803" y="12793"/>
                  </a:lnTo>
                  <a:lnTo>
                    <a:pt x="99491" y="7301"/>
                  </a:lnTo>
                  <a:lnTo>
                    <a:pt x="92717" y="3295"/>
                  </a:lnTo>
                  <a:lnTo>
                    <a:pt x="84361" y="899"/>
                  </a:lnTo>
                  <a:lnTo>
                    <a:pt x="75088" y="0"/>
                  </a:lnTo>
                  <a:lnTo>
                    <a:pt x="65462" y="496"/>
                  </a:lnTo>
                  <a:lnTo>
                    <a:pt x="56016" y="2408"/>
                  </a:lnTo>
                  <a:lnTo>
                    <a:pt x="47002" y="5618"/>
                  </a:lnTo>
                  <a:lnTo>
                    <a:pt x="38460" y="10058"/>
                  </a:lnTo>
                  <a:lnTo>
                    <a:pt x="30329" y="15786"/>
                  </a:lnTo>
                  <a:lnTo>
                    <a:pt x="22530" y="22718"/>
                  </a:lnTo>
                  <a:lnTo>
                    <a:pt x="15307" y="30813"/>
                  </a:lnTo>
                  <a:lnTo>
                    <a:pt x="9206" y="40149"/>
                  </a:lnTo>
                  <a:lnTo>
                    <a:pt x="4444" y="50648"/>
                  </a:lnTo>
                  <a:lnTo>
                    <a:pt x="1248" y="61952"/>
                  </a:lnTo>
                  <a:lnTo>
                    <a:pt x="0" y="73531"/>
                  </a:lnTo>
                  <a:lnTo>
                    <a:pt x="725" y="85049"/>
                  </a:lnTo>
                  <a:lnTo>
                    <a:pt x="3313" y="96052"/>
                  </a:lnTo>
                  <a:lnTo>
                    <a:pt x="7709" y="105909"/>
                  </a:lnTo>
                  <a:lnTo>
                    <a:pt x="13705" y="114381"/>
                  </a:lnTo>
                  <a:lnTo>
                    <a:pt x="21153" y="121409"/>
                  </a:lnTo>
                  <a:lnTo>
                    <a:pt x="30045" y="126920"/>
                  </a:lnTo>
                  <a:lnTo>
                    <a:pt x="40241" y="131029"/>
                  </a:lnTo>
                  <a:lnTo>
                    <a:pt x="51342" y="133655"/>
                  </a:lnTo>
                  <a:lnTo>
                    <a:pt x="62783" y="134452"/>
                  </a:lnTo>
                  <a:lnTo>
                    <a:pt x="74208" y="133402"/>
                  </a:lnTo>
                  <a:lnTo>
                    <a:pt x="85216" y="130876"/>
                  </a:lnTo>
                  <a:lnTo>
                    <a:pt x="96459" y="127108"/>
                  </a:lnTo>
                  <a:lnTo>
                    <a:pt x="110036" y="120652"/>
                  </a:lnTo>
                  <a:lnTo>
                    <a:pt x="129596" y="1090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8402144" y="3063792"/>
              <a:ext cx="146997" cy="273723"/>
            </a:xfrm>
            <a:custGeom>
              <a:avLst/>
              <a:gdLst/>
              <a:ahLst/>
              <a:cxnLst/>
              <a:rect l="0" t="0" r="0" b="0"/>
              <a:pathLst>
                <a:path w="146997" h="273723">
                  <a:moveTo>
                    <a:pt x="10125" y="0"/>
                  </a:moveTo>
                  <a:lnTo>
                    <a:pt x="7259" y="11803"/>
                  </a:lnTo>
                  <a:lnTo>
                    <a:pt x="5118" y="23572"/>
                  </a:lnTo>
                  <a:lnTo>
                    <a:pt x="3513" y="36467"/>
                  </a:lnTo>
                  <a:lnTo>
                    <a:pt x="2333" y="50488"/>
                  </a:lnTo>
                  <a:lnTo>
                    <a:pt x="1484" y="65464"/>
                  </a:lnTo>
                  <a:lnTo>
                    <a:pt x="888" y="81186"/>
                  </a:lnTo>
                  <a:lnTo>
                    <a:pt x="472" y="97462"/>
                  </a:lnTo>
                  <a:lnTo>
                    <a:pt x="188" y="114134"/>
                  </a:lnTo>
                  <a:lnTo>
                    <a:pt x="0" y="131081"/>
                  </a:lnTo>
                  <a:lnTo>
                    <a:pt x="42" y="148050"/>
                  </a:lnTo>
                  <a:lnTo>
                    <a:pt x="602" y="164676"/>
                  </a:lnTo>
                  <a:lnTo>
                    <a:pt x="1800" y="180760"/>
                  </a:lnTo>
                  <a:lnTo>
                    <a:pt x="3780" y="195320"/>
                  </a:lnTo>
                  <a:lnTo>
                    <a:pt x="7510" y="206525"/>
                  </a:lnTo>
                  <a:lnTo>
                    <a:pt x="13571" y="213550"/>
                  </a:lnTo>
                  <a:lnTo>
                    <a:pt x="21178" y="216832"/>
                  </a:lnTo>
                  <a:lnTo>
                    <a:pt x="30125" y="217529"/>
                  </a:lnTo>
                  <a:lnTo>
                    <a:pt x="40142" y="216613"/>
                  </a:lnTo>
                  <a:lnTo>
                    <a:pt x="50726" y="214717"/>
                  </a:lnTo>
                  <a:lnTo>
                    <a:pt x="61515" y="212220"/>
                  </a:lnTo>
                  <a:lnTo>
                    <a:pt x="72167" y="209185"/>
                  </a:lnTo>
                  <a:lnTo>
                    <a:pt x="82306" y="205444"/>
                  </a:lnTo>
                  <a:lnTo>
                    <a:pt x="91782" y="200952"/>
                  </a:lnTo>
                  <a:lnTo>
                    <a:pt x="100634" y="195794"/>
                  </a:lnTo>
                  <a:lnTo>
                    <a:pt x="108973" y="190104"/>
                  </a:lnTo>
                  <a:lnTo>
                    <a:pt x="116903" y="184015"/>
                  </a:lnTo>
                  <a:lnTo>
                    <a:pt x="123874" y="177638"/>
                  </a:lnTo>
                  <a:lnTo>
                    <a:pt x="128740" y="171057"/>
                  </a:lnTo>
                  <a:lnTo>
                    <a:pt x="131041" y="164350"/>
                  </a:lnTo>
                  <a:lnTo>
                    <a:pt x="130787" y="158050"/>
                  </a:lnTo>
                  <a:lnTo>
                    <a:pt x="128108" y="153112"/>
                  </a:lnTo>
                  <a:lnTo>
                    <a:pt x="123342" y="149948"/>
                  </a:lnTo>
                  <a:lnTo>
                    <a:pt x="116924" y="148639"/>
                  </a:lnTo>
                  <a:lnTo>
                    <a:pt x="109269" y="149199"/>
                  </a:lnTo>
                  <a:lnTo>
                    <a:pt x="100727" y="151433"/>
                  </a:lnTo>
                  <a:lnTo>
                    <a:pt x="91725" y="155185"/>
                  </a:lnTo>
                  <a:lnTo>
                    <a:pt x="82765" y="160437"/>
                  </a:lnTo>
                  <a:lnTo>
                    <a:pt x="74124" y="167042"/>
                  </a:lnTo>
                  <a:lnTo>
                    <a:pt x="66358" y="174915"/>
                  </a:lnTo>
                  <a:lnTo>
                    <a:pt x="60351" y="184101"/>
                  </a:lnTo>
                  <a:lnTo>
                    <a:pt x="56426" y="194499"/>
                  </a:lnTo>
                  <a:lnTo>
                    <a:pt x="54418" y="205735"/>
                  </a:lnTo>
                  <a:lnTo>
                    <a:pt x="53968" y="217268"/>
                  </a:lnTo>
                  <a:lnTo>
                    <a:pt x="54707" y="228755"/>
                  </a:lnTo>
                  <a:lnTo>
                    <a:pt x="56640" y="239738"/>
                  </a:lnTo>
                  <a:lnTo>
                    <a:pt x="60130" y="249581"/>
                  </a:lnTo>
                  <a:lnTo>
                    <a:pt x="65252" y="258040"/>
                  </a:lnTo>
                  <a:lnTo>
                    <a:pt x="71809" y="264889"/>
                  </a:lnTo>
                  <a:lnTo>
                    <a:pt x="79504" y="269748"/>
                  </a:lnTo>
                  <a:lnTo>
                    <a:pt x="88048" y="272610"/>
                  </a:lnTo>
                  <a:lnTo>
                    <a:pt x="97130" y="273722"/>
                  </a:lnTo>
                  <a:lnTo>
                    <a:pt x="107525" y="273413"/>
                  </a:lnTo>
                  <a:lnTo>
                    <a:pt x="122375" y="270541"/>
                  </a:lnTo>
                  <a:lnTo>
                    <a:pt x="146996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8569180" y="3185535"/>
              <a:ext cx="158945" cy="135552"/>
            </a:xfrm>
            <a:custGeom>
              <a:avLst/>
              <a:gdLst/>
              <a:ahLst/>
              <a:cxnLst/>
              <a:rect l="0" t="0" r="0" b="0"/>
              <a:pathLst>
                <a:path w="158945" h="135552">
                  <a:moveTo>
                    <a:pt x="85245" y="4599"/>
                  </a:moveTo>
                  <a:lnTo>
                    <a:pt x="76443" y="1800"/>
                  </a:lnTo>
                  <a:lnTo>
                    <a:pt x="68095" y="298"/>
                  </a:lnTo>
                  <a:lnTo>
                    <a:pt x="59402" y="0"/>
                  </a:lnTo>
                  <a:lnTo>
                    <a:pt x="50454" y="1025"/>
                  </a:lnTo>
                  <a:lnTo>
                    <a:pt x="41607" y="3790"/>
                  </a:lnTo>
                  <a:lnTo>
                    <a:pt x="33073" y="8365"/>
                  </a:lnTo>
                  <a:lnTo>
                    <a:pt x="25058" y="14526"/>
                  </a:lnTo>
                  <a:lnTo>
                    <a:pt x="17829" y="21942"/>
                  </a:lnTo>
                  <a:lnTo>
                    <a:pt x="11461" y="30296"/>
                  </a:lnTo>
                  <a:lnTo>
                    <a:pt x="6186" y="39325"/>
                  </a:lnTo>
                  <a:lnTo>
                    <a:pt x="2466" y="48830"/>
                  </a:lnTo>
                  <a:lnTo>
                    <a:pt x="413" y="58660"/>
                  </a:lnTo>
                  <a:lnTo>
                    <a:pt x="0" y="68547"/>
                  </a:lnTo>
                  <a:lnTo>
                    <a:pt x="1235" y="78112"/>
                  </a:lnTo>
                  <a:lnTo>
                    <a:pt x="3954" y="87176"/>
                  </a:lnTo>
                  <a:lnTo>
                    <a:pt x="7878" y="95737"/>
                  </a:lnTo>
                  <a:lnTo>
                    <a:pt x="12720" y="103874"/>
                  </a:lnTo>
                  <a:lnTo>
                    <a:pt x="18243" y="111674"/>
                  </a:lnTo>
                  <a:lnTo>
                    <a:pt x="24575" y="118896"/>
                  </a:lnTo>
                  <a:lnTo>
                    <a:pt x="32189" y="124995"/>
                  </a:lnTo>
                  <a:lnTo>
                    <a:pt x="41240" y="129760"/>
                  </a:lnTo>
                  <a:lnTo>
                    <a:pt x="51589" y="133128"/>
                  </a:lnTo>
                  <a:lnTo>
                    <a:pt x="62986" y="135023"/>
                  </a:lnTo>
                  <a:lnTo>
                    <a:pt x="75163" y="135551"/>
                  </a:lnTo>
                  <a:lnTo>
                    <a:pt x="87577" y="134788"/>
                  </a:lnTo>
                  <a:lnTo>
                    <a:pt x="99443" y="132688"/>
                  </a:lnTo>
                  <a:lnTo>
                    <a:pt x="110377" y="129363"/>
                  </a:lnTo>
                  <a:lnTo>
                    <a:pt x="120250" y="125334"/>
                  </a:lnTo>
                  <a:lnTo>
                    <a:pt x="130084" y="121056"/>
                  </a:lnTo>
                  <a:lnTo>
                    <a:pt x="141854" y="116158"/>
                  </a:lnTo>
                  <a:lnTo>
                    <a:pt x="158944" y="1098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8776327" y="3042735"/>
              <a:ext cx="14969" cy="294799"/>
            </a:xfrm>
            <a:custGeom>
              <a:avLst/>
              <a:gdLst/>
              <a:ahLst/>
              <a:cxnLst/>
              <a:rect l="0" t="0" r="0" b="0"/>
              <a:pathLst>
                <a:path w="14969" h="294799">
                  <a:moveTo>
                    <a:pt x="14968" y="0"/>
                  </a:moveTo>
                  <a:lnTo>
                    <a:pt x="12102" y="8869"/>
                  </a:lnTo>
                  <a:lnTo>
                    <a:pt x="9959" y="17856"/>
                  </a:lnTo>
                  <a:lnTo>
                    <a:pt x="8356" y="27860"/>
                  </a:lnTo>
                  <a:lnTo>
                    <a:pt x="7176" y="39186"/>
                  </a:lnTo>
                  <a:lnTo>
                    <a:pt x="6327" y="52295"/>
                  </a:lnTo>
                  <a:lnTo>
                    <a:pt x="5730" y="67260"/>
                  </a:lnTo>
                  <a:lnTo>
                    <a:pt x="5316" y="83848"/>
                  </a:lnTo>
                  <a:lnTo>
                    <a:pt x="5031" y="101722"/>
                  </a:lnTo>
                  <a:lnTo>
                    <a:pt x="4838" y="120547"/>
                  </a:lnTo>
                  <a:lnTo>
                    <a:pt x="4708" y="139726"/>
                  </a:lnTo>
                  <a:lnTo>
                    <a:pt x="4619" y="158440"/>
                  </a:lnTo>
                  <a:lnTo>
                    <a:pt x="4556" y="176277"/>
                  </a:lnTo>
                  <a:lnTo>
                    <a:pt x="4343" y="193031"/>
                  </a:lnTo>
                  <a:lnTo>
                    <a:pt x="3668" y="208524"/>
                  </a:lnTo>
                  <a:lnTo>
                    <a:pt x="2406" y="222795"/>
                  </a:lnTo>
                  <a:lnTo>
                    <a:pt x="934" y="235973"/>
                  </a:lnTo>
                  <a:lnTo>
                    <a:pt x="0" y="249675"/>
                  </a:lnTo>
                  <a:lnTo>
                    <a:pt x="636" y="267347"/>
                  </a:lnTo>
                  <a:lnTo>
                    <a:pt x="444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8654425" y="3148020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198902" y="10462"/>
                  </a:lnTo>
                  <a:lnTo>
                    <a:pt x="188412" y="9822"/>
                  </a:lnTo>
                  <a:lnTo>
                    <a:pt x="178097" y="8530"/>
                  </a:lnTo>
                  <a:lnTo>
                    <a:pt x="167278" y="6843"/>
                  </a:lnTo>
                  <a:lnTo>
                    <a:pt x="154989" y="5175"/>
                  </a:lnTo>
                  <a:lnTo>
                    <a:pt x="140845" y="3762"/>
                  </a:lnTo>
                  <a:lnTo>
                    <a:pt x="125113" y="2663"/>
                  </a:lnTo>
                  <a:lnTo>
                    <a:pt x="108414" y="1852"/>
                  </a:lnTo>
                  <a:lnTo>
                    <a:pt x="91233" y="1273"/>
                  </a:lnTo>
                  <a:lnTo>
                    <a:pt x="74208" y="867"/>
                  </a:lnTo>
                  <a:lnTo>
                    <a:pt x="56319" y="542"/>
                  </a:lnTo>
                  <a:lnTo>
                    <a:pt x="33766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8864995" y="3200663"/>
              <a:ext cx="105286" cy="136276"/>
            </a:xfrm>
            <a:custGeom>
              <a:avLst/>
              <a:gdLst/>
              <a:ahLst/>
              <a:cxnLst/>
              <a:rect l="0" t="0" r="0" b="0"/>
              <a:pathLst>
                <a:path w="105286" h="136276">
                  <a:moveTo>
                    <a:pt x="0" y="42114"/>
                  </a:moveTo>
                  <a:lnTo>
                    <a:pt x="2933" y="50915"/>
                  </a:lnTo>
                  <a:lnTo>
                    <a:pt x="5715" y="59262"/>
                  </a:lnTo>
                  <a:lnTo>
                    <a:pt x="8614" y="67960"/>
                  </a:lnTo>
                  <a:lnTo>
                    <a:pt x="11655" y="77081"/>
                  </a:lnTo>
                  <a:lnTo>
                    <a:pt x="14821" y="86576"/>
                  </a:lnTo>
                  <a:lnTo>
                    <a:pt x="18085" y="96369"/>
                  </a:lnTo>
                  <a:lnTo>
                    <a:pt x="21423" y="106382"/>
                  </a:lnTo>
                  <a:lnTo>
                    <a:pt x="24815" y="116556"/>
                  </a:lnTo>
                  <a:lnTo>
                    <a:pt x="28218" y="126769"/>
                  </a:lnTo>
                  <a:lnTo>
                    <a:pt x="30759" y="134389"/>
                  </a:lnTo>
                  <a:lnTo>
                    <a:pt x="31387" y="136275"/>
                  </a:lnTo>
                  <a:lnTo>
                    <a:pt x="30500" y="133614"/>
                  </a:lnTo>
                  <a:lnTo>
                    <a:pt x="28637" y="128027"/>
                  </a:lnTo>
                  <a:lnTo>
                    <a:pt x="26169" y="120623"/>
                  </a:lnTo>
                  <a:lnTo>
                    <a:pt x="23325" y="112089"/>
                  </a:lnTo>
                  <a:lnTo>
                    <a:pt x="20243" y="102846"/>
                  </a:lnTo>
                  <a:lnTo>
                    <a:pt x="17012" y="93152"/>
                  </a:lnTo>
                  <a:lnTo>
                    <a:pt x="13694" y="83169"/>
                  </a:lnTo>
                  <a:lnTo>
                    <a:pt x="10649" y="72999"/>
                  </a:lnTo>
                  <a:lnTo>
                    <a:pt x="8515" y="62707"/>
                  </a:lnTo>
                  <a:lnTo>
                    <a:pt x="7573" y="52343"/>
                  </a:lnTo>
                  <a:lnTo>
                    <a:pt x="8095" y="42263"/>
                  </a:lnTo>
                  <a:lnTo>
                    <a:pt x="10498" y="33100"/>
                  </a:lnTo>
                  <a:lnTo>
                    <a:pt x="14828" y="25128"/>
                  </a:lnTo>
                  <a:lnTo>
                    <a:pt x="20988" y="18454"/>
                  </a:lnTo>
                  <a:lnTo>
                    <a:pt x="28935" y="13187"/>
                  </a:lnTo>
                  <a:lnTo>
                    <a:pt x="38455" y="9237"/>
                  </a:lnTo>
                  <a:lnTo>
                    <a:pt x="49012" y="6374"/>
                  </a:lnTo>
                  <a:lnTo>
                    <a:pt x="61086" y="4043"/>
                  </a:lnTo>
                  <a:lnTo>
                    <a:pt x="77970" y="203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8978339" y="3211191"/>
              <a:ext cx="102231" cy="118812"/>
            </a:xfrm>
            <a:custGeom>
              <a:avLst/>
              <a:gdLst/>
              <a:ahLst/>
              <a:cxnLst/>
              <a:rect l="0" t="0" r="0" b="0"/>
              <a:pathLst>
                <a:path w="102231" h="118812">
                  <a:moveTo>
                    <a:pt x="76168" y="21057"/>
                  </a:moveTo>
                  <a:lnTo>
                    <a:pt x="70166" y="15391"/>
                  </a:lnTo>
                  <a:lnTo>
                    <a:pt x="63322" y="11747"/>
                  </a:lnTo>
                  <a:lnTo>
                    <a:pt x="54939" y="9842"/>
                  </a:lnTo>
                  <a:lnTo>
                    <a:pt x="45485" y="9513"/>
                  </a:lnTo>
                  <a:lnTo>
                    <a:pt x="35819" y="10781"/>
                  </a:lnTo>
                  <a:lnTo>
                    <a:pt x="26473" y="13519"/>
                  </a:lnTo>
                  <a:lnTo>
                    <a:pt x="17946" y="17958"/>
                  </a:lnTo>
                  <a:lnTo>
                    <a:pt x="10840" y="24739"/>
                  </a:lnTo>
                  <a:lnTo>
                    <a:pt x="5339" y="33989"/>
                  </a:lnTo>
                  <a:lnTo>
                    <a:pt x="1615" y="44928"/>
                  </a:lnTo>
                  <a:lnTo>
                    <a:pt x="0" y="56185"/>
                  </a:lnTo>
                  <a:lnTo>
                    <a:pt x="467" y="66935"/>
                  </a:lnTo>
                  <a:lnTo>
                    <a:pt x="2709" y="76910"/>
                  </a:lnTo>
                  <a:lnTo>
                    <a:pt x="6338" y="86136"/>
                  </a:lnTo>
                  <a:lnTo>
                    <a:pt x="11006" y="94735"/>
                  </a:lnTo>
                  <a:lnTo>
                    <a:pt x="16747" y="102526"/>
                  </a:lnTo>
                  <a:lnTo>
                    <a:pt x="23954" y="109023"/>
                  </a:lnTo>
                  <a:lnTo>
                    <a:pt x="32721" y="114056"/>
                  </a:lnTo>
                  <a:lnTo>
                    <a:pt x="42539" y="117438"/>
                  </a:lnTo>
                  <a:lnTo>
                    <a:pt x="52514" y="118811"/>
                  </a:lnTo>
                  <a:lnTo>
                    <a:pt x="62105" y="118171"/>
                  </a:lnTo>
                  <a:lnTo>
                    <a:pt x="70983" y="115640"/>
                  </a:lnTo>
                  <a:lnTo>
                    <a:pt x="78867" y="111282"/>
                  </a:lnTo>
                  <a:lnTo>
                    <a:pt x="85717" y="105312"/>
                  </a:lnTo>
                  <a:lnTo>
                    <a:pt x="91501" y="97883"/>
                  </a:lnTo>
                  <a:lnTo>
                    <a:pt x="96104" y="89002"/>
                  </a:lnTo>
                  <a:lnTo>
                    <a:pt x="99568" y="78817"/>
                  </a:lnTo>
                  <a:lnTo>
                    <a:pt x="101743" y="67895"/>
                  </a:lnTo>
                  <a:lnTo>
                    <a:pt x="102230" y="57105"/>
                  </a:lnTo>
                  <a:lnTo>
                    <a:pt x="100965" y="46931"/>
                  </a:lnTo>
                  <a:lnTo>
                    <a:pt x="98094" y="37585"/>
                  </a:lnTo>
                  <a:lnTo>
                    <a:pt x="93311" y="28170"/>
                  </a:lnTo>
                  <a:lnTo>
                    <a:pt x="83964" y="16748"/>
                  </a:lnTo>
                  <a:lnTo>
                    <a:pt x="656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9107150" y="3196391"/>
              <a:ext cx="126343" cy="120086"/>
            </a:xfrm>
            <a:custGeom>
              <a:avLst/>
              <a:gdLst/>
              <a:ahLst/>
              <a:cxnLst/>
              <a:rect l="0" t="0" r="0" b="0"/>
              <a:pathLst>
                <a:path w="126343" h="120086">
                  <a:moveTo>
                    <a:pt x="0" y="67443"/>
                  </a:moveTo>
                  <a:lnTo>
                    <a:pt x="8667" y="73378"/>
                  </a:lnTo>
                  <a:lnTo>
                    <a:pt x="15734" y="79582"/>
                  </a:lnTo>
                  <a:lnTo>
                    <a:pt x="21791" y="86626"/>
                  </a:lnTo>
                  <a:lnTo>
                    <a:pt x="25408" y="92642"/>
                  </a:lnTo>
                  <a:lnTo>
                    <a:pt x="25312" y="94775"/>
                  </a:lnTo>
                  <a:lnTo>
                    <a:pt x="23295" y="92917"/>
                  </a:lnTo>
                  <a:lnTo>
                    <a:pt x="20462" y="88106"/>
                  </a:lnTo>
                  <a:lnTo>
                    <a:pt x="17269" y="81315"/>
                  </a:lnTo>
                  <a:lnTo>
                    <a:pt x="13918" y="73231"/>
                  </a:lnTo>
                  <a:lnTo>
                    <a:pt x="10826" y="64309"/>
                  </a:lnTo>
                  <a:lnTo>
                    <a:pt x="8645" y="54838"/>
                  </a:lnTo>
                  <a:lnTo>
                    <a:pt x="7667" y="45012"/>
                  </a:lnTo>
                  <a:lnTo>
                    <a:pt x="8160" y="35119"/>
                  </a:lnTo>
                  <a:lnTo>
                    <a:pt x="10544" y="25545"/>
                  </a:lnTo>
                  <a:lnTo>
                    <a:pt x="14854" y="16492"/>
                  </a:lnTo>
                  <a:lnTo>
                    <a:pt x="20833" y="8616"/>
                  </a:lnTo>
                  <a:lnTo>
                    <a:pt x="28126" y="3067"/>
                  </a:lnTo>
                  <a:lnTo>
                    <a:pt x="36391" y="268"/>
                  </a:lnTo>
                  <a:lnTo>
                    <a:pt x="45191" y="0"/>
                  </a:lnTo>
                  <a:lnTo>
                    <a:pt x="54010" y="1788"/>
                  </a:lnTo>
                  <a:lnTo>
                    <a:pt x="62567" y="5140"/>
                  </a:lnTo>
                  <a:lnTo>
                    <a:pt x="70784" y="9793"/>
                  </a:lnTo>
                  <a:lnTo>
                    <a:pt x="78690" y="15723"/>
                  </a:lnTo>
                  <a:lnTo>
                    <a:pt x="86333" y="22819"/>
                  </a:lnTo>
                  <a:lnTo>
                    <a:pt x="93450" y="31038"/>
                  </a:lnTo>
                  <a:lnTo>
                    <a:pt x="99479" y="40465"/>
                  </a:lnTo>
                  <a:lnTo>
                    <a:pt x="104206" y="51023"/>
                  </a:lnTo>
                  <a:lnTo>
                    <a:pt x="107927" y="62300"/>
                  </a:lnTo>
                  <a:lnTo>
                    <a:pt x="111736" y="74946"/>
                  </a:lnTo>
                  <a:lnTo>
                    <a:pt x="117086" y="92305"/>
                  </a:lnTo>
                  <a:lnTo>
                    <a:pt x="126342" y="1200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9296663" y="3211191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3"/>
                  </a:lnTo>
                  <a:lnTo>
                    <a:pt x="0" y="46371"/>
                  </a:lnTo>
                  <a:lnTo>
                    <a:pt x="0" y="59489"/>
                  </a:lnTo>
                  <a:lnTo>
                    <a:pt x="0" y="7720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9286134" y="312696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9355515" y="3189296"/>
              <a:ext cx="109605" cy="111383"/>
            </a:xfrm>
            <a:custGeom>
              <a:avLst/>
              <a:gdLst/>
              <a:ahLst/>
              <a:cxnLst/>
              <a:rect l="0" t="0" r="0" b="0"/>
              <a:pathLst>
                <a:path w="109605" h="111383">
                  <a:moveTo>
                    <a:pt x="67490" y="11367"/>
                  </a:moveTo>
                  <a:lnTo>
                    <a:pt x="61489" y="5700"/>
                  </a:lnTo>
                  <a:lnTo>
                    <a:pt x="54643" y="2057"/>
                  </a:lnTo>
                  <a:lnTo>
                    <a:pt x="46266" y="156"/>
                  </a:lnTo>
                  <a:lnTo>
                    <a:pt x="36984" y="0"/>
                  </a:lnTo>
                  <a:lnTo>
                    <a:pt x="27966" y="1916"/>
                  </a:lnTo>
                  <a:lnTo>
                    <a:pt x="19869" y="5899"/>
                  </a:lnTo>
                  <a:lnTo>
                    <a:pt x="12995" y="11818"/>
                  </a:lnTo>
                  <a:lnTo>
                    <a:pt x="7536" y="19598"/>
                  </a:lnTo>
                  <a:lnTo>
                    <a:pt x="3437" y="29007"/>
                  </a:lnTo>
                  <a:lnTo>
                    <a:pt x="806" y="39559"/>
                  </a:lnTo>
                  <a:lnTo>
                    <a:pt x="0" y="50624"/>
                  </a:lnTo>
                  <a:lnTo>
                    <a:pt x="1050" y="61793"/>
                  </a:lnTo>
                  <a:lnTo>
                    <a:pt x="3869" y="72560"/>
                  </a:lnTo>
                  <a:lnTo>
                    <a:pt x="8427" y="82258"/>
                  </a:lnTo>
                  <a:lnTo>
                    <a:pt x="14534" y="90624"/>
                  </a:lnTo>
                  <a:lnTo>
                    <a:pt x="22058" y="97580"/>
                  </a:lnTo>
                  <a:lnTo>
                    <a:pt x="31002" y="103044"/>
                  </a:lnTo>
                  <a:lnTo>
                    <a:pt x="41228" y="107125"/>
                  </a:lnTo>
                  <a:lnTo>
                    <a:pt x="52280" y="109879"/>
                  </a:lnTo>
                  <a:lnTo>
                    <a:pt x="64750" y="111382"/>
                  </a:lnTo>
                  <a:lnTo>
                    <a:pt x="81964" y="110651"/>
                  </a:lnTo>
                  <a:lnTo>
                    <a:pt x="109604" y="106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9524205" y="3158549"/>
              <a:ext cx="118295" cy="160134"/>
            </a:xfrm>
            <a:custGeom>
              <a:avLst/>
              <a:gdLst/>
              <a:ahLst/>
              <a:cxnLst/>
              <a:rect l="0" t="0" r="0" b="0"/>
              <a:pathLst>
                <a:path w="118295" h="160134">
                  <a:moveTo>
                    <a:pt x="77784" y="0"/>
                  </a:moveTo>
                  <a:lnTo>
                    <a:pt x="66116" y="67"/>
                  </a:lnTo>
                  <a:lnTo>
                    <a:pt x="55627" y="707"/>
                  </a:lnTo>
                  <a:lnTo>
                    <a:pt x="45330" y="2013"/>
                  </a:lnTo>
                  <a:lnTo>
                    <a:pt x="35201" y="4218"/>
                  </a:lnTo>
                  <a:lnTo>
                    <a:pt x="25506" y="7831"/>
                  </a:lnTo>
                  <a:lnTo>
                    <a:pt x="16388" y="13000"/>
                  </a:lnTo>
                  <a:lnTo>
                    <a:pt x="8477" y="19402"/>
                  </a:lnTo>
                  <a:lnTo>
                    <a:pt x="2909" y="26453"/>
                  </a:lnTo>
                  <a:lnTo>
                    <a:pt x="102" y="33743"/>
                  </a:lnTo>
                  <a:lnTo>
                    <a:pt x="0" y="40905"/>
                  </a:lnTo>
                  <a:lnTo>
                    <a:pt x="2433" y="47554"/>
                  </a:lnTo>
                  <a:lnTo>
                    <a:pt x="7036" y="53533"/>
                  </a:lnTo>
                  <a:lnTo>
                    <a:pt x="13513" y="58716"/>
                  </a:lnTo>
                  <a:lnTo>
                    <a:pt x="21738" y="62907"/>
                  </a:lnTo>
                  <a:lnTo>
                    <a:pt x="31481" y="66103"/>
                  </a:lnTo>
                  <a:lnTo>
                    <a:pt x="42272" y="68607"/>
                  </a:lnTo>
                  <a:lnTo>
                    <a:pt x="53507" y="70912"/>
                  </a:lnTo>
                  <a:lnTo>
                    <a:pt x="64792" y="73329"/>
                  </a:lnTo>
                  <a:lnTo>
                    <a:pt x="75639" y="76295"/>
                  </a:lnTo>
                  <a:lnTo>
                    <a:pt x="85392" y="80431"/>
                  </a:lnTo>
                  <a:lnTo>
                    <a:pt x="93800" y="85961"/>
                  </a:lnTo>
                  <a:lnTo>
                    <a:pt x="100954" y="92779"/>
                  </a:lnTo>
                  <a:lnTo>
                    <a:pt x="107082" y="100643"/>
                  </a:lnTo>
                  <a:lnTo>
                    <a:pt x="112415" y="109292"/>
                  </a:lnTo>
                  <a:lnTo>
                    <a:pt x="116507" y="118181"/>
                  </a:lnTo>
                  <a:lnTo>
                    <a:pt x="118294" y="126528"/>
                  </a:lnTo>
                  <a:lnTo>
                    <a:pt x="117384" y="133948"/>
                  </a:lnTo>
                  <a:lnTo>
                    <a:pt x="113992" y="140419"/>
                  </a:lnTo>
                  <a:lnTo>
                    <a:pt x="108585" y="146081"/>
                  </a:lnTo>
                  <a:lnTo>
                    <a:pt x="101650" y="151105"/>
                  </a:lnTo>
                  <a:lnTo>
                    <a:pt x="93609" y="155327"/>
                  </a:lnTo>
                  <a:lnTo>
                    <a:pt x="84782" y="158267"/>
                  </a:lnTo>
                  <a:lnTo>
                    <a:pt x="75419" y="159771"/>
                  </a:lnTo>
                  <a:lnTo>
                    <a:pt x="65953" y="160133"/>
                  </a:lnTo>
                  <a:lnTo>
                    <a:pt x="55990" y="159968"/>
                  </a:lnTo>
                  <a:lnTo>
                    <a:pt x="43538" y="159259"/>
                  </a:lnTo>
                  <a:lnTo>
                    <a:pt x="25142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9696746" y="3284891"/>
              <a:ext cx="31831" cy="136871"/>
            </a:xfrm>
            <a:custGeom>
              <a:avLst/>
              <a:gdLst/>
              <a:ahLst/>
              <a:cxnLst/>
              <a:rect l="0" t="0" r="0" b="0"/>
              <a:pathLst>
                <a:path w="31831" h="136871">
                  <a:moveTo>
                    <a:pt x="10528" y="0"/>
                  </a:moveTo>
                  <a:lnTo>
                    <a:pt x="13530" y="8801"/>
                  </a:lnTo>
                  <a:lnTo>
                    <a:pt x="16953" y="17148"/>
                  </a:lnTo>
                  <a:lnTo>
                    <a:pt x="21135" y="25847"/>
                  </a:lnTo>
                  <a:lnTo>
                    <a:pt x="25517" y="34968"/>
                  </a:lnTo>
                  <a:lnTo>
                    <a:pt x="29053" y="44463"/>
                  </a:lnTo>
                  <a:lnTo>
                    <a:pt x="31218" y="54255"/>
                  </a:lnTo>
                  <a:lnTo>
                    <a:pt x="31830" y="64268"/>
                  </a:lnTo>
                  <a:lnTo>
                    <a:pt x="30791" y="74442"/>
                  </a:lnTo>
                  <a:lnTo>
                    <a:pt x="28238" y="84719"/>
                  </a:lnTo>
                  <a:lnTo>
                    <a:pt x="24562" y="94803"/>
                  </a:lnTo>
                  <a:lnTo>
                    <a:pt x="19832" y="105250"/>
                  </a:lnTo>
                  <a:lnTo>
                    <a:pt x="12515" y="118096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3" name="Group 262"/>
          <p:cNvGrpSpPr/>
          <p:nvPr/>
        </p:nvGrpSpPr>
        <p:grpSpPr>
          <a:xfrm>
            <a:off x="6389149" y="3663917"/>
            <a:ext cx="3244427" cy="389555"/>
            <a:chOff x="6389149" y="3663917"/>
            <a:chExt cx="3244427" cy="389555"/>
          </a:xfrm>
        </p:grpSpPr>
        <p:sp>
          <p:nvSpPr>
            <p:cNvPr id="235" name="Freeform 234"/>
            <p:cNvSpPr/>
            <p:nvPr/>
          </p:nvSpPr>
          <p:spPr>
            <a:xfrm>
              <a:off x="6389149" y="3833638"/>
              <a:ext cx="159577" cy="216126"/>
            </a:xfrm>
            <a:custGeom>
              <a:avLst/>
              <a:gdLst/>
              <a:ahLst/>
              <a:cxnLst/>
              <a:rect l="0" t="0" r="0" b="0"/>
              <a:pathLst>
                <a:path w="159577" h="216126">
                  <a:moveTo>
                    <a:pt x="106934" y="30320"/>
                  </a:moveTo>
                  <a:lnTo>
                    <a:pt x="103866" y="21653"/>
                  </a:lnTo>
                  <a:lnTo>
                    <a:pt x="99803" y="14586"/>
                  </a:lnTo>
                  <a:lnTo>
                    <a:pt x="94311" y="8494"/>
                  </a:lnTo>
                  <a:lnTo>
                    <a:pt x="87551" y="3612"/>
                  </a:lnTo>
                  <a:lnTo>
                    <a:pt x="79753" y="695"/>
                  </a:lnTo>
                  <a:lnTo>
                    <a:pt x="71165" y="0"/>
                  </a:lnTo>
                  <a:lnTo>
                    <a:pt x="62326" y="1482"/>
                  </a:lnTo>
                  <a:lnTo>
                    <a:pt x="54017" y="5061"/>
                  </a:lnTo>
                  <a:lnTo>
                    <a:pt x="46619" y="10462"/>
                  </a:lnTo>
                  <a:lnTo>
                    <a:pt x="39995" y="17154"/>
                  </a:lnTo>
                  <a:lnTo>
                    <a:pt x="33698" y="24466"/>
                  </a:lnTo>
                  <a:lnTo>
                    <a:pt x="27426" y="31977"/>
                  </a:lnTo>
                  <a:lnTo>
                    <a:pt x="21211" y="39813"/>
                  </a:lnTo>
                  <a:lnTo>
                    <a:pt x="15330" y="48518"/>
                  </a:lnTo>
                  <a:lnTo>
                    <a:pt x="9934" y="58336"/>
                  </a:lnTo>
                  <a:lnTo>
                    <a:pt x="5344" y="69050"/>
                  </a:lnTo>
                  <a:lnTo>
                    <a:pt x="2098" y="80167"/>
                  </a:lnTo>
                  <a:lnTo>
                    <a:pt x="366" y="91361"/>
                  </a:lnTo>
                  <a:lnTo>
                    <a:pt x="0" y="102810"/>
                  </a:lnTo>
                  <a:lnTo>
                    <a:pt x="737" y="115089"/>
                  </a:lnTo>
                  <a:lnTo>
                    <a:pt x="2307" y="128451"/>
                  </a:lnTo>
                  <a:lnTo>
                    <a:pt x="4647" y="142527"/>
                  </a:lnTo>
                  <a:lnTo>
                    <a:pt x="7887" y="156521"/>
                  </a:lnTo>
                  <a:lnTo>
                    <a:pt x="12031" y="169962"/>
                  </a:lnTo>
                  <a:lnTo>
                    <a:pt x="17117" y="182412"/>
                  </a:lnTo>
                  <a:lnTo>
                    <a:pt x="23288" y="193313"/>
                  </a:lnTo>
                  <a:lnTo>
                    <a:pt x="30517" y="202515"/>
                  </a:lnTo>
                  <a:lnTo>
                    <a:pt x="38643" y="209708"/>
                  </a:lnTo>
                  <a:lnTo>
                    <a:pt x="47468" y="214275"/>
                  </a:lnTo>
                  <a:lnTo>
                    <a:pt x="56806" y="216125"/>
                  </a:lnTo>
                  <a:lnTo>
                    <a:pt x="66346" y="215607"/>
                  </a:lnTo>
                  <a:lnTo>
                    <a:pt x="75669" y="213217"/>
                  </a:lnTo>
                  <a:lnTo>
                    <a:pt x="84568" y="209431"/>
                  </a:lnTo>
                  <a:lnTo>
                    <a:pt x="93017" y="204639"/>
                  </a:lnTo>
                  <a:lnTo>
                    <a:pt x="101079" y="199141"/>
                  </a:lnTo>
                  <a:lnTo>
                    <a:pt x="108837" y="193157"/>
                  </a:lnTo>
                  <a:lnTo>
                    <a:pt x="116453" y="186955"/>
                  </a:lnTo>
                  <a:lnTo>
                    <a:pt x="125116" y="180149"/>
                  </a:lnTo>
                  <a:lnTo>
                    <a:pt x="137825" y="171027"/>
                  </a:lnTo>
                  <a:lnTo>
                    <a:pt x="159576" y="1566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6569782" y="3695502"/>
              <a:ext cx="231703" cy="274473"/>
            </a:xfrm>
            <a:custGeom>
              <a:avLst/>
              <a:gdLst/>
              <a:ahLst/>
              <a:cxnLst/>
              <a:rect l="0" t="0" r="0" b="0"/>
              <a:pathLst>
                <a:path w="231703" h="274473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72"/>
                  </a:lnTo>
                  <a:lnTo>
                    <a:pt x="0" y="46979"/>
                  </a:lnTo>
                  <a:lnTo>
                    <a:pt x="0" y="60935"/>
                  </a:lnTo>
                  <a:lnTo>
                    <a:pt x="0" y="76489"/>
                  </a:lnTo>
                  <a:lnTo>
                    <a:pt x="0" y="93146"/>
                  </a:lnTo>
                  <a:lnTo>
                    <a:pt x="0" y="110008"/>
                  </a:lnTo>
                  <a:lnTo>
                    <a:pt x="4" y="126528"/>
                  </a:lnTo>
                  <a:lnTo>
                    <a:pt x="177" y="142533"/>
                  </a:lnTo>
                  <a:lnTo>
                    <a:pt x="826" y="158039"/>
                  </a:lnTo>
                  <a:lnTo>
                    <a:pt x="2075" y="173133"/>
                  </a:lnTo>
                  <a:lnTo>
                    <a:pt x="3728" y="187915"/>
                  </a:lnTo>
                  <a:lnTo>
                    <a:pt x="5376" y="202467"/>
                  </a:lnTo>
                  <a:lnTo>
                    <a:pt x="6786" y="216760"/>
                  </a:lnTo>
                  <a:lnTo>
                    <a:pt x="8147" y="227409"/>
                  </a:lnTo>
                  <a:lnTo>
                    <a:pt x="9783" y="230290"/>
                  </a:lnTo>
                  <a:lnTo>
                    <a:pt x="11696" y="226982"/>
                  </a:lnTo>
                  <a:lnTo>
                    <a:pt x="14080" y="220013"/>
                  </a:lnTo>
                  <a:lnTo>
                    <a:pt x="17244" y="211512"/>
                  </a:lnTo>
                  <a:lnTo>
                    <a:pt x="21288" y="202696"/>
                  </a:lnTo>
                  <a:lnTo>
                    <a:pt x="26451" y="194566"/>
                  </a:lnTo>
                  <a:lnTo>
                    <a:pt x="33191" y="188193"/>
                  </a:lnTo>
                  <a:lnTo>
                    <a:pt x="41600" y="183972"/>
                  </a:lnTo>
                  <a:lnTo>
                    <a:pt x="50990" y="182075"/>
                  </a:lnTo>
                  <a:lnTo>
                    <a:pt x="60137" y="182750"/>
                  </a:lnTo>
                  <a:lnTo>
                    <a:pt x="68354" y="185865"/>
                  </a:lnTo>
                  <a:lnTo>
                    <a:pt x="75495" y="191019"/>
                  </a:lnTo>
                  <a:lnTo>
                    <a:pt x="81673" y="197748"/>
                  </a:lnTo>
                  <a:lnTo>
                    <a:pt x="87084" y="205636"/>
                  </a:lnTo>
                  <a:lnTo>
                    <a:pt x="91922" y="214351"/>
                  </a:lnTo>
                  <a:lnTo>
                    <a:pt x="96347" y="223644"/>
                  </a:lnTo>
                  <a:lnTo>
                    <a:pt x="100495" y="233304"/>
                  </a:lnTo>
                  <a:lnTo>
                    <a:pt x="104957" y="242017"/>
                  </a:lnTo>
                  <a:lnTo>
                    <a:pt x="110542" y="246693"/>
                  </a:lnTo>
                  <a:lnTo>
                    <a:pt x="116867" y="246335"/>
                  </a:lnTo>
                  <a:lnTo>
                    <a:pt x="123136" y="243083"/>
                  </a:lnTo>
                  <a:lnTo>
                    <a:pt x="129497" y="238476"/>
                  </a:lnTo>
                  <a:lnTo>
                    <a:pt x="136401" y="233486"/>
                  </a:lnTo>
                  <a:lnTo>
                    <a:pt x="144051" y="228592"/>
                  </a:lnTo>
                  <a:lnTo>
                    <a:pt x="152423" y="223955"/>
                  </a:lnTo>
                  <a:lnTo>
                    <a:pt x="161395" y="219593"/>
                  </a:lnTo>
                  <a:lnTo>
                    <a:pt x="170825" y="215460"/>
                  </a:lnTo>
                  <a:lnTo>
                    <a:pt x="180592" y="211340"/>
                  </a:lnTo>
                  <a:lnTo>
                    <a:pt x="190599" y="206878"/>
                  </a:lnTo>
                  <a:lnTo>
                    <a:pt x="200758" y="201898"/>
                  </a:lnTo>
                  <a:lnTo>
                    <a:pt x="210528" y="196075"/>
                  </a:lnTo>
                  <a:lnTo>
                    <a:pt x="218950" y="188876"/>
                  </a:lnTo>
                  <a:lnTo>
                    <a:pt x="225597" y="180153"/>
                  </a:lnTo>
                  <a:lnTo>
                    <a:pt x="230057" y="170550"/>
                  </a:lnTo>
                  <a:lnTo>
                    <a:pt x="231702" y="161258"/>
                  </a:lnTo>
                  <a:lnTo>
                    <a:pt x="230471" y="152951"/>
                  </a:lnTo>
                  <a:lnTo>
                    <a:pt x="226746" y="146091"/>
                  </a:lnTo>
                  <a:lnTo>
                    <a:pt x="221057" y="141166"/>
                  </a:lnTo>
                  <a:lnTo>
                    <a:pt x="213906" y="138236"/>
                  </a:lnTo>
                  <a:lnTo>
                    <a:pt x="205702" y="137202"/>
                  </a:lnTo>
                  <a:lnTo>
                    <a:pt x="196761" y="138006"/>
                  </a:lnTo>
                  <a:lnTo>
                    <a:pt x="187317" y="140437"/>
                  </a:lnTo>
                  <a:lnTo>
                    <a:pt x="177861" y="144505"/>
                  </a:lnTo>
                  <a:lnTo>
                    <a:pt x="169118" y="150507"/>
                  </a:lnTo>
                  <a:lnTo>
                    <a:pt x="161428" y="158433"/>
                  </a:lnTo>
                  <a:lnTo>
                    <a:pt x="154943" y="168009"/>
                  </a:lnTo>
                  <a:lnTo>
                    <a:pt x="149803" y="178877"/>
                  </a:lnTo>
                  <a:lnTo>
                    <a:pt x="145947" y="190701"/>
                  </a:lnTo>
                  <a:lnTo>
                    <a:pt x="143492" y="203044"/>
                  </a:lnTo>
                  <a:lnTo>
                    <a:pt x="142809" y="215396"/>
                  </a:lnTo>
                  <a:lnTo>
                    <a:pt x="143946" y="227469"/>
                  </a:lnTo>
                  <a:lnTo>
                    <a:pt x="146825" y="238862"/>
                  </a:lnTo>
                  <a:lnTo>
                    <a:pt x="151424" y="248988"/>
                  </a:lnTo>
                  <a:lnTo>
                    <a:pt x="157554" y="257640"/>
                  </a:lnTo>
                  <a:lnTo>
                    <a:pt x="164923" y="264620"/>
                  </a:lnTo>
                  <a:lnTo>
                    <a:pt x="173231" y="269567"/>
                  </a:lnTo>
                  <a:lnTo>
                    <a:pt x="182213" y="272493"/>
                  </a:lnTo>
                  <a:lnTo>
                    <a:pt x="191407" y="273847"/>
                  </a:lnTo>
                  <a:lnTo>
                    <a:pt x="201152" y="274472"/>
                  </a:lnTo>
                  <a:lnTo>
                    <a:pt x="213417" y="274423"/>
                  </a:lnTo>
                  <a:lnTo>
                    <a:pt x="23162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6837184" y="3867259"/>
              <a:ext cx="174796" cy="91457"/>
            </a:xfrm>
            <a:custGeom>
              <a:avLst/>
              <a:gdLst/>
              <a:ahLst/>
              <a:cxnLst/>
              <a:rect l="0" t="0" r="0" b="0"/>
              <a:pathLst>
                <a:path w="174796" h="91457">
                  <a:moveTo>
                    <a:pt x="16868" y="38813"/>
                  </a:moveTo>
                  <a:lnTo>
                    <a:pt x="14068" y="47614"/>
                  </a:lnTo>
                  <a:lnTo>
                    <a:pt x="12566" y="55961"/>
                  </a:lnTo>
                  <a:lnTo>
                    <a:pt x="12217" y="64609"/>
                  </a:lnTo>
                  <a:lnTo>
                    <a:pt x="11311" y="71801"/>
                  </a:lnTo>
                  <a:lnTo>
                    <a:pt x="8524" y="74610"/>
                  </a:lnTo>
                  <a:lnTo>
                    <a:pt x="5392" y="72702"/>
                  </a:lnTo>
                  <a:lnTo>
                    <a:pt x="2727" y="67056"/>
                  </a:lnTo>
                  <a:lnTo>
                    <a:pt x="849" y="58896"/>
                  </a:lnTo>
                  <a:lnTo>
                    <a:pt x="0" y="49358"/>
                  </a:lnTo>
                  <a:lnTo>
                    <a:pt x="203" y="39171"/>
                  </a:lnTo>
                  <a:lnTo>
                    <a:pt x="1636" y="29041"/>
                  </a:lnTo>
                  <a:lnTo>
                    <a:pt x="4721" y="19759"/>
                  </a:lnTo>
                  <a:lnTo>
                    <a:pt x="9534" y="11680"/>
                  </a:lnTo>
                  <a:lnTo>
                    <a:pt x="15696" y="5422"/>
                  </a:lnTo>
                  <a:lnTo>
                    <a:pt x="22588" y="2022"/>
                  </a:lnTo>
                  <a:lnTo>
                    <a:pt x="29770" y="1774"/>
                  </a:lnTo>
                  <a:lnTo>
                    <a:pt x="36860" y="4353"/>
                  </a:lnTo>
                  <a:lnTo>
                    <a:pt x="43461" y="9197"/>
                  </a:lnTo>
                  <a:lnTo>
                    <a:pt x="49428" y="15711"/>
                  </a:lnTo>
                  <a:lnTo>
                    <a:pt x="55348" y="22163"/>
                  </a:lnTo>
                  <a:lnTo>
                    <a:pt x="62094" y="25001"/>
                  </a:lnTo>
                  <a:lnTo>
                    <a:pt x="69244" y="22858"/>
                  </a:lnTo>
                  <a:lnTo>
                    <a:pt x="76039" y="17664"/>
                  </a:lnTo>
                  <a:lnTo>
                    <a:pt x="82885" y="11335"/>
                  </a:lnTo>
                  <a:lnTo>
                    <a:pt x="90624" y="5749"/>
                  </a:lnTo>
                  <a:lnTo>
                    <a:pt x="99626" y="1821"/>
                  </a:lnTo>
                  <a:lnTo>
                    <a:pt x="109373" y="0"/>
                  </a:lnTo>
                  <a:lnTo>
                    <a:pt x="118738" y="664"/>
                  </a:lnTo>
                  <a:lnTo>
                    <a:pt x="127092" y="3743"/>
                  </a:lnTo>
                  <a:lnTo>
                    <a:pt x="134319" y="8856"/>
                  </a:lnTo>
                  <a:lnTo>
                    <a:pt x="140551" y="15551"/>
                  </a:lnTo>
                  <a:lnTo>
                    <a:pt x="145998" y="23413"/>
                  </a:lnTo>
                  <a:lnTo>
                    <a:pt x="150860" y="32109"/>
                  </a:lnTo>
                  <a:lnTo>
                    <a:pt x="155300" y="41389"/>
                  </a:lnTo>
                  <a:lnTo>
                    <a:pt x="159440" y="51058"/>
                  </a:lnTo>
                  <a:lnTo>
                    <a:pt x="163220" y="60534"/>
                  </a:lnTo>
                  <a:lnTo>
                    <a:pt x="166783" y="69762"/>
                  </a:lnTo>
                  <a:lnTo>
                    <a:pt x="170444" y="79551"/>
                  </a:lnTo>
                  <a:lnTo>
                    <a:pt x="174795" y="91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7054093" y="3863958"/>
              <a:ext cx="10530" cy="73701"/>
            </a:xfrm>
            <a:custGeom>
              <a:avLst/>
              <a:gdLst/>
              <a:ahLst/>
              <a:cxnLst/>
              <a:rect l="0" t="0" r="0" b="0"/>
              <a:pathLst>
                <a:path w="10530" h="73701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0" y="32445"/>
                  </a:lnTo>
                  <a:lnTo>
                    <a:pt x="3694" y="42264"/>
                  </a:lnTo>
                  <a:lnTo>
                    <a:pt x="5545" y="51728"/>
                  </a:lnTo>
                  <a:lnTo>
                    <a:pt x="7713" y="61676"/>
                  </a:lnTo>
                  <a:lnTo>
                    <a:pt x="10529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7054093" y="375867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7145794" y="3816554"/>
              <a:ext cx="76756" cy="129543"/>
            </a:xfrm>
            <a:custGeom>
              <a:avLst/>
              <a:gdLst/>
              <a:ahLst/>
              <a:cxnLst/>
              <a:rect l="0" t="0" r="0" b="0"/>
              <a:pathLst>
                <a:path w="76756" h="129543">
                  <a:moveTo>
                    <a:pt x="66227" y="15819"/>
                  </a:moveTo>
                  <a:lnTo>
                    <a:pt x="60292" y="7352"/>
                  </a:lnTo>
                  <a:lnTo>
                    <a:pt x="54087" y="2207"/>
                  </a:lnTo>
                  <a:lnTo>
                    <a:pt x="46996" y="0"/>
                  </a:lnTo>
                  <a:lnTo>
                    <a:pt x="39228" y="524"/>
                  </a:lnTo>
                  <a:lnTo>
                    <a:pt x="31230" y="3907"/>
                  </a:lnTo>
                  <a:lnTo>
                    <a:pt x="23297" y="9954"/>
                  </a:lnTo>
                  <a:lnTo>
                    <a:pt x="15870" y="18209"/>
                  </a:lnTo>
                  <a:lnTo>
                    <a:pt x="9573" y="28164"/>
                  </a:lnTo>
                  <a:lnTo>
                    <a:pt x="4653" y="39362"/>
                  </a:lnTo>
                  <a:lnTo>
                    <a:pt x="1334" y="51282"/>
                  </a:lnTo>
                  <a:lnTo>
                    <a:pt x="0" y="63346"/>
                  </a:lnTo>
                  <a:lnTo>
                    <a:pt x="657" y="75230"/>
                  </a:lnTo>
                  <a:lnTo>
                    <a:pt x="3029" y="86665"/>
                  </a:lnTo>
                  <a:lnTo>
                    <a:pt x="6746" y="97352"/>
                  </a:lnTo>
                  <a:lnTo>
                    <a:pt x="11468" y="107194"/>
                  </a:lnTo>
                  <a:lnTo>
                    <a:pt x="17075" y="115788"/>
                  </a:lnTo>
                  <a:lnTo>
                    <a:pt x="23662" y="122358"/>
                  </a:lnTo>
                  <a:lnTo>
                    <a:pt x="31192" y="126665"/>
                  </a:lnTo>
                  <a:lnTo>
                    <a:pt x="39258" y="128901"/>
                  </a:lnTo>
                  <a:lnTo>
                    <a:pt x="48049" y="129542"/>
                  </a:lnTo>
                  <a:lnTo>
                    <a:pt x="59455" y="127526"/>
                  </a:lnTo>
                  <a:lnTo>
                    <a:pt x="76755" y="1211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7266890" y="3825581"/>
              <a:ext cx="113587" cy="129288"/>
            </a:xfrm>
            <a:custGeom>
              <a:avLst/>
              <a:gdLst/>
              <a:ahLst/>
              <a:cxnLst/>
              <a:rect l="0" t="0" r="0" b="0"/>
              <a:pathLst>
                <a:path w="113587" h="129288">
                  <a:moveTo>
                    <a:pt x="82001" y="27849"/>
                  </a:moveTo>
                  <a:lnTo>
                    <a:pt x="76133" y="21981"/>
                  </a:lnTo>
                  <a:lnTo>
                    <a:pt x="70569" y="16417"/>
                  </a:lnTo>
                  <a:lnTo>
                    <a:pt x="64765" y="10636"/>
                  </a:lnTo>
                  <a:lnTo>
                    <a:pt x="58512" y="5247"/>
                  </a:lnTo>
                  <a:lnTo>
                    <a:pt x="51533" y="1510"/>
                  </a:lnTo>
                  <a:lnTo>
                    <a:pt x="43762" y="0"/>
                  </a:lnTo>
                  <a:lnTo>
                    <a:pt x="35606" y="799"/>
                  </a:lnTo>
                  <a:lnTo>
                    <a:pt x="27823" y="3850"/>
                  </a:lnTo>
                  <a:lnTo>
                    <a:pt x="20820" y="8874"/>
                  </a:lnTo>
                  <a:lnTo>
                    <a:pt x="14816" y="15637"/>
                  </a:lnTo>
                  <a:lnTo>
                    <a:pt x="10008" y="24055"/>
                  </a:lnTo>
                  <a:lnTo>
                    <a:pt x="6369" y="33931"/>
                  </a:lnTo>
                  <a:lnTo>
                    <a:pt x="3723" y="44982"/>
                  </a:lnTo>
                  <a:lnTo>
                    <a:pt x="1847" y="56923"/>
                  </a:lnTo>
                  <a:lnTo>
                    <a:pt x="551" y="69500"/>
                  </a:lnTo>
                  <a:lnTo>
                    <a:pt x="0" y="82199"/>
                  </a:lnTo>
                  <a:lnTo>
                    <a:pt x="685" y="94265"/>
                  </a:lnTo>
                  <a:lnTo>
                    <a:pt x="2782" y="105327"/>
                  </a:lnTo>
                  <a:lnTo>
                    <a:pt x="6327" y="114888"/>
                  </a:lnTo>
                  <a:lnTo>
                    <a:pt x="11381" y="122181"/>
                  </a:lnTo>
                  <a:lnTo>
                    <a:pt x="17811" y="127000"/>
                  </a:lnTo>
                  <a:lnTo>
                    <a:pt x="25043" y="129287"/>
                  </a:lnTo>
                  <a:lnTo>
                    <a:pt x="32195" y="128868"/>
                  </a:lnTo>
                  <a:lnTo>
                    <a:pt x="38775" y="125922"/>
                  </a:lnTo>
                  <a:lnTo>
                    <a:pt x="44665" y="120880"/>
                  </a:lnTo>
                  <a:lnTo>
                    <a:pt x="49927" y="114224"/>
                  </a:lnTo>
                  <a:lnTo>
                    <a:pt x="54715" y="106418"/>
                  </a:lnTo>
                  <a:lnTo>
                    <a:pt x="60075" y="99009"/>
                  </a:lnTo>
                  <a:lnTo>
                    <a:pt x="66662" y="94540"/>
                  </a:lnTo>
                  <a:lnTo>
                    <a:pt x="73494" y="93683"/>
                  </a:lnTo>
                  <a:lnTo>
                    <a:pt x="81368" y="95277"/>
                  </a:lnTo>
                  <a:lnTo>
                    <a:pt x="93135" y="100650"/>
                  </a:lnTo>
                  <a:lnTo>
                    <a:pt x="113586" y="1120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7412062" y="3663917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0" y="0"/>
                  </a:moveTo>
                  <a:lnTo>
                    <a:pt x="66" y="11667"/>
                  </a:lnTo>
                  <a:lnTo>
                    <a:pt x="707" y="22156"/>
                  </a:lnTo>
                  <a:lnTo>
                    <a:pt x="2000" y="32462"/>
                  </a:lnTo>
                  <a:lnTo>
                    <a:pt x="3686" y="42937"/>
                  </a:lnTo>
                  <a:lnTo>
                    <a:pt x="5355" y="53929"/>
                  </a:lnTo>
                  <a:lnTo>
                    <a:pt x="6768" y="65572"/>
                  </a:lnTo>
                  <a:lnTo>
                    <a:pt x="7866" y="77826"/>
                  </a:lnTo>
                  <a:lnTo>
                    <a:pt x="8676" y="90580"/>
                  </a:lnTo>
                  <a:lnTo>
                    <a:pt x="9256" y="103716"/>
                  </a:lnTo>
                  <a:lnTo>
                    <a:pt x="9661" y="117129"/>
                  </a:lnTo>
                  <a:lnTo>
                    <a:pt x="9942" y="130740"/>
                  </a:lnTo>
                  <a:lnTo>
                    <a:pt x="10137" y="144483"/>
                  </a:lnTo>
                  <a:lnTo>
                    <a:pt x="10439" y="158151"/>
                  </a:lnTo>
                  <a:lnTo>
                    <a:pt x="11175" y="171408"/>
                  </a:lnTo>
                  <a:lnTo>
                    <a:pt x="12483" y="184095"/>
                  </a:lnTo>
                  <a:lnTo>
                    <a:pt x="14183" y="195971"/>
                  </a:lnTo>
                  <a:lnTo>
                    <a:pt x="16041" y="207899"/>
                  </a:lnTo>
                  <a:lnTo>
                    <a:pt x="18220" y="222043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7477083" y="3758673"/>
              <a:ext cx="93655" cy="189514"/>
            </a:xfrm>
            <a:custGeom>
              <a:avLst/>
              <a:gdLst/>
              <a:ahLst/>
              <a:cxnLst/>
              <a:rect l="0" t="0" r="0" b="0"/>
              <a:pathLst>
                <a:path w="93655" h="189514">
                  <a:moveTo>
                    <a:pt x="71850" y="0"/>
                  </a:moveTo>
                  <a:lnTo>
                    <a:pt x="60248" y="3001"/>
                  </a:lnTo>
                  <a:lnTo>
                    <a:pt x="50400" y="6423"/>
                  </a:lnTo>
                  <a:lnTo>
                    <a:pt x="41396" y="10620"/>
                  </a:lnTo>
                  <a:lnTo>
                    <a:pt x="32953" y="15519"/>
                  </a:lnTo>
                  <a:lnTo>
                    <a:pt x="24926" y="21001"/>
                  </a:lnTo>
                  <a:lnTo>
                    <a:pt x="17216" y="26940"/>
                  </a:lnTo>
                  <a:lnTo>
                    <a:pt x="10230" y="33548"/>
                  </a:lnTo>
                  <a:lnTo>
                    <a:pt x="4823" y="41343"/>
                  </a:lnTo>
                  <a:lnTo>
                    <a:pt x="1348" y="50491"/>
                  </a:lnTo>
                  <a:lnTo>
                    <a:pt x="0" y="60056"/>
                  </a:lnTo>
                  <a:lnTo>
                    <a:pt x="1065" y="68265"/>
                  </a:lnTo>
                  <a:lnTo>
                    <a:pt x="4456" y="74225"/>
                  </a:lnTo>
                  <a:lnTo>
                    <a:pt x="9970" y="78053"/>
                  </a:lnTo>
                  <a:lnTo>
                    <a:pt x="17475" y="80398"/>
                  </a:lnTo>
                  <a:lnTo>
                    <a:pt x="26693" y="81835"/>
                  </a:lnTo>
                  <a:lnTo>
                    <a:pt x="36947" y="83058"/>
                  </a:lnTo>
                  <a:lnTo>
                    <a:pt x="47280" y="84901"/>
                  </a:lnTo>
                  <a:lnTo>
                    <a:pt x="57143" y="87757"/>
                  </a:lnTo>
                  <a:lnTo>
                    <a:pt x="66220" y="91801"/>
                  </a:lnTo>
                  <a:lnTo>
                    <a:pt x="74245" y="97185"/>
                  </a:lnTo>
                  <a:lnTo>
                    <a:pt x="81187" y="103843"/>
                  </a:lnTo>
                  <a:lnTo>
                    <a:pt x="86866" y="111565"/>
                  </a:lnTo>
                  <a:lnTo>
                    <a:pt x="90866" y="120111"/>
                  </a:lnTo>
                  <a:lnTo>
                    <a:pt x="93111" y="129257"/>
                  </a:lnTo>
                  <a:lnTo>
                    <a:pt x="93654" y="138666"/>
                  </a:lnTo>
                  <a:lnTo>
                    <a:pt x="92509" y="147902"/>
                  </a:lnTo>
                  <a:lnTo>
                    <a:pt x="89839" y="156731"/>
                  </a:lnTo>
                  <a:lnTo>
                    <a:pt x="85608" y="164794"/>
                  </a:lnTo>
                  <a:lnTo>
                    <a:pt x="79496" y="171532"/>
                  </a:lnTo>
                  <a:lnTo>
                    <a:pt x="71514" y="176766"/>
                  </a:lnTo>
                  <a:lnTo>
                    <a:pt x="62541" y="180644"/>
                  </a:lnTo>
                  <a:lnTo>
                    <a:pt x="53262" y="183841"/>
                  </a:lnTo>
                  <a:lnTo>
                    <a:pt x="42867" y="186637"/>
                  </a:lnTo>
                  <a:lnTo>
                    <a:pt x="2973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7664746" y="3948186"/>
              <a:ext cx="16458" cy="105286"/>
            </a:xfrm>
            <a:custGeom>
              <a:avLst/>
              <a:gdLst/>
              <a:ahLst/>
              <a:cxnLst/>
              <a:rect l="0" t="0" r="0" b="0"/>
              <a:pathLst>
                <a:path w="16458" h="105286">
                  <a:moveTo>
                    <a:pt x="0" y="0"/>
                  </a:moveTo>
                  <a:lnTo>
                    <a:pt x="5733" y="6002"/>
                  </a:lnTo>
                  <a:lnTo>
                    <a:pt x="10018" y="12847"/>
                  </a:lnTo>
                  <a:lnTo>
                    <a:pt x="13219" y="21234"/>
                  </a:lnTo>
                  <a:lnTo>
                    <a:pt x="15407" y="30862"/>
                  </a:lnTo>
                  <a:lnTo>
                    <a:pt x="16457" y="41177"/>
                  </a:lnTo>
                  <a:lnTo>
                    <a:pt x="16399" y="51775"/>
                  </a:lnTo>
                  <a:lnTo>
                    <a:pt x="15365" y="62193"/>
                  </a:lnTo>
                  <a:lnTo>
                    <a:pt x="13296" y="72960"/>
                  </a:lnTo>
                  <a:lnTo>
                    <a:pt x="8894" y="8613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7927958" y="3684974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8" y="27855"/>
                  </a:lnTo>
                  <a:lnTo>
                    <a:pt x="2736" y="39009"/>
                  </a:lnTo>
                  <a:lnTo>
                    <a:pt x="1888" y="51468"/>
                  </a:lnTo>
                  <a:lnTo>
                    <a:pt x="1289" y="65184"/>
                  </a:lnTo>
                  <a:lnTo>
                    <a:pt x="876" y="80120"/>
                  </a:lnTo>
                  <a:lnTo>
                    <a:pt x="592" y="96346"/>
                  </a:lnTo>
                  <a:lnTo>
                    <a:pt x="399" y="113772"/>
                  </a:lnTo>
                  <a:lnTo>
                    <a:pt x="268" y="132032"/>
                  </a:lnTo>
                  <a:lnTo>
                    <a:pt x="179" y="150586"/>
                  </a:lnTo>
                  <a:lnTo>
                    <a:pt x="120" y="169098"/>
                  </a:lnTo>
                  <a:lnTo>
                    <a:pt x="80" y="187272"/>
                  </a:lnTo>
                  <a:lnTo>
                    <a:pt x="53" y="204783"/>
                  </a:lnTo>
                  <a:lnTo>
                    <a:pt x="36" y="221505"/>
                  </a:lnTo>
                  <a:lnTo>
                    <a:pt x="23" y="236905"/>
                  </a:lnTo>
                  <a:lnTo>
                    <a:pt x="15" y="251458"/>
                  </a:lnTo>
                  <a:lnTo>
                    <a:pt x="7" y="26644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7833202" y="3800787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70117" y="2867"/>
                  </a:lnTo>
                  <a:lnTo>
                    <a:pt x="161130" y="5009"/>
                  </a:lnTo>
                  <a:lnTo>
                    <a:pt x="151134" y="6616"/>
                  </a:lnTo>
                  <a:lnTo>
                    <a:pt x="140153" y="7970"/>
                  </a:lnTo>
                  <a:lnTo>
                    <a:pt x="128341" y="9467"/>
                  </a:lnTo>
                  <a:lnTo>
                    <a:pt x="115887" y="11317"/>
                  </a:lnTo>
                  <a:lnTo>
                    <a:pt x="103123" y="13558"/>
                  </a:lnTo>
                  <a:lnTo>
                    <a:pt x="90490" y="16138"/>
                  </a:lnTo>
                  <a:lnTo>
                    <a:pt x="78221" y="18987"/>
                  </a:lnTo>
                  <a:lnTo>
                    <a:pt x="66359" y="22037"/>
                  </a:lnTo>
                  <a:lnTo>
                    <a:pt x="54853" y="25229"/>
                  </a:lnTo>
                  <a:lnTo>
                    <a:pt x="43644" y="28518"/>
                  </a:lnTo>
                  <a:lnTo>
                    <a:pt x="33111" y="31720"/>
                  </a:lnTo>
                  <a:lnTo>
                    <a:pt x="23050" y="34830"/>
                  </a:lnTo>
                  <a:lnTo>
                    <a:pt x="12573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8031774" y="3853430"/>
              <a:ext cx="64642" cy="93530"/>
            </a:xfrm>
            <a:custGeom>
              <a:avLst/>
              <a:gdLst/>
              <a:ahLst/>
              <a:cxnLst/>
              <a:rect l="0" t="0" r="0" b="0"/>
              <a:pathLst>
                <a:path w="64642" h="93530">
                  <a:moveTo>
                    <a:pt x="11998" y="52642"/>
                  </a:moveTo>
                  <a:lnTo>
                    <a:pt x="12065" y="64310"/>
                  </a:lnTo>
                  <a:lnTo>
                    <a:pt x="12705" y="74799"/>
                  </a:lnTo>
                  <a:lnTo>
                    <a:pt x="13973" y="85022"/>
                  </a:lnTo>
                  <a:lnTo>
                    <a:pt x="14786" y="92392"/>
                  </a:lnTo>
                  <a:lnTo>
                    <a:pt x="14009" y="93529"/>
                  </a:lnTo>
                  <a:lnTo>
                    <a:pt x="12198" y="89543"/>
                  </a:lnTo>
                  <a:lnTo>
                    <a:pt x="9794" y="82256"/>
                  </a:lnTo>
                  <a:lnTo>
                    <a:pt x="7016" y="73176"/>
                  </a:lnTo>
                  <a:lnTo>
                    <a:pt x="4009" y="63227"/>
                  </a:lnTo>
                  <a:lnTo>
                    <a:pt x="1345" y="53054"/>
                  </a:lnTo>
                  <a:lnTo>
                    <a:pt x="0" y="43194"/>
                  </a:lnTo>
                  <a:lnTo>
                    <a:pt x="405" y="33892"/>
                  </a:lnTo>
                  <a:lnTo>
                    <a:pt x="2815" y="25486"/>
                  </a:lnTo>
                  <a:lnTo>
                    <a:pt x="7556" y="18506"/>
                  </a:lnTo>
                  <a:lnTo>
                    <a:pt x="14551" y="13104"/>
                  </a:lnTo>
                  <a:lnTo>
                    <a:pt x="23025" y="9109"/>
                  </a:lnTo>
                  <a:lnTo>
                    <a:pt x="32642" y="5821"/>
                  </a:lnTo>
                  <a:lnTo>
                    <a:pt x="45360" y="2950"/>
                  </a:lnTo>
                  <a:lnTo>
                    <a:pt x="646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8152128" y="3858456"/>
              <a:ext cx="123272" cy="127822"/>
            </a:xfrm>
            <a:custGeom>
              <a:avLst/>
              <a:gdLst/>
              <a:ahLst/>
              <a:cxnLst/>
              <a:rect l="0" t="0" r="0" b="0"/>
              <a:pathLst>
                <a:path w="123272" h="127822">
                  <a:moveTo>
                    <a:pt x="81157" y="37088"/>
                  </a:moveTo>
                  <a:lnTo>
                    <a:pt x="78156" y="28353"/>
                  </a:lnTo>
                  <a:lnTo>
                    <a:pt x="74734" y="20647"/>
                  </a:lnTo>
                  <a:lnTo>
                    <a:pt x="70533" y="13263"/>
                  </a:lnTo>
                  <a:lnTo>
                    <a:pt x="65461" y="6693"/>
                  </a:lnTo>
                  <a:lnTo>
                    <a:pt x="59331" y="2108"/>
                  </a:lnTo>
                  <a:lnTo>
                    <a:pt x="52151" y="0"/>
                  </a:lnTo>
                  <a:lnTo>
                    <a:pt x="44237" y="385"/>
                  </a:lnTo>
                  <a:lnTo>
                    <a:pt x="36090" y="3153"/>
                  </a:lnTo>
                  <a:lnTo>
                    <a:pt x="28033" y="7983"/>
                  </a:lnTo>
                  <a:lnTo>
                    <a:pt x="20507" y="14614"/>
                  </a:lnTo>
                  <a:lnTo>
                    <a:pt x="14139" y="22944"/>
                  </a:lnTo>
                  <a:lnTo>
                    <a:pt x="9157" y="32761"/>
                  </a:lnTo>
                  <a:lnTo>
                    <a:pt x="5457" y="43772"/>
                  </a:lnTo>
                  <a:lnTo>
                    <a:pt x="2801" y="55686"/>
                  </a:lnTo>
                  <a:lnTo>
                    <a:pt x="944" y="68246"/>
                  </a:lnTo>
                  <a:lnTo>
                    <a:pt x="0" y="80933"/>
                  </a:lnTo>
                  <a:lnTo>
                    <a:pt x="413" y="92991"/>
                  </a:lnTo>
                  <a:lnTo>
                    <a:pt x="2324" y="104047"/>
                  </a:lnTo>
                  <a:lnTo>
                    <a:pt x="5743" y="113605"/>
                  </a:lnTo>
                  <a:lnTo>
                    <a:pt x="10712" y="120896"/>
                  </a:lnTo>
                  <a:lnTo>
                    <a:pt x="17084" y="125709"/>
                  </a:lnTo>
                  <a:lnTo>
                    <a:pt x="24277" y="127821"/>
                  </a:lnTo>
                  <a:lnTo>
                    <a:pt x="31404" y="126754"/>
                  </a:lnTo>
                  <a:lnTo>
                    <a:pt x="37966" y="122554"/>
                  </a:lnTo>
                  <a:lnTo>
                    <a:pt x="43843" y="115685"/>
                  </a:lnTo>
                  <a:lnTo>
                    <a:pt x="49098" y="106734"/>
                  </a:lnTo>
                  <a:lnTo>
                    <a:pt x="53850" y="96239"/>
                  </a:lnTo>
                  <a:lnTo>
                    <a:pt x="58060" y="84638"/>
                  </a:lnTo>
                  <a:lnTo>
                    <a:pt x="61521" y="72261"/>
                  </a:lnTo>
                  <a:lnTo>
                    <a:pt x="64174" y="59445"/>
                  </a:lnTo>
                  <a:lnTo>
                    <a:pt x="65583" y="49701"/>
                  </a:lnTo>
                  <a:lnTo>
                    <a:pt x="65950" y="46992"/>
                  </a:lnTo>
                  <a:lnTo>
                    <a:pt x="66666" y="49571"/>
                  </a:lnTo>
                  <a:lnTo>
                    <a:pt x="68101" y="55348"/>
                  </a:lnTo>
                  <a:lnTo>
                    <a:pt x="70167" y="62993"/>
                  </a:lnTo>
                  <a:lnTo>
                    <a:pt x="73029" y="71409"/>
                  </a:lnTo>
                  <a:lnTo>
                    <a:pt x="77163" y="79537"/>
                  </a:lnTo>
                  <a:lnTo>
                    <a:pt x="82716" y="86847"/>
                  </a:lnTo>
                  <a:lnTo>
                    <a:pt x="89285" y="92720"/>
                  </a:lnTo>
                  <a:lnTo>
                    <a:pt x="96826" y="96599"/>
                  </a:lnTo>
                  <a:lnTo>
                    <a:pt x="107125" y="96584"/>
                  </a:lnTo>
                  <a:lnTo>
                    <a:pt x="123271" y="897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8296456" y="3831119"/>
              <a:ext cx="87682" cy="127597"/>
            </a:xfrm>
            <a:custGeom>
              <a:avLst/>
              <a:gdLst/>
              <a:ahLst/>
              <a:cxnLst/>
              <a:rect l="0" t="0" r="0" b="0"/>
              <a:pathLst>
                <a:path w="87682" h="127597">
                  <a:moveTo>
                    <a:pt x="0" y="22311"/>
                  </a:moveTo>
                  <a:lnTo>
                    <a:pt x="0" y="36980"/>
                  </a:lnTo>
                  <a:lnTo>
                    <a:pt x="0" y="50890"/>
                  </a:lnTo>
                  <a:lnTo>
                    <a:pt x="5" y="65379"/>
                  </a:lnTo>
                  <a:lnTo>
                    <a:pt x="178" y="80235"/>
                  </a:lnTo>
                  <a:lnTo>
                    <a:pt x="826" y="94763"/>
                  </a:lnTo>
                  <a:lnTo>
                    <a:pt x="2056" y="108505"/>
                  </a:lnTo>
                  <a:lnTo>
                    <a:pt x="3006" y="118851"/>
                  </a:lnTo>
                  <a:lnTo>
                    <a:pt x="2857" y="122455"/>
                  </a:lnTo>
                  <a:lnTo>
                    <a:pt x="2289" y="120095"/>
                  </a:lnTo>
                  <a:lnTo>
                    <a:pt x="1704" y="113597"/>
                  </a:lnTo>
                  <a:lnTo>
                    <a:pt x="1222" y="104417"/>
                  </a:lnTo>
                  <a:lnTo>
                    <a:pt x="860" y="93528"/>
                  </a:lnTo>
                  <a:lnTo>
                    <a:pt x="768" y="81710"/>
                  </a:lnTo>
                  <a:lnTo>
                    <a:pt x="1229" y="69661"/>
                  </a:lnTo>
                  <a:lnTo>
                    <a:pt x="2356" y="57757"/>
                  </a:lnTo>
                  <a:lnTo>
                    <a:pt x="4267" y="46127"/>
                  </a:lnTo>
                  <a:lnTo>
                    <a:pt x="7151" y="34770"/>
                  </a:lnTo>
                  <a:lnTo>
                    <a:pt x="11019" y="23666"/>
                  </a:lnTo>
                  <a:lnTo>
                    <a:pt x="15735" y="13580"/>
                  </a:lnTo>
                  <a:lnTo>
                    <a:pt x="21118" y="6000"/>
                  </a:lnTo>
                  <a:lnTo>
                    <a:pt x="26996" y="1538"/>
                  </a:lnTo>
                  <a:lnTo>
                    <a:pt x="33229" y="0"/>
                  </a:lnTo>
                  <a:lnTo>
                    <a:pt x="39712" y="862"/>
                  </a:lnTo>
                  <a:lnTo>
                    <a:pt x="46363" y="3560"/>
                  </a:lnTo>
                  <a:lnTo>
                    <a:pt x="52964" y="7927"/>
                  </a:lnTo>
                  <a:lnTo>
                    <a:pt x="59170" y="14190"/>
                  </a:lnTo>
                  <a:lnTo>
                    <a:pt x="64820" y="22319"/>
                  </a:lnTo>
                  <a:lnTo>
                    <a:pt x="69767" y="32045"/>
                  </a:lnTo>
                  <a:lnTo>
                    <a:pt x="73792" y="43022"/>
                  </a:lnTo>
                  <a:lnTo>
                    <a:pt x="76873" y="54921"/>
                  </a:lnTo>
                  <a:lnTo>
                    <a:pt x="79298" y="67318"/>
                  </a:lnTo>
                  <a:lnTo>
                    <a:pt x="81551" y="79706"/>
                  </a:lnTo>
                  <a:lnTo>
                    <a:pt x="83913" y="91794"/>
                  </a:lnTo>
                  <a:lnTo>
                    <a:pt x="86144" y="102868"/>
                  </a:lnTo>
                  <a:lnTo>
                    <a:pt x="87681" y="112680"/>
                  </a:lnTo>
                  <a:lnTo>
                    <a:pt x="87543" y="120972"/>
                  </a:lnTo>
                  <a:lnTo>
                    <a:pt x="84228" y="127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8422798" y="3776136"/>
              <a:ext cx="94757" cy="162523"/>
            </a:xfrm>
            <a:custGeom>
              <a:avLst/>
              <a:gdLst/>
              <a:ahLst/>
              <a:cxnLst/>
              <a:rect l="0" t="0" r="0" b="0"/>
              <a:pathLst>
                <a:path w="94757" h="162523">
                  <a:moveTo>
                    <a:pt x="94756" y="3594"/>
                  </a:moveTo>
                  <a:lnTo>
                    <a:pt x="85955" y="862"/>
                  </a:lnTo>
                  <a:lnTo>
                    <a:pt x="77609" y="0"/>
                  </a:lnTo>
                  <a:lnTo>
                    <a:pt x="68915" y="995"/>
                  </a:lnTo>
                  <a:lnTo>
                    <a:pt x="59966" y="3706"/>
                  </a:lnTo>
                  <a:lnTo>
                    <a:pt x="51120" y="8139"/>
                  </a:lnTo>
                  <a:lnTo>
                    <a:pt x="42580" y="14127"/>
                  </a:lnTo>
                  <a:lnTo>
                    <a:pt x="34392" y="21386"/>
                  </a:lnTo>
                  <a:lnTo>
                    <a:pt x="26515" y="29613"/>
                  </a:lnTo>
                  <a:lnTo>
                    <a:pt x="18903" y="38542"/>
                  </a:lnTo>
                  <a:lnTo>
                    <a:pt x="12147" y="47804"/>
                  </a:lnTo>
                  <a:lnTo>
                    <a:pt x="7428" y="56941"/>
                  </a:lnTo>
                  <a:lnTo>
                    <a:pt x="5226" y="65700"/>
                  </a:lnTo>
                  <a:lnTo>
                    <a:pt x="5545" y="73545"/>
                  </a:lnTo>
                  <a:lnTo>
                    <a:pt x="8270" y="79604"/>
                  </a:lnTo>
                  <a:lnTo>
                    <a:pt x="13066" y="83565"/>
                  </a:lnTo>
                  <a:lnTo>
                    <a:pt x="19504" y="85596"/>
                  </a:lnTo>
                  <a:lnTo>
                    <a:pt x="27172" y="86062"/>
                  </a:lnTo>
                  <a:lnTo>
                    <a:pt x="35722" y="85356"/>
                  </a:lnTo>
                  <a:lnTo>
                    <a:pt x="44729" y="84295"/>
                  </a:lnTo>
                  <a:lnTo>
                    <a:pt x="53694" y="84050"/>
                  </a:lnTo>
                  <a:lnTo>
                    <a:pt x="62337" y="85207"/>
                  </a:lnTo>
                  <a:lnTo>
                    <a:pt x="70106" y="88126"/>
                  </a:lnTo>
                  <a:lnTo>
                    <a:pt x="76113" y="93210"/>
                  </a:lnTo>
                  <a:lnTo>
                    <a:pt x="80034" y="100440"/>
                  </a:lnTo>
                  <a:lnTo>
                    <a:pt x="81871" y="109175"/>
                  </a:lnTo>
                  <a:lnTo>
                    <a:pt x="81673" y="118398"/>
                  </a:lnTo>
                  <a:lnTo>
                    <a:pt x="79686" y="127474"/>
                  </a:lnTo>
                  <a:lnTo>
                    <a:pt x="76101" y="136002"/>
                  </a:lnTo>
                  <a:lnTo>
                    <a:pt x="70961" y="143649"/>
                  </a:lnTo>
                  <a:lnTo>
                    <a:pt x="64437" y="150334"/>
                  </a:lnTo>
                  <a:lnTo>
                    <a:pt x="56788" y="155838"/>
                  </a:lnTo>
                  <a:lnTo>
                    <a:pt x="48284" y="159721"/>
                  </a:lnTo>
                  <a:lnTo>
                    <a:pt x="39172" y="161891"/>
                  </a:lnTo>
                  <a:lnTo>
                    <a:pt x="30087" y="162522"/>
                  </a:lnTo>
                  <a:lnTo>
                    <a:pt x="21171" y="161829"/>
                  </a:lnTo>
                  <a:lnTo>
                    <a:pt x="11644" y="158637"/>
                  </a:lnTo>
                  <a:lnTo>
                    <a:pt x="0" y="1509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8550643" y="3816725"/>
              <a:ext cx="73298" cy="223073"/>
            </a:xfrm>
            <a:custGeom>
              <a:avLst/>
              <a:gdLst/>
              <a:ahLst/>
              <a:cxnLst/>
              <a:rect l="0" t="0" r="0" b="0"/>
              <a:pathLst>
                <a:path w="73298" h="223073">
                  <a:moveTo>
                    <a:pt x="9026" y="110404"/>
                  </a:moveTo>
                  <a:lnTo>
                    <a:pt x="9092" y="122072"/>
                  </a:lnTo>
                  <a:lnTo>
                    <a:pt x="9733" y="132561"/>
                  </a:lnTo>
                  <a:lnTo>
                    <a:pt x="11025" y="142868"/>
                  </a:lnTo>
                  <a:lnTo>
                    <a:pt x="12711" y="153341"/>
                  </a:lnTo>
                  <a:lnTo>
                    <a:pt x="14379" y="164333"/>
                  </a:lnTo>
                  <a:lnTo>
                    <a:pt x="15796" y="175972"/>
                  </a:lnTo>
                  <a:lnTo>
                    <a:pt x="17068" y="188053"/>
                  </a:lnTo>
                  <a:lnTo>
                    <a:pt x="18526" y="200159"/>
                  </a:lnTo>
                  <a:lnTo>
                    <a:pt x="20337" y="211966"/>
                  </a:lnTo>
                  <a:lnTo>
                    <a:pt x="21722" y="220742"/>
                  </a:lnTo>
                  <a:lnTo>
                    <a:pt x="21907" y="223072"/>
                  </a:lnTo>
                  <a:lnTo>
                    <a:pt x="21548" y="219878"/>
                  </a:lnTo>
                  <a:lnTo>
                    <a:pt x="20914" y="212889"/>
                  </a:lnTo>
                  <a:lnTo>
                    <a:pt x="19854" y="203430"/>
                  </a:lnTo>
                  <a:lnTo>
                    <a:pt x="18274" y="192377"/>
                  </a:lnTo>
                  <a:lnTo>
                    <a:pt x="16205" y="180295"/>
                  </a:lnTo>
                  <a:lnTo>
                    <a:pt x="13735" y="167543"/>
                  </a:lnTo>
                  <a:lnTo>
                    <a:pt x="10963" y="154354"/>
                  </a:lnTo>
                  <a:lnTo>
                    <a:pt x="8133" y="140878"/>
                  </a:lnTo>
                  <a:lnTo>
                    <a:pt x="5620" y="127212"/>
                  </a:lnTo>
                  <a:lnTo>
                    <a:pt x="3599" y="113422"/>
                  </a:lnTo>
                  <a:lnTo>
                    <a:pt x="2076" y="99548"/>
                  </a:lnTo>
                  <a:lnTo>
                    <a:pt x="969" y="85620"/>
                  </a:lnTo>
                  <a:lnTo>
                    <a:pt x="197" y="71659"/>
                  </a:lnTo>
                  <a:lnTo>
                    <a:pt x="0" y="57843"/>
                  </a:lnTo>
                  <a:lnTo>
                    <a:pt x="924" y="44485"/>
                  </a:lnTo>
                  <a:lnTo>
                    <a:pt x="3182" y="31740"/>
                  </a:lnTo>
                  <a:lnTo>
                    <a:pt x="6835" y="20233"/>
                  </a:lnTo>
                  <a:lnTo>
                    <a:pt x="11960" y="11094"/>
                  </a:lnTo>
                  <a:lnTo>
                    <a:pt x="18443" y="4736"/>
                  </a:lnTo>
                  <a:lnTo>
                    <a:pt x="25880" y="1096"/>
                  </a:lnTo>
                  <a:lnTo>
                    <a:pt x="33702" y="0"/>
                  </a:lnTo>
                  <a:lnTo>
                    <a:pt x="41545" y="1079"/>
                  </a:lnTo>
                  <a:lnTo>
                    <a:pt x="49096" y="4038"/>
                  </a:lnTo>
                  <a:lnTo>
                    <a:pt x="56013" y="8748"/>
                  </a:lnTo>
                  <a:lnTo>
                    <a:pt x="62172" y="14981"/>
                  </a:lnTo>
                  <a:lnTo>
                    <a:pt x="67307" y="22433"/>
                  </a:lnTo>
                  <a:lnTo>
                    <a:pt x="70935" y="30804"/>
                  </a:lnTo>
                  <a:lnTo>
                    <a:pt x="72925" y="39836"/>
                  </a:lnTo>
                  <a:lnTo>
                    <a:pt x="73297" y="49172"/>
                  </a:lnTo>
                  <a:lnTo>
                    <a:pt x="72035" y="58359"/>
                  </a:lnTo>
                  <a:lnTo>
                    <a:pt x="69292" y="67161"/>
                  </a:lnTo>
                  <a:lnTo>
                    <a:pt x="65182" y="75376"/>
                  </a:lnTo>
                  <a:lnTo>
                    <a:pt x="59682" y="82748"/>
                  </a:lnTo>
                  <a:lnTo>
                    <a:pt x="52925" y="89226"/>
                  </a:lnTo>
                  <a:lnTo>
                    <a:pt x="45597" y="94961"/>
                  </a:lnTo>
                  <a:lnTo>
                    <a:pt x="38133" y="100881"/>
                  </a:lnTo>
                  <a:lnTo>
                    <a:pt x="29882" y="108626"/>
                  </a:lnTo>
                  <a:lnTo>
                    <a:pt x="19554" y="1209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8659031" y="3821844"/>
              <a:ext cx="85517" cy="155927"/>
            </a:xfrm>
            <a:custGeom>
              <a:avLst/>
              <a:gdLst/>
              <a:ahLst/>
              <a:cxnLst/>
              <a:rect l="0" t="0" r="0" b="0"/>
              <a:pathLst>
                <a:path w="85517" h="155927">
                  <a:moveTo>
                    <a:pt x="69093" y="0"/>
                  </a:moveTo>
                  <a:lnTo>
                    <a:pt x="60359" y="3001"/>
                  </a:lnTo>
                  <a:lnTo>
                    <a:pt x="52652" y="6423"/>
                  </a:lnTo>
                  <a:lnTo>
                    <a:pt x="45254" y="10624"/>
                  </a:lnTo>
                  <a:lnTo>
                    <a:pt x="38166" y="15697"/>
                  </a:lnTo>
                  <a:lnTo>
                    <a:pt x="31636" y="21827"/>
                  </a:lnTo>
                  <a:lnTo>
                    <a:pt x="25763" y="29010"/>
                  </a:lnTo>
                  <a:lnTo>
                    <a:pt x="20499" y="37097"/>
                  </a:lnTo>
                  <a:lnTo>
                    <a:pt x="15729" y="45892"/>
                  </a:lnTo>
                  <a:lnTo>
                    <a:pt x="11338" y="55217"/>
                  </a:lnTo>
                  <a:lnTo>
                    <a:pt x="7389" y="65087"/>
                  </a:lnTo>
                  <a:lnTo>
                    <a:pt x="4108" y="75697"/>
                  </a:lnTo>
                  <a:lnTo>
                    <a:pt x="1576" y="87085"/>
                  </a:lnTo>
                  <a:lnTo>
                    <a:pt x="45" y="98834"/>
                  </a:lnTo>
                  <a:lnTo>
                    <a:pt x="0" y="110188"/>
                  </a:lnTo>
                  <a:lnTo>
                    <a:pt x="1570" y="120745"/>
                  </a:lnTo>
                  <a:lnTo>
                    <a:pt x="4745" y="130289"/>
                  </a:lnTo>
                  <a:lnTo>
                    <a:pt x="9542" y="138628"/>
                  </a:lnTo>
                  <a:lnTo>
                    <a:pt x="15801" y="145777"/>
                  </a:lnTo>
                  <a:lnTo>
                    <a:pt x="23087" y="151425"/>
                  </a:lnTo>
                  <a:lnTo>
                    <a:pt x="30806" y="154871"/>
                  </a:lnTo>
                  <a:lnTo>
                    <a:pt x="38580" y="155926"/>
                  </a:lnTo>
                  <a:lnTo>
                    <a:pt x="46085" y="154686"/>
                  </a:lnTo>
                  <a:lnTo>
                    <a:pt x="52972" y="151272"/>
                  </a:lnTo>
                  <a:lnTo>
                    <a:pt x="59120" y="145971"/>
                  </a:lnTo>
                  <a:lnTo>
                    <a:pt x="64586" y="139007"/>
                  </a:lnTo>
                  <a:lnTo>
                    <a:pt x="69501" y="130446"/>
                  </a:lnTo>
                  <a:lnTo>
                    <a:pt x="73991" y="120471"/>
                  </a:lnTo>
                  <a:lnTo>
                    <a:pt x="78010" y="109351"/>
                  </a:lnTo>
                  <a:lnTo>
                    <a:pt x="81337" y="97364"/>
                  </a:lnTo>
                  <a:lnTo>
                    <a:pt x="83902" y="84755"/>
                  </a:lnTo>
                  <a:lnTo>
                    <a:pt x="85455" y="72035"/>
                  </a:lnTo>
                  <a:lnTo>
                    <a:pt x="85516" y="59954"/>
                  </a:lnTo>
                  <a:lnTo>
                    <a:pt x="83964" y="48883"/>
                  </a:lnTo>
                  <a:lnTo>
                    <a:pt x="81096" y="39314"/>
                  </a:lnTo>
                  <a:lnTo>
                    <a:pt x="77062" y="31205"/>
                  </a:lnTo>
                  <a:lnTo>
                    <a:pt x="70388" y="24966"/>
                  </a:lnTo>
                  <a:lnTo>
                    <a:pt x="5856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8784804" y="3810015"/>
              <a:ext cx="101249" cy="128851"/>
            </a:xfrm>
            <a:custGeom>
              <a:avLst/>
              <a:gdLst/>
              <a:ahLst/>
              <a:cxnLst/>
              <a:rect l="0" t="0" r="0" b="0"/>
              <a:pathLst>
                <a:path w="101249" h="128851">
                  <a:moveTo>
                    <a:pt x="6491" y="96057"/>
                  </a:moveTo>
                  <a:lnTo>
                    <a:pt x="9425" y="104858"/>
                  </a:lnTo>
                  <a:lnTo>
                    <a:pt x="12207" y="113205"/>
                  </a:lnTo>
                  <a:lnTo>
                    <a:pt x="15081" y="121827"/>
                  </a:lnTo>
                  <a:lnTo>
                    <a:pt x="17171" y="128093"/>
                  </a:lnTo>
                  <a:lnTo>
                    <a:pt x="17423" y="128850"/>
                  </a:lnTo>
                  <a:lnTo>
                    <a:pt x="16285" y="125438"/>
                  </a:lnTo>
                  <a:lnTo>
                    <a:pt x="14275" y="119409"/>
                  </a:lnTo>
                  <a:lnTo>
                    <a:pt x="11723" y="111752"/>
                  </a:lnTo>
                  <a:lnTo>
                    <a:pt x="8835" y="103069"/>
                  </a:lnTo>
                  <a:lnTo>
                    <a:pt x="5898" y="93569"/>
                  </a:lnTo>
                  <a:lnTo>
                    <a:pt x="3299" y="83178"/>
                  </a:lnTo>
                  <a:lnTo>
                    <a:pt x="1224" y="71921"/>
                  </a:lnTo>
                  <a:lnTo>
                    <a:pt x="0" y="60253"/>
                  </a:lnTo>
                  <a:lnTo>
                    <a:pt x="159" y="48950"/>
                  </a:lnTo>
                  <a:lnTo>
                    <a:pt x="1865" y="38425"/>
                  </a:lnTo>
                  <a:lnTo>
                    <a:pt x="5130" y="28901"/>
                  </a:lnTo>
                  <a:lnTo>
                    <a:pt x="9988" y="20575"/>
                  </a:lnTo>
                  <a:lnTo>
                    <a:pt x="16292" y="13431"/>
                  </a:lnTo>
                  <a:lnTo>
                    <a:pt x="23779" y="7615"/>
                  </a:lnTo>
                  <a:lnTo>
                    <a:pt x="32166" y="3525"/>
                  </a:lnTo>
                  <a:lnTo>
                    <a:pt x="41206" y="1209"/>
                  </a:lnTo>
                  <a:lnTo>
                    <a:pt x="50636" y="283"/>
                  </a:lnTo>
                  <a:lnTo>
                    <a:pt x="61311" y="0"/>
                  </a:lnTo>
                  <a:lnTo>
                    <a:pt x="76396" y="336"/>
                  </a:lnTo>
                  <a:lnTo>
                    <a:pt x="101248" y="1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8970280" y="3674445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4"/>
                  </a:lnTo>
                  <a:lnTo>
                    <a:pt x="0" y="54771"/>
                  </a:lnTo>
                  <a:lnTo>
                    <a:pt x="0" y="69576"/>
                  </a:lnTo>
                  <a:lnTo>
                    <a:pt x="4" y="85736"/>
                  </a:lnTo>
                  <a:lnTo>
                    <a:pt x="177" y="103153"/>
                  </a:lnTo>
                  <a:lnTo>
                    <a:pt x="825" y="121595"/>
                  </a:lnTo>
                  <a:lnTo>
                    <a:pt x="2075" y="140807"/>
                  </a:lnTo>
                  <a:lnTo>
                    <a:pt x="3728" y="160248"/>
                  </a:lnTo>
                  <a:lnTo>
                    <a:pt x="5376" y="179138"/>
                  </a:lnTo>
                  <a:lnTo>
                    <a:pt x="6779" y="197098"/>
                  </a:lnTo>
                  <a:lnTo>
                    <a:pt x="7871" y="214105"/>
                  </a:lnTo>
                  <a:lnTo>
                    <a:pt x="8678" y="230299"/>
                  </a:lnTo>
                  <a:lnTo>
                    <a:pt x="9261" y="245850"/>
                  </a:lnTo>
                  <a:lnTo>
                    <a:pt x="9869" y="260511"/>
                  </a:lnTo>
                  <a:lnTo>
                    <a:pt x="11095" y="275158"/>
                  </a:lnTo>
                  <a:lnTo>
                    <a:pt x="14165" y="292200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8854466" y="3769202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201701" y="7662"/>
                  </a:lnTo>
                  <a:lnTo>
                    <a:pt x="192714" y="5519"/>
                  </a:lnTo>
                  <a:lnTo>
                    <a:pt x="182714" y="3916"/>
                  </a:lnTo>
                  <a:lnTo>
                    <a:pt x="171561" y="2735"/>
                  </a:lnTo>
                  <a:lnTo>
                    <a:pt x="159102" y="1887"/>
                  </a:lnTo>
                  <a:lnTo>
                    <a:pt x="145390" y="1289"/>
                  </a:lnTo>
                  <a:lnTo>
                    <a:pt x="130627" y="876"/>
                  </a:lnTo>
                  <a:lnTo>
                    <a:pt x="115050" y="591"/>
                  </a:lnTo>
                  <a:lnTo>
                    <a:pt x="98880" y="398"/>
                  </a:lnTo>
                  <a:lnTo>
                    <a:pt x="82473" y="267"/>
                  </a:lnTo>
                  <a:lnTo>
                    <a:pt x="64389" y="164"/>
                  </a:lnTo>
                  <a:lnTo>
                    <a:pt x="39689" y="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9038731" y="3857260"/>
              <a:ext cx="173705" cy="133041"/>
            </a:xfrm>
            <a:custGeom>
              <a:avLst/>
              <a:gdLst/>
              <a:ahLst/>
              <a:cxnLst/>
              <a:rect l="0" t="0" r="0" b="0"/>
              <a:pathLst>
                <a:path w="173705" h="133041">
                  <a:moveTo>
                    <a:pt x="78948" y="48812"/>
                  </a:moveTo>
                  <a:lnTo>
                    <a:pt x="76014" y="40011"/>
                  </a:lnTo>
                  <a:lnTo>
                    <a:pt x="73232" y="31664"/>
                  </a:lnTo>
                  <a:lnTo>
                    <a:pt x="70323" y="22983"/>
                  </a:lnTo>
                  <a:lnTo>
                    <a:pt x="66937" y="14554"/>
                  </a:lnTo>
                  <a:lnTo>
                    <a:pt x="62476" y="7652"/>
                  </a:lnTo>
                  <a:lnTo>
                    <a:pt x="56709" y="2878"/>
                  </a:lnTo>
                  <a:lnTo>
                    <a:pt x="49893" y="339"/>
                  </a:lnTo>
                  <a:lnTo>
                    <a:pt x="42557" y="0"/>
                  </a:lnTo>
                  <a:lnTo>
                    <a:pt x="35074" y="1595"/>
                  </a:lnTo>
                  <a:lnTo>
                    <a:pt x="27781" y="4902"/>
                  </a:lnTo>
                  <a:lnTo>
                    <a:pt x="21043" y="9847"/>
                  </a:lnTo>
                  <a:lnTo>
                    <a:pt x="15004" y="16243"/>
                  </a:lnTo>
                  <a:lnTo>
                    <a:pt x="9783" y="23975"/>
                  </a:lnTo>
                  <a:lnTo>
                    <a:pt x="5566" y="33066"/>
                  </a:lnTo>
                  <a:lnTo>
                    <a:pt x="2366" y="43394"/>
                  </a:lnTo>
                  <a:lnTo>
                    <a:pt x="369" y="54415"/>
                  </a:lnTo>
                  <a:lnTo>
                    <a:pt x="0" y="65271"/>
                  </a:lnTo>
                  <a:lnTo>
                    <a:pt x="1355" y="75485"/>
                  </a:lnTo>
                  <a:lnTo>
                    <a:pt x="4554" y="84630"/>
                  </a:lnTo>
                  <a:lnTo>
                    <a:pt x="9898" y="92168"/>
                  </a:lnTo>
                  <a:lnTo>
                    <a:pt x="17338" y="97960"/>
                  </a:lnTo>
                  <a:lnTo>
                    <a:pt x="26231" y="101714"/>
                  </a:lnTo>
                  <a:lnTo>
                    <a:pt x="35569" y="102818"/>
                  </a:lnTo>
                  <a:lnTo>
                    <a:pt x="44726" y="101191"/>
                  </a:lnTo>
                  <a:lnTo>
                    <a:pt x="53310" y="97185"/>
                  </a:lnTo>
                  <a:lnTo>
                    <a:pt x="60995" y="91300"/>
                  </a:lnTo>
                  <a:lnTo>
                    <a:pt x="67716" y="84014"/>
                  </a:lnTo>
                  <a:lnTo>
                    <a:pt x="73584" y="75719"/>
                  </a:lnTo>
                  <a:lnTo>
                    <a:pt x="78774" y="66715"/>
                  </a:lnTo>
                  <a:lnTo>
                    <a:pt x="83465" y="57293"/>
                  </a:lnTo>
                  <a:lnTo>
                    <a:pt x="88028" y="50122"/>
                  </a:lnTo>
                  <a:lnTo>
                    <a:pt x="92551" y="48435"/>
                  </a:lnTo>
                  <a:lnTo>
                    <a:pt x="96802" y="51270"/>
                  </a:lnTo>
                  <a:lnTo>
                    <a:pt x="101160" y="57035"/>
                  </a:lnTo>
                  <a:lnTo>
                    <a:pt x="105771" y="64599"/>
                  </a:lnTo>
                  <a:lnTo>
                    <a:pt x="110406" y="73263"/>
                  </a:lnTo>
                  <a:lnTo>
                    <a:pt x="114896" y="82600"/>
                  </a:lnTo>
                  <a:lnTo>
                    <a:pt x="119346" y="92193"/>
                  </a:lnTo>
                  <a:lnTo>
                    <a:pt x="124075" y="101578"/>
                  </a:lnTo>
                  <a:lnTo>
                    <a:pt x="129250" y="110517"/>
                  </a:lnTo>
                  <a:lnTo>
                    <a:pt x="134953" y="118488"/>
                  </a:lnTo>
                  <a:lnTo>
                    <a:pt x="142040" y="125271"/>
                  </a:lnTo>
                  <a:lnTo>
                    <a:pt x="153370" y="130341"/>
                  </a:lnTo>
                  <a:lnTo>
                    <a:pt x="173704" y="1330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9233492" y="3706031"/>
              <a:ext cx="1" cy="294799"/>
            </a:xfrm>
            <a:custGeom>
              <a:avLst/>
              <a:gdLst/>
              <a:ahLst/>
              <a:cxnLst/>
              <a:rect l="0" t="0" r="0" b="0"/>
              <a:pathLst>
                <a:path w="1" h="294799">
                  <a:moveTo>
                    <a:pt x="0" y="0"/>
                  </a:moveTo>
                  <a:lnTo>
                    <a:pt x="0" y="14668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498"/>
                  </a:lnTo>
                  <a:lnTo>
                    <a:pt x="0" y="110841"/>
                  </a:lnTo>
                  <a:lnTo>
                    <a:pt x="0" y="129446"/>
                  </a:lnTo>
                  <a:lnTo>
                    <a:pt x="0" y="147993"/>
                  </a:lnTo>
                  <a:lnTo>
                    <a:pt x="0" y="166359"/>
                  </a:lnTo>
                  <a:lnTo>
                    <a:pt x="0" y="184530"/>
                  </a:lnTo>
                  <a:lnTo>
                    <a:pt x="0" y="202517"/>
                  </a:lnTo>
                  <a:lnTo>
                    <a:pt x="0" y="219987"/>
                  </a:lnTo>
                  <a:lnTo>
                    <a:pt x="0" y="238174"/>
                  </a:lnTo>
                  <a:lnTo>
                    <a:pt x="0" y="26091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9086093" y="3811316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6035" y="67"/>
                  </a:lnTo>
                  <a:lnTo>
                    <a:pt x="183403" y="707"/>
                  </a:lnTo>
                  <a:lnTo>
                    <a:pt x="171495" y="1998"/>
                  </a:lnTo>
                  <a:lnTo>
                    <a:pt x="159840" y="3685"/>
                  </a:lnTo>
                  <a:lnTo>
                    <a:pt x="147999" y="5354"/>
                  </a:lnTo>
                  <a:lnTo>
                    <a:pt x="135754" y="6772"/>
                  </a:lnTo>
                  <a:lnTo>
                    <a:pt x="122914" y="8043"/>
                  </a:lnTo>
                  <a:lnTo>
                    <a:pt x="109227" y="9501"/>
                  </a:lnTo>
                  <a:lnTo>
                    <a:pt x="94654" y="11329"/>
                  </a:lnTo>
                  <a:lnTo>
                    <a:pt x="79486" y="13397"/>
                  </a:lnTo>
                  <a:lnTo>
                    <a:pt x="62450" y="15548"/>
                  </a:lnTo>
                  <a:lnTo>
                    <a:pt x="38692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9317720" y="3895544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2866" y="11735"/>
                  </a:lnTo>
                  <a:lnTo>
                    <a:pt x="5009" y="22864"/>
                  </a:lnTo>
                  <a:lnTo>
                    <a:pt x="6617" y="34453"/>
                  </a:lnTo>
                  <a:lnTo>
                    <a:pt x="8002" y="46370"/>
                  </a:lnTo>
                  <a:lnTo>
                    <a:pt x="9881" y="59489"/>
                  </a:lnTo>
                  <a:lnTo>
                    <a:pt x="13540" y="77201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9328249" y="376920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9406851" y="3870892"/>
              <a:ext cx="95699" cy="142394"/>
            </a:xfrm>
            <a:custGeom>
              <a:avLst/>
              <a:gdLst/>
              <a:ahLst/>
              <a:cxnLst/>
              <a:rect l="0" t="0" r="0" b="0"/>
              <a:pathLst>
                <a:path w="95699" h="142394">
                  <a:moveTo>
                    <a:pt x="68796" y="3595"/>
                  </a:moveTo>
                  <a:lnTo>
                    <a:pt x="59995" y="862"/>
                  </a:lnTo>
                  <a:lnTo>
                    <a:pt x="51649" y="0"/>
                  </a:lnTo>
                  <a:lnTo>
                    <a:pt x="42959" y="995"/>
                  </a:lnTo>
                  <a:lnTo>
                    <a:pt x="34183" y="3707"/>
                  </a:lnTo>
                  <a:lnTo>
                    <a:pt x="25984" y="8139"/>
                  </a:lnTo>
                  <a:lnTo>
                    <a:pt x="18704" y="14132"/>
                  </a:lnTo>
                  <a:lnTo>
                    <a:pt x="12515" y="21564"/>
                  </a:lnTo>
                  <a:lnTo>
                    <a:pt x="7582" y="30439"/>
                  </a:lnTo>
                  <a:lnTo>
                    <a:pt x="3865" y="40626"/>
                  </a:lnTo>
                  <a:lnTo>
                    <a:pt x="1336" y="51887"/>
                  </a:lnTo>
                  <a:lnTo>
                    <a:pt x="73" y="63968"/>
                  </a:lnTo>
                  <a:lnTo>
                    <a:pt x="0" y="76641"/>
                  </a:lnTo>
                  <a:lnTo>
                    <a:pt x="1084" y="89403"/>
                  </a:lnTo>
                  <a:lnTo>
                    <a:pt x="3407" y="101512"/>
                  </a:lnTo>
                  <a:lnTo>
                    <a:pt x="6905" y="112606"/>
                  </a:lnTo>
                  <a:lnTo>
                    <a:pt x="11710" y="122359"/>
                  </a:lnTo>
                  <a:lnTo>
                    <a:pt x="18217" y="130313"/>
                  </a:lnTo>
                  <a:lnTo>
                    <a:pt x="26477" y="136394"/>
                  </a:lnTo>
                  <a:lnTo>
                    <a:pt x="35936" y="140512"/>
                  </a:lnTo>
                  <a:lnTo>
                    <a:pt x="45665" y="142393"/>
                  </a:lnTo>
                  <a:lnTo>
                    <a:pt x="55086" y="142101"/>
                  </a:lnTo>
                  <a:lnTo>
                    <a:pt x="63849" y="139806"/>
                  </a:lnTo>
                  <a:lnTo>
                    <a:pt x="71656" y="135608"/>
                  </a:lnTo>
                  <a:lnTo>
                    <a:pt x="78452" y="129745"/>
                  </a:lnTo>
                  <a:lnTo>
                    <a:pt x="84202" y="122389"/>
                  </a:lnTo>
                  <a:lnTo>
                    <a:pt x="88781" y="113556"/>
                  </a:lnTo>
                  <a:lnTo>
                    <a:pt x="92231" y="103399"/>
                  </a:lnTo>
                  <a:lnTo>
                    <a:pt x="94569" y="92326"/>
                  </a:lnTo>
                  <a:lnTo>
                    <a:pt x="95698" y="80902"/>
                  </a:lnTo>
                  <a:lnTo>
                    <a:pt x="95676" y="69488"/>
                  </a:lnTo>
                  <a:lnTo>
                    <a:pt x="94462" y="58488"/>
                  </a:lnTo>
                  <a:lnTo>
                    <a:pt x="91505" y="47251"/>
                  </a:lnTo>
                  <a:lnTo>
                    <a:pt x="84310" y="33679"/>
                  </a:lnTo>
                  <a:lnTo>
                    <a:pt x="68796" y="14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9517761" y="3849852"/>
              <a:ext cx="115815" cy="193092"/>
            </a:xfrm>
            <a:custGeom>
              <a:avLst/>
              <a:gdLst/>
              <a:ahLst/>
              <a:cxnLst/>
              <a:rect l="0" t="0" r="0" b="0"/>
              <a:pathLst>
                <a:path w="115815" h="193092">
                  <a:moveTo>
                    <a:pt x="0" y="56220"/>
                  </a:moveTo>
                  <a:lnTo>
                    <a:pt x="2934" y="65021"/>
                  </a:lnTo>
                  <a:lnTo>
                    <a:pt x="5716" y="73368"/>
                  </a:lnTo>
                  <a:lnTo>
                    <a:pt x="8615" y="82067"/>
                  </a:lnTo>
                  <a:lnTo>
                    <a:pt x="11656" y="91188"/>
                  </a:lnTo>
                  <a:lnTo>
                    <a:pt x="14821" y="100683"/>
                  </a:lnTo>
                  <a:lnTo>
                    <a:pt x="18061" y="110400"/>
                  </a:lnTo>
                  <a:lnTo>
                    <a:pt x="20475" y="117645"/>
                  </a:lnTo>
                  <a:lnTo>
                    <a:pt x="21007" y="119241"/>
                  </a:lnTo>
                  <a:lnTo>
                    <a:pt x="20063" y="116382"/>
                  </a:lnTo>
                  <a:lnTo>
                    <a:pt x="18337" y="110340"/>
                  </a:lnTo>
                  <a:lnTo>
                    <a:pt x="16496" y="101578"/>
                  </a:lnTo>
                  <a:lnTo>
                    <a:pt x="14892" y="90507"/>
                  </a:lnTo>
                  <a:lnTo>
                    <a:pt x="13630" y="77765"/>
                  </a:lnTo>
                  <a:lnTo>
                    <a:pt x="12692" y="64115"/>
                  </a:lnTo>
                  <a:lnTo>
                    <a:pt x="12031" y="50080"/>
                  </a:lnTo>
                  <a:lnTo>
                    <a:pt x="12077" y="36413"/>
                  </a:lnTo>
                  <a:lnTo>
                    <a:pt x="13695" y="24151"/>
                  </a:lnTo>
                  <a:lnTo>
                    <a:pt x="17231" y="13742"/>
                  </a:lnTo>
                  <a:lnTo>
                    <a:pt x="22555" y="5756"/>
                  </a:lnTo>
                  <a:lnTo>
                    <a:pt x="29342" y="1115"/>
                  </a:lnTo>
                  <a:lnTo>
                    <a:pt x="37235" y="0"/>
                  </a:lnTo>
                  <a:lnTo>
                    <a:pt x="45770" y="2149"/>
                  </a:lnTo>
                  <a:lnTo>
                    <a:pt x="54405" y="7229"/>
                  </a:lnTo>
                  <a:lnTo>
                    <a:pt x="62830" y="14745"/>
                  </a:lnTo>
                  <a:lnTo>
                    <a:pt x="70787" y="23990"/>
                  </a:lnTo>
                  <a:lnTo>
                    <a:pt x="77985" y="34161"/>
                  </a:lnTo>
                  <a:lnTo>
                    <a:pt x="84341" y="44735"/>
                  </a:lnTo>
                  <a:lnTo>
                    <a:pt x="89778" y="55611"/>
                  </a:lnTo>
                  <a:lnTo>
                    <a:pt x="94141" y="66977"/>
                  </a:lnTo>
                  <a:lnTo>
                    <a:pt x="97452" y="78918"/>
                  </a:lnTo>
                  <a:lnTo>
                    <a:pt x="100035" y="91226"/>
                  </a:lnTo>
                  <a:lnTo>
                    <a:pt x="102392" y="103497"/>
                  </a:lnTo>
                  <a:lnTo>
                    <a:pt x="104832" y="115494"/>
                  </a:lnTo>
                  <a:lnTo>
                    <a:pt x="107312" y="127288"/>
                  </a:lnTo>
                  <a:lnTo>
                    <a:pt x="109787" y="140633"/>
                  </a:lnTo>
                  <a:lnTo>
                    <a:pt x="112479" y="160051"/>
                  </a:lnTo>
                  <a:lnTo>
                    <a:pt x="115814" y="1930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4" name="Freeform 263"/>
          <p:cNvSpPr/>
          <p:nvPr/>
        </p:nvSpPr>
        <p:spPr>
          <a:xfrm>
            <a:off x="9738860" y="4064000"/>
            <a:ext cx="53644" cy="189514"/>
          </a:xfrm>
          <a:custGeom>
            <a:avLst/>
            <a:gdLst/>
            <a:ahLst/>
            <a:cxnLst/>
            <a:rect l="0" t="0" r="0" b="0"/>
            <a:pathLst>
              <a:path w="53644" h="189514">
                <a:moveTo>
                  <a:pt x="0" y="0"/>
                </a:moveTo>
                <a:lnTo>
                  <a:pt x="5801" y="5934"/>
                </a:lnTo>
                <a:lnTo>
                  <a:pt x="10724" y="12139"/>
                </a:lnTo>
                <a:lnTo>
                  <a:pt x="15227" y="19235"/>
                </a:lnTo>
                <a:lnTo>
                  <a:pt x="19448" y="27175"/>
                </a:lnTo>
                <a:lnTo>
                  <a:pt x="23461" y="35821"/>
                </a:lnTo>
                <a:lnTo>
                  <a:pt x="27323" y="45020"/>
                </a:lnTo>
                <a:lnTo>
                  <a:pt x="31076" y="54793"/>
                </a:lnTo>
                <a:lnTo>
                  <a:pt x="34751" y="65331"/>
                </a:lnTo>
                <a:lnTo>
                  <a:pt x="38373" y="76677"/>
                </a:lnTo>
                <a:lnTo>
                  <a:pt x="41960" y="88736"/>
                </a:lnTo>
                <a:lnTo>
                  <a:pt x="45521" y="101362"/>
                </a:lnTo>
                <a:lnTo>
                  <a:pt x="49051" y="114403"/>
                </a:lnTo>
                <a:lnTo>
                  <a:pt x="52064" y="127415"/>
                </a:lnTo>
                <a:lnTo>
                  <a:pt x="53643" y="139691"/>
                </a:lnTo>
                <a:lnTo>
                  <a:pt x="53412" y="150898"/>
                </a:lnTo>
                <a:lnTo>
                  <a:pt x="51784" y="160757"/>
                </a:lnTo>
                <a:lnTo>
                  <a:pt x="49534" y="169836"/>
                </a:lnTo>
                <a:lnTo>
                  <a:pt x="46460" y="178929"/>
                </a:lnTo>
                <a:lnTo>
                  <a:pt x="42114" y="18951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4" name="Group 293"/>
          <p:cNvGrpSpPr/>
          <p:nvPr/>
        </p:nvGrpSpPr>
        <p:grpSpPr>
          <a:xfrm>
            <a:off x="6415510" y="4366938"/>
            <a:ext cx="3602934" cy="581457"/>
            <a:chOff x="6415510" y="4366938"/>
            <a:chExt cx="3602934" cy="581457"/>
          </a:xfrm>
        </p:grpSpPr>
        <p:sp>
          <p:nvSpPr>
            <p:cNvPr id="265" name="Freeform 264"/>
            <p:cNvSpPr/>
            <p:nvPr/>
          </p:nvSpPr>
          <p:spPr>
            <a:xfrm>
              <a:off x="6415510" y="4495460"/>
              <a:ext cx="164802" cy="182870"/>
            </a:xfrm>
            <a:custGeom>
              <a:avLst/>
              <a:gdLst/>
              <a:ahLst/>
              <a:cxnLst/>
              <a:rect l="0" t="0" r="0" b="0"/>
              <a:pathLst>
                <a:path w="164802" h="182870">
                  <a:moveTo>
                    <a:pt x="112159" y="63379"/>
                  </a:moveTo>
                  <a:lnTo>
                    <a:pt x="109225" y="54577"/>
                  </a:lnTo>
                  <a:lnTo>
                    <a:pt x="106442" y="46231"/>
                  </a:lnTo>
                  <a:lnTo>
                    <a:pt x="103533" y="37541"/>
                  </a:lnTo>
                  <a:lnTo>
                    <a:pt x="100148" y="28766"/>
                  </a:lnTo>
                  <a:lnTo>
                    <a:pt x="95686" y="20568"/>
                  </a:lnTo>
                  <a:lnTo>
                    <a:pt x="89915" y="13291"/>
                  </a:lnTo>
                  <a:lnTo>
                    <a:pt x="82926" y="7274"/>
                  </a:lnTo>
                  <a:lnTo>
                    <a:pt x="74942" y="2990"/>
                  </a:lnTo>
                  <a:lnTo>
                    <a:pt x="66210" y="531"/>
                  </a:lnTo>
                  <a:lnTo>
                    <a:pt x="57265" y="0"/>
                  </a:lnTo>
                  <a:lnTo>
                    <a:pt x="48880" y="1681"/>
                  </a:lnTo>
                  <a:lnTo>
                    <a:pt x="41433" y="5514"/>
                  </a:lnTo>
                  <a:lnTo>
                    <a:pt x="34945" y="11170"/>
                  </a:lnTo>
                  <a:lnTo>
                    <a:pt x="29272" y="18245"/>
                  </a:lnTo>
                  <a:lnTo>
                    <a:pt x="24231" y="26374"/>
                  </a:lnTo>
                  <a:lnTo>
                    <a:pt x="19658" y="35422"/>
                  </a:lnTo>
                  <a:lnTo>
                    <a:pt x="15417" y="45473"/>
                  </a:lnTo>
                  <a:lnTo>
                    <a:pt x="11414" y="56491"/>
                  </a:lnTo>
                  <a:lnTo>
                    <a:pt x="7740" y="68330"/>
                  </a:lnTo>
                  <a:lnTo>
                    <a:pt x="4651" y="80809"/>
                  </a:lnTo>
                  <a:lnTo>
                    <a:pt x="2247" y="93757"/>
                  </a:lnTo>
                  <a:lnTo>
                    <a:pt x="634" y="106876"/>
                  </a:lnTo>
                  <a:lnTo>
                    <a:pt x="0" y="119756"/>
                  </a:lnTo>
                  <a:lnTo>
                    <a:pt x="358" y="132192"/>
                  </a:lnTo>
                  <a:lnTo>
                    <a:pt x="1735" y="143999"/>
                  </a:lnTo>
                  <a:lnTo>
                    <a:pt x="4254" y="154935"/>
                  </a:lnTo>
                  <a:lnTo>
                    <a:pt x="7879" y="164941"/>
                  </a:lnTo>
                  <a:lnTo>
                    <a:pt x="12600" y="173473"/>
                  </a:lnTo>
                  <a:lnTo>
                    <a:pt x="18518" y="179470"/>
                  </a:lnTo>
                  <a:lnTo>
                    <a:pt x="25564" y="182569"/>
                  </a:lnTo>
                  <a:lnTo>
                    <a:pt x="33226" y="182869"/>
                  </a:lnTo>
                  <a:lnTo>
                    <a:pt x="40674" y="180570"/>
                  </a:lnTo>
                  <a:lnTo>
                    <a:pt x="47462" y="176062"/>
                  </a:lnTo>
                  <a:lnTo>
                    <a:pt x="53661" y="169819"/>
                  </a:lnTo>
                  <a:lnTo>
                    <a:pt x="59664" y="162283"/>
                  </a:lnTo>
                  <a:lnTo>
                    <a:pt x="65732" y="153812"/>
                  </a:lnTo>
                  <a:lnTo>
                    <a:pt x="71639" y="144518"/>
                  </a:lnTo>
                  <a:lnTo>
                    <a:pt x="76780" y="134296"/>
                  </a:lnTo>
                  <a:lnTo>
                    <a:pt x="80886" y="123191"/>
                  </a:lnTo>
                  <a:lnTo>
                    <a:pt x="84537" y="112540"/>
                  </a:lnTo>
                  <a:lnTo>
                    <a:pt x="88759" y="105936"/>
                  </a:lnTo>
                  <a:lnTo>
                    <a:pt x="93369" y="105223"/>
                  </a:lnTo>
                  <a:lnTo>
                    <a:pt x="97640" y="108578"/>
                  </a:lnTo>
                  <a:lnTo>
                    <a:pt x="101700" y="114460"/>
                  </a:lnTo>
                  <a:lnTo>
                    <a:pt x="106011" y="121949"/>
                  </a:lnTo>
                  <a:lnTo>
                    <a:pt x="110823" y="130464"/>
                  </a:lnTo>
                  <a:lnTo>
                    <a:pt x="116438" y="139188"/>
                  </a:lnTo>
                  <a:lnTo>
                    <a:pt x="124179" y="147842"/>
                  </a:lnTo>
                  <a:lnTo>
                    <a:pt x="138084" y="157178"/>
                  </a:lnTo>
                  <a:lnTo>
                    <a:pt x="164801" y="1686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6622425" y="4569367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49"/>
                  </a:lnTo>
                  <a:lnTo>
                    <a:pt x="0" y="46165"/>
                  </a:lnTo>
                  <a:lnTo>
                    <a:pt x="0" y="58382"/>
                  </a:lnTo>
                  <a:lnTo>
                    <a:pt x="0" y="7329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6611896" y="44430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6685595" y="4516725"/>
              <a:ext cx="84229" cy="146741"/>
            </a:xfrm>
            <a:custGeom>
              <a:avLst/>
              <a:gdLst/>
              <a:ahLst/>
              <a:cxnLst/>
              <a:rect l="0" t="0" r="0" b="0"/>
              <a:pathLst>
                <a:path w="84229" h="146741">
                  <a:moveTo>
                    <a:pt x="0" y="73700"/>
                  </a:moveTo>
                  <a:lnTo>
                    <a:pt x="2934" y="85367"/>
                  </a:lnTo>
                  <a:lnTo>
                    <a:pt x="5716" y="95856"/>
                  </a:lnTo>
                  <a:lnTo>
                    <a:pt x="8617" y="106158"/>
                  </a:lnTo>
                  <a:lnTo>
                    <a:pt x="11657" y="116460"/>
                  </a:lnTo>
                  <a:lnTo>
                    <a:pt x="14822" y="126803"/>
                  </a:lnTo>
                  <a:lnTo>
                    <a:pt x="18060" y="137118"/>
                  </a:lnTo>
                  <a:lnTo>
                    <a:pt x="20476" y="144807"/>
                  </a:lnTo>
                  <a:lnTo>
                    <a:pt x="21007" y="146740"/>
                  </a:lnTo>
                  <a:lnTo>
                    <a:pt x="20057" y="144102"/>
                  </a:lnTo>
                  <a:lnTo>
                    <a:pt x="18159" y="138358"/>
                  </a:lnTo>
                  <a:lnTo>
                    <a:pt x="15671" y="130314"/>
                  </a:lnTo>
                  <a:lnTo>
                    <a:pt x="12819" y="120532"/>
                  </a:lnTo>
                  <a:lnTo>
                    <a:pt x="9904" y="109465"/>
                  </a:lnTo>
                  <a:lnTo>
                    <a:pt x="7317" y="97477"/>
                  </a:lnTo>
                  <a:lnTo>
                    <a:pt x="5250" y="84848"/>
                  </a:lnTo>
                  <a:lnTo>
                    <a:pt x="4029" y="72106"/>
                  </a:lnTo>
                  <a:lnTo>
                    <a:pt x="4190" y="60006"/>
                  </a:lnTo>
                  <a:lnTo>
                    <a:pt x="5899" y="48911"/>
                  </a:lnTo>
                  <a:lnTo>
                    <a:pt x="9166" y="38986"/>
                  </a:lnTo>
                  <a:lnTo>
                    <a:pt x="14025" y="30384"/>
                  </a:lnTo>
                  <a:lnTo>
                    <a:pt x="20330" y="23045"/>
                  </a:lnTo>
                  <a:lnTo>
                    <a:pt x="27933" y="16911"/>
                  </a:lnTo>
                  <a:lnTo>
                    <a:pt x="37835" y="11416"/>
                  </a:lnTo>
                  <a:lnTo>
                    <a:pt x="54258" y="607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6817256" y="4528519"/>
              <a:ext cx="121025" cy="146269"/>
            </a:xfrm>
            <a:custGeom>
              <a:avLst/>
              <a:gdLst/>
              <a:ahLst/>
              <a:cxnLst/>
              <a:rect l="0" t="0" r="0" b="0"/>
              <a:pathLst>
                <a:path w="121025" h="146269">
                  <a:moveTo>
                    <a:pt x="78909" y="30320"/>
                  </a:moveTo>
                  <a:lnTo>
                    <a:pt x="72975" y="21652"/>
                  </a:lnTo>
                  <a:lnTo>
                    <a:pt x="66770" y="14586"/>
                  </a:lnTo>
                  <a:lnTo>
                    <a:pt x="59680" y="8494"/>
                  </a:lnTo>
                  <a:lnTo>
                    <a:pt x="51911" y="3612"/>
                  </a:lnTo>
                  <a:lnTo>
                    <a:pt x="43913" y="694"/>
                  </a:lnTo>
                  <a:lnTo>
                    <a:pt x="35977" y="0"/>
                  </a:lnTo>
                  <a:lnTo>
                    <a:pt x="28376" y="1482"/>
                  </a:lnTo>
                  <a:lnTo>
                    <a:pt x="21431" y="5060"/>
                  </a:lnTo>
                  <a:lnTo>
                    <a:pt x="15252" y="10471"/>
                  </a:lnTo>
                  <a:lnTo>
                    <a:pt x="9935" y="17508"/>
                  </a:lnTo>
                  <a:lnTo>
                    <a:pt x="5656" y="26117"/>
                  </a:lnTo>
                  <a:lnTo>
                    <a:pt x="2413" y="36121"/>
                  </a:lnTo>
                  <a:lnTo>
                    <a:pt x="387" y="47090"/>
                  </a:lnTo>
                  <a:lnTo>
                    <a:pt x="0" y="58443"/>
                  </a:lnTo>
                  <a:lnTo>
                    <a:pt x="1334" y="69818"/>
                  </a:lnTo>
                  <a:lnTo>
                    <a:pt x="4178" y="81064"/>
                  </a:lnTo>
                  <a:lnTo>
                    <a:pt x="8221" y="92149"/>
                  </a:lnTo>
                  <a:lnTo>
                    <a:pt x="13165" y="103078"/>
                  </a:lnTo>
                  <a:lnTo>
                    <a:pt x="18922" y="113553"/>
                  </a:lnTo>
                  <a:lnTo>
                    <a:pt x="25610" y="122989"/>
                  </a:lnTo>
                  <a:lnTo>
                    <a:pt x="33223" y="131143"/>
                  </a:lnTo>
                  <a:lnTo>
                    <a:pt x="41791" y="137771"/>
                  </a:lnTo>
                  <a:lnTo>
                    <a:pt x="51453" y="142475"/>
                  </a:lnTo>
                  <a:lnTo>
                    <a:pt x="62165" y="145229"/>
                  </a:lnTo>
                  <a:lnTo>
                    <a:pt x="73347" y="146268"/>
                  </a:lnTo>
                  <a:lnTo>
                    <a:pt x="85173" y="145901"/>
                  </a:lnTo>
                  <a:lnTo>
                    <a:pt x="99802" y="142981"/>
                  </a:lnTo>
                  <a:lnTo>
                    <a:pt x="121024" y="135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6974078" y="4516725"/>
              <a:ext cx="69488" cy="134862"/>
            </a:xfrm>
            <a:custGeom>
              <a:avLst/>
              <a:gdLst/>
              <a:ahLst/>
              <a:cxnLst/>
              <a:rect l="0" t="0" r="0" b="0"/>
              <a:pathLst>
                <a:path w="69488" h="134862">
                  <a:moveTo>
                    <a:pt x="6316" y="84228"/>
                  </a:moveTo>
                  <a:lnTo>
                    <a:pt x="9250" y="98763"/>
                  </a:lnTo>
                  <a:lnTo>
                    <a:pt x="12032" y="111394"/>
                  </a:lnTo>
                  <a:lnTo>
                    <a:pt x="14907" y="123227"/>
                  </a:lnTo>
                  <a:lnTo>
                    <a:pt x="16995" y="132047"/>
                  </a:lnTo>
                  <a:lnTo>
                    <a:pt x="17247" y="134861"/>
                  </a:lnTo>
                  <a:lnTo>
                    <a:pt x="16110" y="132787"/>
                  </a:lnTo>
                  <a:lnTo>
                    <a:pt x="14100" y="127202"/>
                  </a:lnTo>
                  <a:lnTo>
                    <a:pt x="11547" y="118699"/>
                  </a:lnTo>
                  <a:lnTo>
                    <a:pt x="8659" y="107774"/>
                  </a:lnTo>
                  <a:lnTo>
                    <a:pt x="5723" y="95116"/>
                  </a:lnTo>
                  <a:lnTo>
                    <a:pt x="3124" y="81516"/>
                  </a:lnTo>
                  <a:lnTo>
                    <a:pt x="1053" y="67509"/>
                  </a:lnTo>
                  <a:lnTo>
                    <a:pt x="0" y="53861"/>
                  </a:lnTo>
                  <a:lnTo>
                    <a:pt x="807" y="41609"/>
                  </a:lnTo>
                  <a:lnTo>
                    <a:pt x="3768" y="31195"/>
                  </a:lnTo>
                  <a:lnTo>
                    <a:pt x="8860" y="22694"/>
                  </a:lnTo>
                  <a:lnTo>
                    <a:pt x="16014" y="16111"/>
                  </a:lnTo>
                  <a:lnTo>
                    <a:pt x="24957" y="11234"/>
                  </a:lnTo>
                  <a:lnTo>
                    <a:pt x="34711" y="7728"/>
                  </a:lnTo>
                  <a:lnTo>
                    <a:pt x="44663" y="4886"/>
                  </a:lnTo>
                  <a:lnTo>
                    <a:pt x="55682" y="2453"/>
                  </a:lnTo>
                  <a:lnTo>
                    <a:pt x="694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7068598" y="4574002"/>
              <a:ext cx="122367" cy="115794"/>
            </a:xfrm>
            <a:custGeom>
              <a:avLst/>
              <a:gdLst/>
              <a:ahLst/>
              <a:cxnLst/>
              <a:rect l="0" t="0" r="0" b="0"/>
              <a:pathLst>
                <a:path w="122367" h="115794">
                  <a:moveTo>
                    <a:pt x="59194" y="26951"/>
                  </a:moveTo>
                  <a:lnTo>
                    <a:pt x="58927" y="15551"/>
                  </a:lnTo>
                  <a:lnTo>
                    <a:pt x="56366" y="7623"/>
                  </a:lnTo>
                  <a:lnTo>
                    <a:pt x="51193" y="2517"/>
                  </a:lnTo>
                  <a:lnTo>
                    <a:pt x="44272" y="0"/>
                  </a:lnTo>
                  <a:lnTo>
                    <a:pt x="36952" y="219"/>
                  </a:lnTo>
                  <a:lnTo>
                    <a:pt x="30046" y="3001"/>
                  </a:lnTo>
                  <a:lnTo>
                    <a:pt x="23828" y="7919"/>
                  </a:lnTo>
                  <a:lnTo>
                    <a:pt x="18288" y="14482"/>
                  </a:lnTo>
                  <a:lnTo>
                    <a:pt x="13320" y="22261"/>
                  </a:lnTo>
                  <a:lnTo>
                    <a:pt x="8952" y="31071"/>
                  </a:lnTo>
                  <a:lnTo>
                    <a:pt x="5377" y="40960"/>
                  </a:lnTo>
                  <a:lnTo>
                    <a:pt x="2635" y="51865"/>
                  </a:lnTo>
                  <a:lnTo>
                    <a:pt x="790" y="63458"/>
                  </a:lnTo>
                  <a:lnTo>
                    <a:pt x="0" y="75240"/>
                  </a:lnTo>
                  <a:lnTo>
                    <a:pt x="258" y="86888"/>
                  </a:lnTo>
                  <a:lnTo>
                    <a:pt x="1736" y="97640"/>
                  </a:lnTo>
                  <a:lnTo>
                    <a:pt x="4855" y="106265"/>
                  </a:lnTo>
                  <a:lnTo>
                    <a:pt x="9692" y="112270"/>
                  </a:lnTo>
                  <a:lnTo>
                    <a:pt x="15871" y="115503"/>
                  </a:lnTo>
                  <a:lnTo>
                    <a:pt x="22776" y="115793"/>
                  </a:lnTo>
                  <a:lnTo>
                    <a:pt x="29966" y="113359"/>
                  </a:lnTo>
                  <a:lnTo>
                    <a:pt x="37062" y="108676"/>
                  </a:lnTo>
                  <a:lnTo>
                    <a:pt x="43666" y="102271"/>
                  </a:lnTo>
                  <a:lnTo>
                    <a:pt x="49616" y="94598"/>
                  </a:lnTo>
                  <a:lnTo>
                    <a:pt x="54780" y="85860"/>
                  </a:lnTo>
                  <a:lnTo>
                    <a:pt x="58956" y="76018"/>
                  </a:lnTo>
                  <a:lnTo>
                    <a:pt x="62154" y="65173"/>
                  </a:lnTo>
                  <a:lnTo>
                    <a:pt x="65027" y="54703"/>
                  </a:lnTo>
                  <a:lnTo>
                    <a:pt x="68605" y="48229"/>
                  </a:lnTo>
                  <a:lnTo>
                    <a:pt x="72749" y="47604"/>
                  </a:lnTo>
                  <a:lnTo>
                    <a:pt x="76723" y="51008"/>
                  </a:lnTo>
                  <a:lnTo>
                    <a:pt x="80603" y="56749"/>
                  </a:lnTo>
                  <a:lnTo>
                    <a:pt x="84806" y="63609"/>
                  </a:lnTo>
                  <a:lnTo>
                    <a:pt x="89544" y="70882"/>
                  </a:lnTo>
                  <a:lnTo>
                    <a:pt x="94716" y="77749"/>
                  </a:lnTo>
                  <a:lnTo>
                    <a:pt x="100625" y="83680"/>
                  </a:lnTo>
                  <a:lnTo>
                    <a:pt x="108911" y="88067"/>
                  </a:lnTo>
                  <a:lnTo>
                    <a:pt x="122366" y="90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7189284" y="4366938"/>
              <a:ext cx="96437" cy="318244"/>
            </a:xfrm>
            <a:custGeom>
              <a:avLst/>
              <a:gdLst/>
              <a:ahLst/>
              <a:cxnLst/>
              <a:rect l="0" t="0" r="0" b="0"/>
              <a:pathLst>
                <a:path w="96437" h="318244">
                  <a:moveTo>
                    <a:pt x="54322" y="318243"/>
                  </a:moveTo>
                  <a:lnTo>
                    <a:pt x="57121" y="309374"/>
                  </a:lnTo>
                  <a:lnTo>
                    <a:pt x="58623" y="300387"/>
                  </a:lnTo>
                  <a:lnTo>
                    <a:pt x="58930" y="290397"/>
                  </a:lnTo>
                  <a:lnTo>
                    <a:pt x="58251" y="279590"/>
                  </a:lnTo>
                  <a:lnTo>
                    <a:pt x="56783" y="268426"/>
                  </a:lnTo>
                  <a:lnTo>
                    <a:pt x="54714" y="257221"/>
                  </a:lnTo>
                  <a:lnTo>
                    <a:pt x="52205" y="246109"/>
                  </a:lnTo>
                  <a:lnTo>
                    <a:pt x="49382" y="235124"/>
                  </a:lnTo>
                  <a:lnTo>
                    <a:pt x="46340" y="224249"/>
                  </a:lnTo>
                  <a:lnTo>
                    <a:pt x="43146" y="213134"/>
                  </a:lnTo>
                  <a:lnTo>
                    <a:pt x="39850" y="201140"/>
                  </a:lnTo>
                  <a:lnTo>
                    <a:pt x="36480" y="187992"/>
                  </a:lnTo>
                  <a:lnTo>
                    <a:pt x="32893" y="173906"/>
                  </a:lnTo>
                  <a:lnTo>
                    <a:pt x="28800" y="159379"/>
                  </a:lnTo>
                  <a:lnTo>
                    <a:pt x="24085" y="144756"/>
                  </a:lnTo>
                  <a:lnTo>
                    <a:pt x="18951" y="130191"/>
                  </a:lnTo>
                  <a:lnTo>
                    <a:pt x="13814" y="115733"/>
                  </a:lnTo>
                  <a:lnTo>
                    <a:pt x="8923" y="101386"/>
                  </a:lnTo>
                  <a:lnTo>
                    <a:pt x="4676" y="87295"/>
                  </a:lnTo>
                  <a:lnTo>
                    <a:pt x="1660" y="73746"/>
                  </a:lnTo>
                  <a:lnTo>
                    <a:pt x="88" y="60856"/>
                  </a:lnTo>
                  <a:lnTo>
                    <a:pt x="0" y="48741"/>
                  </a:lnTo>
                  <a:lnTo>
                    <a:pt x="1454" y="37596"/>
                  </a:lnTo>
                  <a:lnTo>
                    <a:pt x="4328" y="27442"/>
                  </a:lnTo>
                  <a:lnTo>
                    <a:pt x="8697" y="18470"/>
                  </a:lnTo>
                  <a:lnTo>
                    <a:pt x="14902" y="11114"/>
                  </a:lnTo>
                  <a:lnTo>
                    <a:pt x="22956" y="5471"/>
                  </a:lnTo>
                  <a:lnTo>
                    <a:pt x="32277" y="1665"/>
                  </a:lnTo>
                  <a:lnTo>
                    <a:pt x="41911" y="0"/>
                  </a:lnTo>
                  <a:lnTo>
                    <a:pt x="51269" y="427"/>
                  </a:lnTo>
                  <a:lnTo>
                    <a:pt x="60047" y="2320"/>
                  </a:lnTo>
                  <a:lnTo>
                    <a:pt x="69011" y="4842"/>
                  </a:lnTo>
                  <a:lnTo>
                    <a:pt x="80057" y="8211"/>
                  </a:lnTo>
                  <a:lnTo>
                    <a:pt x="96436" y="129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7127792" y="4537782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4541" y="0"/>
                  </a:lnTo>
                  <a:lnTo>
                    <a:pt x="102772" y="0"/>
                  </a:lnTo>
                  <a:lnTo>
                    <a:pt x="89886" y="5"/>
                  </a:lnTo>
                  <a:lnTo>
                    <a:pt x="76210" y="178"/>
                  </a:lnTo>
                  <a:lnTo>
                    <a:pt x="62531" y="826"/>
                  </a:lnTo>
                  <a:lnTo>
                    <a:pt x="49328" y="2075"/>
                  </a:lnTo>
                  <a:lnTo>
                    <a:pt x="37180" y="3736"/>
                  </a:lnTo>
                  <a:lnTo>
                    <a:pt x="25724" y="5563"/>
                  </a:lnTo>
                  <a:lnTo>
                    <a:pt x="13961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7341076" y="4443026"/>
              <a:ext cx="18344" cy="305327"/>
            </a:xfrm>
            <a:custGeom>
              <a:avLst/>
              <a:gdLst/>
              <a:ahLst/>
              <a:cxnLst/>
              <a:rect l="0" t="0" r="0" b="0"/>
              <a:pathLst>
                <a:path w="18344" h="305327">
                  <a:moveTo>
                    <a:pt x="7815" y="0"/>
                  </a:moveTo>
                  <a:lnTo>
                    <a:pt x="4948" y="11801"/>
                  </a:lnTo>
                  <a:lnTo>
                    <a:pt x="2805" y="23570"/>
                  </a:lnTo>
                  <a:lnTo>
                    <a:pt x="1208" y="36466"/>
                  </a:lnTo>
                  <a:lnTo>
                    <a:pt x="200" y="50487"/>
                  </a:lnTo>
                  <a:lnTo>
                    <a:pt x="0" y="65463"/>
                  </a:lnTo>
                  <a:lnTo>
                    <a:pt x="656" y="81191"/>
                  </a:lnTo>
                  <a:lnTo>
                    <a:pt x="2067" y="97639"/>
                  </a:lnTo>
                  <a:lnTo>
                    <a:pt x="4079" y="114959"/>
                  </a:lnTo>
                  <a:lnTo>
                    <a:pt x="6538" y="133159"/>
                  </a:lnTo>
                  <a:lnTo>
                    <a:pt x="9152" y="151954"/>
                  </a:lnTo>
                  <a:lnTo>
                    <a:pt x="11519" y="170877"/>
                  </a:lnTo>
                  <a:lnTo>
                    <a:pt x="13442" y="189639"/>
                  </a:lnTo>
                  <a:lnTo>
                    <a:pt x="14900" y="207983"/>
                  </a:lnTo>
                  <a:lnTo>
                    <a:pt x="15960" y="225608"/>
                  </a:lnTo>
                  <a:lnTo>
                    <a:pt x="16712" y="242406"/>
                  </a:lnTo>
                  <a:lnTo>
                    <a:pt x="17236" y="257858"/>
                  </a:lnTo>
                  <a:lnTo>
                    <a:pt x="17652" y="272452"/>
                  </a:lnTo>
                  <a:lnTo>
                    <a:pt x="18001" y="287468"/>
                  </a:lnTo>
                  <a:lnTo>
                    <a:pt x="1834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7222549" y="4579896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201701" y="18123"/>
                  </a:lnTo>
                  <a:lnTo>
                    <a:pt x="192715" y="15341"/>
                  </a:lnTo>
                  <a:lnTo>
                    <a:pt x="182719" y="12446"/>
                  </a:lnTo>
                  <a:lnTo>
                    <a:pt x="171739" y="9579"/>
                  </a:lnTo>
                  <a:lnTo>
                    <a:pt x="159928" y="7062"/>
                  </a:lnTo>
                  <a:lnTo>
                    <a:pt x="147466" y="5051"/>
                  </a:lnTo>
                  <a:lnTo>
                    <a:pt x="134355" y="3538"/>
                  </a:lnTo>
                  <a:lnTo>
                    <a:pt x="120425" y="2444"/>
                  </a:lnTo>
                  <a:lnTo>
                    <a:pt x="105655" y="1671"/>
                  </a:lnTo>
                  <a:lnTo>
                    <a:pt x="90313" y="1135"/>
                  </a:lnTo>
                  <a:lnTo>
                    <a:pt x="74862" y="767"/>
                  </a:lnTo>
                  <a:lnTo>
                    <a:pt x="59598" y="516"/>
                  </a:lnTo>
                  <a:lnTo>
                    <a:pt x="45215" y="346"/>
                  </a:lnTo>
                  <a:lnTo>
                    <a:pt x="31471" y="213"/>
                  </a:lnTo>
                  <a:lnTo>
                    <a:pt x="17163" y="1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7454176" y="4758880"/>
              <a:ext cx="43780" cy="157929"/>
            </a:xfrm>
            <a:custGeom>
              <a:avLst/>
              <a:gdLst/>
              <a:ahLst/>
              <a:cxnLst/>
              <a:rect l="0" t="0" r="0" b="0"/>
              <a:pathLst>
                <a:path w="43780" h="157929">
                  <a:moveTo>
                    <a:pt x="0" y="0"/>
                  </a:moveTo>
                  <a:lnTo>
                    <a:pt x="5868" y="5935"/>
                  </a:lnTo>
                  <a:lnTo>
                    <a:pt x="11432" y="12140"/>
                  </a:lnTo>
                  <a:lnTo>
                    <a:pt x="17227" y="19240"/>
                  </a:lnTo>
                  <a:lnTo>
                    <a:pt x="23135" y="27353"/>
                  </a:lnTo>
                  <a:lnTo>
                    <a:pt x="28816" y="36647"/>
                  </a:lnTo>
                  <a:lnTo>
                    <a:pt x="34082" y="47096"/>
                  </a:lnTo>
                  <a:lnTo>
                    <a:pt x="38586" y="58521"/>
                  </a:lnTo>
                  <a:lnTo>
                    <a:pt x="41776" y="70707"/>
                  </a:lnTo>
                  <a:lnTo>
                    <a:pt x="43472" y="83447"/>
                  </a:lnTo>
                  <a:lnTo>
                    <a:pt x="43779" y="96358"/>
                  </a:lnTo>
                  <a:lnTo>
                    <a:pt x="42832" y="110359"/>
                  </a:lnTo>
                  <a:lnTo>
                    <a:pt x="39430" y="128912"/>
                  </a:lnTo>
                  <a:lnTo>
                    <a:pt x="31585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7738774" y="4614183"/>
              <a:ext cx="147072" cy="123641"/>
            </a:xfrm>
            <a:custGeom>
              <a:avLst/>
              <a:gdLst/>
              <a:ahLst/>
              <a:cxnLst/>
              <a:rect l="0" t="0" r="0" b="0"/>
              <a:pathLst>
                <a:path w="147072" h="123641">
                  <a:moveTo>
                    <a:pt x="10200" y="18355"/>
                  </a:moveTo>
                  <a:lnTo>
                    <a:pt x="7333" y="27224"/>
                  </a:lnTo>
                  <a:lnTo>
                    <a:pt x="5191" y="36211"/>
                  </a:lnTo>
                  <a:lnTo>
                    <a:pt x="3592" y="46201"/>
                  </a:lnTo>
                  <a:lnTo>
                    <a:pt x="2585" y="57009"/>
                  </a:lnTo>
                  <a:lnTo>
                    <a:pt x="2385" y="68172"/>
                  </a:lnTo>
                  <a:lnTo>
                    <a:pt x="3032" y="79378"/>
                  </a:lnTo>
                  <a:lnTo>
                    <a:pt x="4097" y="90489"/>
                  </a:lnTo>
                  <a:lnTo>
                    <a:pt x="4813" y="101474"/>
                  </a:lnTo>
                  <a:lnTo>
                    <a:pt x="4768" y="112270"/>
                  </a:lnTo>
                  <a:lnTo>
                    <a:pt x="3890" y="120425"/>
                  </a:lnTo>
                  <a:lnTo>
                    <a:pt x="2612" y="122670"/>
                  </a:lnTo>
                  <a:lnTo>
                    <a:pt x="1579" y="119657"/>
                  </a:lnTo>
                  <a:lnTo>
                    <a:pt x="890" y="112920"/>
                  </a:lnTo>
                  <a:lnTo>
                    <a:pt x="451" y="103695"/>
                  </a:lnTo>
                  <a:lnTo>
                    <a:pt x="173" y="92833"/>
                  </a:lnTo>
                  <a:lnTo>
                    <a:pt x="0" y="80898"/>
                  </a:lnTo>
                  <a:lnTo>
                    <a:pt x="61" y="68423"/>
                  </a:lnTo>
                  <a:lnTo>
                    <a:pt x="637" y="55955"/>
                  </a:lnTo>
                  <a:lnTo>
                    <a:pt x="1851" y="43805"/>
                  </a:lnTo>
                  <a:lnTo>
                    <a:pt x="3992" y="32865"/>
                  </a:lnTo>
                  <a:lnTo>
                    <a:pt x="7564" y="24636"/>
                  </a:lnTo>
                  <a:lnTo>
                    <a:pt x="12704" y="19705"/>
                  </a:lnTo>
                  <a:lnTo>
                    <a:pt x="18918" y="18005"/>
                  </a:lnTo>
                  <a:lnTo>
                    <a:pt x="25313" y="19283"/>
                  </a:lnTo>
                  <a:lnTo>
                    <a:pt x="31349" y="23065"/>
                  </a:lnTo>
                  <a:lnTo>
                    <a:pt x="36855" y="28804"/>
                  </a:lnTo>
                  <a:lnTo>
                    <a:pt x="41854" y="35992"/>
                  </a:lnTo>
                  <a:lnTo>
                    <a:pt x="46436" y="44164"/>
                  </a:lnTo>
                  <a:lnTo>
                    <a:pt x="50769" y="50960"/>
                  </a:lnTo>
                  <a:lnTo>
                    <a:pt x="54613" y="52984"/>
                  </a:lnTo>
                  <a:lnTo>
                    <a:pt x="57591" y="50138"/>
                  </a:lnTo>
                  <a:lnTo>
                    <a:pt x="60118" y="44003"/>
                  </a:lnTo>
                  <a:lnTo>
                    <a:pt x="62606" y="35958"/>
                  </a:lnTo>
                  <a:lnTo>
                    <a:pt x="65575" y="27180"/>
                  </a:lnTo>
                  <a:lnTo>
                    <a:pt x="69688" y="18760"/>
                  </a:lnTo>
                  <a:lnTo>
                    <a:pt x="75189" y="11228"/>
                  </a:lnTo>
                  <a:lnTo>
                    <a:pt x="81809" y="5157"/>
                  </a:lnTo>
                  <a:lnTo>
                    <a:pt x="89007" y="1342"/>
                  </a:lnTo>
                  <a:lnTo>
                    <a:pt x="96398" y="0"/>
                  </a:lnTo>
                  <a:lnTo>
                    <a:pt x="103797" y="1027"/>
                  </a:lnTo>
                  <a:lnTo>
                    <a:pt x="111136" y="4289"/>
                  </a:lnTo>
                  <a:lnTo>
                    <a:pt x="118393" y="9484"/>
                  </a:lnTo>
                  <a:lnTo>
                    <a:pt x="125248" y="16374"/>
                  </a:lnTo>
                  <a:lnTo>
                    <a:pt x="131099" y="24884"/>
                  </a:lnTo>
                  <a:lnTo>
                    <a:pt x="135702" y="34825"/>
                  </a:lnTo>
                  <a:lnTo>
                    <a:pt x="139131" y="45922"/>
                  </a:lnTo>
                  <a:lnTo>
                    <a:pt x="141600" y="57893"/>
                  </a:lnTo>
                  <a:lnTo>
                    <a:pt x="143336" y="70483"/>
                  </a:lnTo>
                  <a:lnTo>
                    <a:pt x="144540" y="82897"/>
                  </a:lnTo>
                  <a:lnTo>
                    <a:pt x="145495" y="95024"/>
                  </a:lnTo>
                  <a:lnTo>
                    <a:pt x="146291" y="107922"/>
                  </a:lnTo>
                  <a:lnTo>
                    <a:pt x="147071" y="1236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7933745" y="4600953"/>
              <a:ext cx="78503" cy="131764"/>
            </a:xfrm>
            <a:custGeom>
              <a:avLst/>
              <a:gdLst/>
              <a:ahLst/>
              <a:cxnLst/>
              <a:rect l="0" t="0" r="0" b="0"/>
              <a:pathLst>
                <a:path w="78503" h="131764">
                  <a:moveTo>
                    <a:pt x="67913" y="0"/>
                  </a:moveTo>
                  <a:lnTo>
                    <a:pt x="59179" y="3068"/>
                  </a:lnTo>
                  <a:lnTo>
                    <a:pt x="51473" y="7131"/>
                  </a:lnTo>
                  <a:lnTo>
                    <a:pt x="44070" y="12623"/>
                  </a:lnTo>
                  <a:lnTo>
                    <a:pt x="36809" y="19383"/>
                  </a:lnTo>
                  <a:lnTo>
                    <a:pt x="29630" y="27181"/>
                  </a:lnTo>
                  <a:lnTo>
                    <a:pt x="22513" y="35783"/>
                  </a:lnTo>
                  <a:lnTo>
                    <a:pt x="15768" y="45140"/>
                  </a:lnTo>
                  <a:lnTo>
                    <a:pt x="9998" y="55394"/>
                  </a:lnTo>
                  <a:lnTo>
                    <a:pt x="5459" y="66543"/>
                  </a:lnTo>
                  <a:lnTo>
                    <a:pt x="2242" y="78298"/>
                  </a:lnTo>
                  <a:lnTo>
                    <a:pt x="450" y="90188"/>
                  </a:lnTo>
                  <a:lnTo>
                    <a:pt x="0" y="101907"/>
                  </a:lnTo>
                  <a:lnTo>
                    <a:pt x="1156" y="112708"/>
                  </a:lnTo>
                  <a:lnTo>
                    <a:pt x="4584" y="121364"/>
                  </a:lnTo>
                  <a:lnTo>
                    <a:pt x="10436" y="127395"/>
                  </a:lnTo>
                  <a:lnTo>
                    <a:pt x="18111" y="130815"/>
                  </a:lnTo>
                  <a:lnTo>
                    <a:pt x="26556" y="131763"/>
                  </a:lnTo>
                  <a:lnTo>
                    <a:pt x="35078" y="130583"/>
                  </a:lnTo>
                  <a:lnTo>
                    <a:pt x="43220" y="127558"/>
                  </a:lnTo>
                  <a:lnTo>
                    <a:pt x="50600" y="122804"/>
                  </a:lnTo>
                  <a:lnTo>
                    <a:pt x="57111" y="116541"/>
                  </a:lnTo>
                  <a:lnTo>
                    <a:pt x="62838" y="109068"/>
                  </a:lnTo>
                  <a:lnTo>
                    <a:pt x="67934" y="100684"/>
                  </a:lnTo>
                  <a:lnTo>
                    <a:pt x="72540" y="91638"/>
                  </a:lnTo>
                  <a:lnTo>
                    <a:pt x="76298" y="82123"/>
                  </a:lnTo>
                  <a:lnTo>
                    <a:pt x="78387" y="72284"/>
                  </a:lnTo>
                  <a:lnTo>
                    <a:pt x="78502" y="62230"/>
                  </a:lnTo>
                  <a:lnTo>
                    <a:pt x="77107" y="52296"/>
                  </a:lnTo>
                  <a:lnTo>
                    <a:pt x="75041" y="41965"/>
                  </a:lnTo>
                  <a:lnTo>
                    <a:pt x="72116" y="29213"/>
                  </a:lnTo>
                  <a:lnTo>
                    <a:pt x="6791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8033243" y="4579896"/>
              <a:ext cx="105286" cy="135141"/>
            </a:xfrm>
            <a:custGeom>
              <a:avLst/>
              <a:gdLst/>
              <a:ahLst/>
              <a:cxnLst/>
              <a:rect l="0" t="0" r="0" b="0"/>
              <a:pathLst>
                <a:path w="105286" h="135141">
                  <a:moveTo>
                    <a:pt x="0" y="0"/>
                  </a:moveTo>
                  <a:lnTo>
                    <a:pt x="2934" y="8801"/>
                  </a:lnTo>
                  <a:lnTo>
                    <a:pt x="5715" y="17148"/>
                  </a:lnTo>
                  <a:lnTo>
                    <a:pt x="8615" y="25852"/>
                  </a:lnTo>
                  <a:lnTo>
                    <a:pt x="11656" y="35145"/>
                  </a:lnTo>
                  <a:lnTo>
                    <a:pt x="14821" y="45289"/>
                  </a:lnTo>
                  <a:lnTo>
                    <a:pt x="18085" y="56329"/>
                  </a:lnTo>
                  <a:lnTo>
                    <a:pt x="21423" y="67996"/>
                  </a:lnTo>
                  <a:lnTo>
                    <a:pt x="24814" y="79818"/>
                  </a:lnTo>
                  <a:lnTo>
                    <a:pt x="28247" y="91502"/>
                  </a:lnTo>
                  <a:lnTo>
                    <a:pt x="31876" y="102787"/>
                  </a:lnTo>
                  <a:lnTo>
                    <a:pt x="35997" y="113364"/>
                  </a:lnTo>
                  <a:lnTo>
                    <a:pt x="40748" y="123112"/>
                  </a:lnTo>
                  <a:lnTo>
                    <a:pt x="46542" y="130986"/>
                  </a:lnTo>
                  <a:lnTo>
                    <a:pt x="53061" y="135140"/>
                  </a:lnTo>
                  <a:lnTo>
                    <a:pt x="58778" y="135075"/>
                  </a:lnTo>
                  <a:lnTo>
                    <a:pt x="63203" y="131269"/>
                  </a:lnTo>
                  <a:lnTo>
                    <a:pt x="66442" y="124507"/>
                  </a:lnTo>
                  <a:lnTo>
                    <a:pt x="68907" y="115543"/>
                  </a:lnTo>
                  <a:lnTo>
                    <a:pt x="71149" y="104999"/>
                  </a:lnTo>
                  <a:lnTo>
                    <a:pt x="73497" y="93347"/>
                  </a:lnTo>
                  <a:lnTo>
                    <a:pt x="76068" y="81097"/>
                  </a:lnTo>
                  <a:lnTo>
                    <a:pt x="78870" y="68798"/>
                  </a:lnTo>
                  <a:lnTo>
                    <a:pt x="81866" y="56755"/>
                  </a:lnTo>
                  <a:lnTo>
                    <a:pt x="85053" y="45312"/>
                  </a:lnTo>
                  <a:lnTo>
                    <a:pt x="88888" y="33722"/>
                  </a:lnTo>
                  <a:lnTo>
                    <a:pt x="94824" y="1985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8191171" y="4653596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48"/>
                  </a:lnTo>
                  <a:lnTo>
                    <a:pt x="0" y="46164"/>
                  </a:lnTo>
                  <a:lnTo>
                    <a:pt x="0" y="58381"/>
                  </a:lnTo>
                  <a:lnTo>
                    <a:pt x="0" y="7329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8180642" y="4506197"/>
              <a:ext cx="1" cy="21057"/>
            </a:xfrm>
            <a:custGeom>
              <a:avLst/>
              <a:gdLst/>
              <a:ahLst/>
              <a:cxnLst/>
              <a:rect l="0" t="0" r="0" b="0"/>
              <a:pathLst>
                <a:path w="1" h="21057">
                  <a:moveTo>
                    <a:pt x="0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8243813" y="4562328"/>
              <a:ext cx="105286" cy="196553"/>
            </a:xfrm>
            <a:custGeom>
              <a:avLst/>
              <a:gdLst/>
              <a:ahLst/>
              <a:cxnLst/>
              <a:rect l="0" t="0" r="0" b="0"/>
              <a:pathLst>
                <a:path w="105286" h="196553">
                  <a:moveTo>
                    <a:pt x="0" y="101796"/>
                  </a:moveTo>
                  <a:lnTo>
                    <a:pt x="8801" y="104596"/>
                  </a:lnTo>
                  <a:lnTo>
                    <a:pt x="17148" y="106098"/>
                  </a:lnTo>
                  <a:lnTo>
                    <a:pt x="25842" y="106399"/>
                  </a:lnTo>
                  <a:lnTo>
                    <a:pt x="34790" y="105547"/>
                  </a:lnTo>
                  <a:lnTo>
                    <a:pt x="43638" y="103431"/>
                  </a:lnTo>
                  <a:lnTo>
                    <a:pt x="52172" y="100104"/>
                  </a:lnTo>
                  <a:lnTo>
                    <a:pt x="60187" y="95596"/>
                  </a:lnTo>
                  <a:lnTo>
                    <a:pt x="67416" y="89829"/>
                  </a:lnTo>
                  <a:lnTo>
                    <a:pt x="73784" y="82873"/>
                  </a:lnTo>
                  <a:lnTo>
                    <a:pt x="79059" y="74764"/>
                  </a:lnTo>
                  <a:lnTo>
                    <a:pt x="82778" y="65418"/>
                  </a:lnTo>
                  <a:lnTo>
                    <a:pt x="84831" y="54918"/>
                  </a:lnTo>
                  <a:lnTo>
                    <a:pt x="85244" y="43783"/>
                  </a:lnTo>
                  <a:lnTo>
                    <a:pt x="84009" y="32850"/>
                  </a:lnTo>
                  <a:lnTo>
                    <a:pt x="81287" y="22588"/>
                  </a:lnTo>
                  <a:lnTo>
                    <a:pt x="77189" y="13582"/>
                  </a:lnTo>
                  <a:lnTo>
                    <a:pt x="71698" y="6669"/>
                  </a:lnTo>
                  <a:lnTo>
                    <a:pt x="64942" y="2111"/>
                  </a:lnTo>
                  <a:lnTo>
                    <a:pt x="57476" y="0"/>
                  </a:lnTo>
                  <a:lnTo>
                    <a:pt x="50159" y="537"/>
                  </a:lnTo>
                  <a:lnTo>
                    <a:pt x="43460" y="3567"/>
                  </a:lnTo>
                  <a:lnTo>
                    <a:pt x="37321" y="8835"/>
                  </a:lnTo>
                  <a:lnTo>
                    <a:pt x="31357" y="16174"/>
                  </a:lnTo>
                  <a:lnTo>
                    <a:pt x="25317" y="25290"/>
                  </a:lnTo>
                  <a:lnTo>
                    <a:pt x="19427" y="35814"/>
                  </a:lnTo>
                  <a:lnTo>
                    <a:pt x="14299" y="47393"/>
                  </a:lnTo>
                  <a:lnTo>
                    <a:pt x="10220" y="59730"/>
                  </a:lnTo>
                  <a:lnTo>
                    <a:pt x="7329" y="72435"/>
                  </a:lnTo>
                  <a:lnTo>
                    <a:pt x="5763" y="85038"/>
                  </a:lnTo>
                  <a:lnTo>
                    <a:pt x="5454" y="97291"/>
                  </a:lnTo>
                  <a:lnTo>
                    <a:pt x="6195" y="109145"/>
                  </a:lnTo>
                  <a:lnTo>
                    <a:pt x="7749" y="120647"/>
                  </a:lnTo>
                  <a:lnTo>
                    <a:pt x="9904" y="131864"/>
                  </a:lnTo>
                  <a:lnTo>
                    <a:pt x="12653" y="142703"/>
                  </a:lnTo>
                  <a:lnTo>
                    <a:pt x="16175" y="152916"/>
                  </a:lnTo>
                  <a:lnTo>
                    <a:pt x="20516" y="162409"/>
                  </a:lnTo>
                  <a:lnTo>
                    <a:pt x="25907" y="170921"/>
                  </a:lnTo>
                  <a:lnTo>
                    <a:pt x="32814" y="177960"/>
                  </a:lnTo>
                  <a:lnTo>
                    <a:pt x="41346" y="183395"/>
                  </a:lnTo>
                  <a:lnTo>
                    <a:pt x="51089" y="187410"/>
                  </a:lnTo>
                  <a:lnTo>
                    <a:pt x="62457" y="190713"/>
                  </a:lnTo>
                  <a:lnTo>
                    <a:pt x="78685" y="193594"/>
                  </a:lnTo>
                  <a:lnTo>
                    <a:pt x="105285" y="1965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8383547" y="4543707"/>
              <a:ext cx="125142" cy="183589"/>
            </a:xfrm>
            <a:custGeom>
              <a:avLst/>
              <a:gdLst/>
              <a:ahLst/>
              <a:cxnLst/>
              <a:rect l="0" t="0" r="0" b="0"/>
              <a:pathLst>
                <a:path w="125142" h="183589">
                  <a:moveTo>
                    <a:pt x="102422" y="4604"/>
                  </a:moveTo>
                  <a:lnTo>
                    <a:pt x="93620" y="1804"/>
                  </a:lnTo>
                  <a:lnTo>
                    <a:pt x="85274" y="302"/>
                  </a:lnTo>
                  <a:lnTo>
                    <a:pt x="76575" y="0"/>
                  </a:lnTo>
                  <a:lnTo>
                    <a:pt x="67454" y="853"/>
                  </a:lnTo>
                  <a:lnTo>
                    <a:pt x="57959" y="2969"/>
                  </a:lnTo>
                  <a:lnTo>
                    <a:pt x="48171" y="6295"/>
                  </a:lnTo>
                  <a:lnTo>
                    <a:pt x="38330" y="10803"/>
                  </a:lnTo>
                  <a:lnTo>
                    <a:pt x="28806" y="16571"/>
                  </a:lnTo>
                  <a:lnTo>
                    <a:pt x="19786" y="23522"/>
                  </a:lnTo>
                  <a:lnTo>
                    <a:pt x="11766" y="31459"/>
                  </a:lnTo>
                  <a:lnTo>
                    <a:pt x="5589" y="40156"/>
                  </a:lnTo>
                  <a:lnTo>
                    <a:pt x="1565" y="49399"/>
                  </a:lnTo>
                  <a:lnTo>
                    <a:pt x="0" y="58535"/>
                  </a:lnTo>
                  <a:lnTo>
                    <a:pt x="1444" y="66523"/>
                  </a:lnTo>
                  <a:lnTo>
                    <a:pt x="5900" y="72890"/>
                  </a:lnTo>
                  <a:lnTo>
                    <a:pt x="12941" y="77670"/>
                  </a:lnTo>
                  <a:lnTo>
                    <a:pt x="22009" y="81126"/>
                  </a:lnTo>
                  <a:lnTo>
                    <a:pt x="32578" y="83569"/>
                  </a:lnTo>
                  <a:lnTo>
                    <a:pt x="44059" y="85434"/>
                  </a:lnTo>
                  <a:lnTo>
                    <a:pt x="55822" y="87242"/>
                  </a:lnTo>
                  <a:lnTo>
                    <a:pt x="67500" y="89289"/>
                  </a:lnTo>
                  <a:lnTo>
                    <a:pt x="78796" y="91822"/>
                  </a:lnTo>
                  <a:lnTo>
                    <a:pt x="89389" y="95127"/>
                  </a:lnTo>
                  <a:lnTo>
                    <a:pt x="99173" y="99287"/>
                  </a:lnTo>
                  <a:lnTo>
                    <a:pt x="107897" y="104539"/>
                  </a:lnTo>
                  <a:lnTo>
                    <a:pt x="115086" y="111345"/>
                  </a:lnTo>
                  <a:lnTo>
                    <a:pt x="120614" y="119800"/>
                  </a:lnTo>
                  <a:lnTo>
                    <a:pt x="124174" y="129224"/>
                  </a:lnTo>
                  <a:lnTo>
                    <a:pt x="125141" y="138393"/>
                  </a:lnTo>
                  <a:lnTo>
                    <a:pt x="123418" y="146626"/>
                  </a:lnTo>
                  <a:lnTo>
                    <a:pt x="119346" y="153777"/>
                  </a:lnTo>
                  <a:lnTo>
                    <a:pt x="113416" y="159962"/>
                  </a:lnTo>
                  <a:lnTo>
                    <a:pt x="106099" y="165373"/>
                  </a:lnTo>
                  <a:lnTo>
                    <a:pt x="97665" y="170056"/>
                  </a:lnTo>
                  <a:lnTo>
                    <a:pt x="87041" y="174346"/>
                  </a:lnTo>
                  <a:lnTo>
                    <a:pt x="69949" y="178622"/>
                  </a:lnTo>
                  <a:lnTo>
                    <a:pt x="39251" y="183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8672792" y="4558839"/>
              <a:ext cx="129032" cy="89546"/>
            </a:xfrm>
            <a:custGeom>
              <a:avLst/>
              <a:gdLst/>
              <a:ahLst/>
              <a:cxnLst/>
              <a:rect l="0" t="0" r="0" b="0"/>
              <a:pathLst>
                <a:path w="129032" h="89546">
                  <a:moveTo>
                    <a:pt x="65861" y="0"/>
                  </a:moveTo>
                  <a:lnTo>
                    <a:pt x="63061" y="11668"/>
                  </a:lnTo>
                  <a:lnTo>
                    <a:pt x="61559" y="22157"/>
                  </a:lnTo>
                  <a:lnTo>
                    <a:pt x="61253" y="32464"/>
                  </a:lnTo>
                  <a:lnTo>
                    <a:pt x="61932" y="42938"/>
                  </a:lnTo>
                  <a:lnTo>
                    <a:pt x="63400" y="53929"/>
                  </a:lnTo>
                  <a:lnTo>
                    <a:pt x="65445" y="65552"/>
                  </a:lnTo>
                  <a:lnTo>
                    <a:pt x="67048" y="77003"/>
                  </a:lnTo>
                  <a:lnTo>
                    <a:pt x="66198" y="85405"/>
                  </a:lnTo>
                  <a:lnTo>
                    <a:pt x="62584" y="88482"/>
                  </a:lnTo>
                  <a:lnTo>
                    <a:pt x="57648" y="87146"/>
                  </a:lnTo>
                  <a:lnTo>
                    <a:pt x="51891" y="83068"/>
                  </a:lnTo>
                  <a:lnTo>
                    <a:pt x="45237" y="77883"/>
                  </a:lnTo>
                  <a:lnTo>
                    <a:pt x="37680" y="72557"/>
                  </a:lnTo>
                  <a:lnTo>
                    <a:pt x="29501" y="67977"/>
                  </a:lnTo>
                  <a:lnTo>
                    <a:pt x="21173" y="65170"/>
                  </a:lnTo>
                  <a:lnTo>
                    <a:pt x="13003" y="64520"/>
                  </a:lnTo>
                  <a:lnTo>
                    <a:pt x="5817" y="66602"/>
                  </a:lnTo>
                  <a:lnTo>
                    <a:pt x="1163" y="71284"/>
                  </a:lnTo>
                  <a:lnTo>
                    <a:pt x="0" y="76634"/>
                  </a:lnTo>
                  <a:lnTo>
                    <a:pt x="2418" y="81422"/>
                  </a:lnTo>
                  <a:lnTo>
                    <a:pt x="7942" y="85238"/>
                  </a:lnTo>
                  <a:lnTo>
                    <a:pt x="15751" y="87927"/>
                  </a:lnTo>
                  <a:lnTo>
                    <a:pt x="24913" y="89344"/>
                  </a:lnTo>
                  <a:lnTo>
                    <a:pt x="34785" y="89545"/>
                  </a:lnTo>
                  <a:lnTo>
                    <a:pt x="45009" y="88727"/>
                  </a:lnTo>
                  <a:lnTo>
                    <a:pt x="55402" y="87121"/>
                  </a:lnTo>
                  <a:lnTo>
                    <a:pt x="65871" y="84939"/>
                  </a:lnTo>
                  <a:lnTo>
                    <a:pt x="76300" y="82500"/>
                  </a:lnTo>
                  <a:lnTo>
                    <a:pt x="87769" y="79994"/>
                  </a:lnTo>
                  <a:lnTo>
                    <a:pt x="103522" y="77205"/>
                  </a:lnTo>
                  <a:lnTo>
                    <a:pt x="129031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8980808" y="4474611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7662" y="11869"/>
                  </a:lnTo>
                  <a:lnTo>
                    <a:pt x="5520" y="24279"/>
                  </a:lnTo>
                  <a:lnTo>
                    <a:pt x="3917" y="38461"/>
                  </a:lnTo>
                  <a:lnTo>
                    <a:pt x="2736" y="53995"/>
                  </a:lnTo>
                  <a:lnTo>
                    <a:pt x="1888" y="69992"/>
                  </a:lnTo>
                  <a:lnTo>
                    <a:pt x="1291" y="85874"/>
                  </a:lnTo>
                  <a:lnTo>
                    <a:pt x="877" y="101423"/>
                  </a:lnTo>
                  <a:lnTo>
                    <a:pt x="592" y="116609"/>
                  </a:lnTo>
                  <a:lnTo>
                    <a:pt x="403" y="131483"/>
                  </a:lnTo>
                  <a:lnTo>
                    <a:pt x="445" y="146114"/>
                  </a:lnTo>
                  <a:lnTo>
                    <a:pt x="1005" y="160563"/>
                  </a:lnTo>
                  <a:lnTo>
                    <a:pt x="2190" y="174876"/>
                  </a:lnTo>
                  <a:lnTo>
                    <a:pt x="3611" y="188868"/>
                  </a:lnTo>
                  <a:lnTo>
                    <a:pt x="4504" y="203722"/>
                  </a:lnTo>
                  <a:lnTo>
                    <a:pt x="3835" y="22298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8843938" y="4464082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48610" y="0"/>
                  </a:lnTo>
                  <a:lnTo>
                    <a:pt x="235338" y="0"/>
                  </a:lnTo>
                  <a:lnTo>
                    <a:pt x="222138" y="0"/>
                  </a:lnTo>
                  <a:lnTo>
                    <a:pt x="208797" y="0"/>
                  </a:lnTo>
                  <a:lnTo>
                    <a:pt x="195289" y="0"/>
                  </a:lnTo>
                  <a:lnTo>
                    <a:pt x="181635" y="5"/>
                  </a:lnTo>
                  <a:lnTo>
                    <a:pt x="167869" y="178"/>
                  </a:lnTo>
                  <a:lnTo>
                    <a:pt x="154018" y="826"/>
                  </a:lnTo>
                  <a:lnTo>
                    <a:pt x="140109" y="2075"/>
                  </a:lnTo>
                  <a:lnTo>
                    <a:pt x="126159" y="3727"/>
                  </a:lnTo>
                  <a:lnTo>
                    <a:pt x="112181" y="5376"/>
                  </a:lnTo>
                  <a:lnTo>
                    <a:pt x="98189" y="6788"/>
                  </a:lnTo>
                  <a:lnTo>
                    <a:pt x="84351" y="8226"/>
                  </a:lnTo>
                  <a:lnTo>
                    <a:pt x="70979" y="10331"/>
                  </a:lnTo>
                  <a:lnTo>
                    <a:pt x="58216" y="13406"/>
                  </a:lnTo>
                  <a:lnTo>
                    <a:pt x="46288" y="17135"/>
                  </a:lnTo>
                  <a:lnTo>
                    <a:pt x="34320" y="21112"/>
                  </a:lnTo>
                  <a:lnTo>
                    <a:pt x="20144" y="2569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9065036" y="4443026"/>
              <a:ext cx="115815" cy="267190"/>
            </a:xfrm>
            <a:custGeom>
              <a:avLst/>
              <a:gdLst/>
              <a:ahLst/>
              <a:cxnLst/>
              <a:rect l="0" t="0" r="0" b="0"/>
              <a:pathLst>
                <a:path w="115815" h="267190">
                  <a:moveTo>
                    <a:pt x="0" y="42114"/>
                  </a:moveTo>
                  <a:lnTo>
                    <a:pt x="2934" y="51049"/>
                  </a:lnTo>
                  <a:lnTo>
                    <a:pt x="5716" y="60676"/>
                  </a:lnTo>
                  <a:lnTo>
                    <a:pt x="8616" y="71964"/>
                  </a:lnTo>
                  <a:lnTo>
                    <a:pt x="11656" y="84631"/>
                  </a:lnTo>
                  <a:lnTo>
                    <a:pt x="14822" y="98111"/>
                  </a:lnTo>
                  <a:lnTo>
                    <a:pt x="18086" y="111982"/>
                  </a:lnTo>
                  <a:lnTo>
                    <a:pt x="21424" y="126018"/>
                  </a:lnTo>
                  <a:lnTo>
                    <a:pt x="24815" y="140109"/>
                  </a:lnTo>
                  <a:lnTo>
                    <a:pt x="28243" y="154210"/>
                  </a:lnTo>
                  <a:lnTo>
                    <a:pt x="31697" y="168304"/>
                  </a:lnTo>
                  <a:lnTo>
                    <a:pt x="35171" y="182387"/>
                  </a:lnTo>
                  <a:lnTo>
                    <a:pt x="38656" y="196457"/>
                  </a:lnTo>
                  <a:lnTo>
                    <a:pt x="42148" y="210519"/>
                  </a:lnTo>
                  <a:lnTo>
                    <a:pt x="45646" y="224573"/>
                  </a:lnTo>
                  <a:lnTo>
                    <a:pt x="49153" y="238594"/>
                  </a:lnTo>
                  <a:lnTo>
                    <a:pt x="52853" y="251600"/>
                  </a:lnTo>
                  <a:lnTo>
                    <a:pt x="57844" y="261621"/>
                  </a:lnTo>
                  <a:lnTo>
                    <a:pt x="64165" y="267084"/>
                  </a:lnTo>
                  <a:lnTo>
                    <a:pt x="69814" y="267189"/>
                  </a:lnTo>
                  <a:lnTo>
                    <a:pt x="74161" y="262511"/>
                  </a:lnTo>
                  <a:lnTo>
                    <a:pt x="77474" y="254406"/>
                  </a:lnTo>
                  <a:lnTo>
                    <a:pt x="80329" y="244474"/>
                  </a:lnTo>
                  <a:lnTo>
                    <a:pt x="83102" y="233766"/>
                  </a:lnTo>
                  <a:lnTo>
                    <a:pt x="85797" y="222648"/>
                  </a:lnTo>
                  <a:lnTo>
                    <a:pt x="88153" y="211043"/>
                  </a:lnTo>
                  <a:lnTo>
                    <a:pt x="90038" y="198901"/>
                  </a:lnTo>
                  <a:lnTo>
                    <a:pt x="91624" y="186270"/>
                  </a:lnTo>
                  <a:lnTo>
                    <a:pt x="93296" y="173242"/>
                  </a:lnTo>
                  <a:lnTo>
                    <a:pt x="95268" y="159913"/>
                  </a:lnTo>
                  <a:lnTo>
                    <a:pt x="97422" y="146366"/>
                  </a:lnTo>
                  <a:lnTo>
                    <a:pt x="99414" y="132664"/>
                  </a:lnTo>
                  <a:lnTo>
                    <a:pt x="101057" y="118854"/>
                  </a:lnTo>
                  <a:lnTo>
                    <a:pt x="102481" y="104970"/>
                  </a:lnTo>
                  <a:lnTo>
                    <a:pt x="104045" y="91036"/>
                  </a:lnTo>
                  <a:lnTo>
                    <a:pt x="105942" y="77077"/>
                  </a:lnTo>
                  <a:lnTo>
                    <a:pt x="108058" y="63324"/>
                  </a:lnTo>
                  <a:lnTo>
                    <a:pt x="110246" y="48659"/>
                  </a:lnTo>
                  <a:lnTo>
                    <a:pt x="112703" y="2955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9310293" y="4606878"/>
              <a:ext cx="95553" cy="132667"/>
            </a:xfrm>
            <a:custGeom>
              <a:avLst/>
              <a:gdLst/>
              <a:ahLst/>
              <a:cxnLst/>
              <a:rect l="0" t="0" r="0" b="0"/>
              <a:pathLst>
                <a:path w="95553" h="132667">
                  <a:moveTo>
                    <a:pt x="81126" y="4604"/>
                  </a:moveTo>
                  <a:lnTo>
                    <a:pt x="72325" y="1804"/>
                  </a:lnTo>
                  <a:lnTo>
                    <a:pt x="63978" y="302"/>
                  </a:lnTo>
                  <a:lnTo>
                    <a:pt x="55285" y="0"/>
                  </a:lnTo>
                  <a:lnTo>
                    <a:pt x="46337" y="852"/>
                  </a:lnTo>
                  <a:lnTo>
                    <a:pt x="37490" y="2968"/>
                  </a:lnTo>
                  <a:lnTo>
                    <a:pt x="28956" y="6295"/>
                  </a:lnTo>
                  <a:lnTo>
                    <a:pt x="20941" y="10803"/>
                  </a:lnTo>
                  <a:lnTo>
                    <a:pt x="13710" y="16571"/>
                  </a:lnTo>
                  <a:lnTo>
                    <a:pt x="7352" y="23513"/>
                  </a:lnTo>
                  <a:lnTo>
                    <a:pt x="2424" y="31104"/>
                  </a:lnTo>
                  <a:lnTo>
                    <a:pt x="0" y="38505"/>
                  </a:lnTo>
                  <a:lnTo>
                    <a:pt x="453" y="45250"/>
                  </a:lnTo>
                  <a:lnTo>
                    <a:pt x="3691" y="51081"/>
                  </a:lnTo>
                  <a:lnTo>
                    <a:pt x="9519" y="55773"/>
                  </a:lnTo>
                  <a:lnTo>
                    <a:pt x="17545" y="59343"/>
                  </a:lnTo>
                  <a:lnTo>
                    <a:pt x="27134" y="62283"/>
                  </a:lnTo>
                  <a:lnTo>
                    <a:pt x="37537" y="65420"/>
                  </a:lnTo>
                  <a:lnTo>
                    <a:pt x="48259" y="69208"/>
                  </a:lnTo>
                  <a:lnTo>
                    <a:pt x="58894" y="73741"/>
                  </a:lnTo>
                  <a:lnTo>
                    <a:pt x="69034" y="78935"/>
                  </a:lnTo>
                  <a:lnTo>
                    <a:pt x="78501" y="84655"/>
                  </a:lnTo>
                  <a:lnTo>
                    <a:pt x="86672" y="90766"/>
                  </a:lnTo>
                  <a:lnTo>
                    <a:pt x="92424" y="97160"/>
                  </a:lnTo>
                  <a:lnTo>
                    <a:pt x="95360" y="103748"/>
                  </a:lnTo>
                  <a:lnTo>
                    <a:pt x="95552" y="110304"/>
                  </a:lnTo>
                  <a:lnTo>
                    <a:pt x="93180" y="116480"/>
                  </a:lnTo>
                  <a:lnTo>
                    <a:pt x="88623" y="122105"/>
                  </a:lnTo>
                  <a:lnTo>
                    <a:pt x="82347" y="126865"/>
                  </a:lnTo>
                  <a:lnTo>
                    <a:pt x="74789" y="130231"/>
                  </a:lnTo>
                  <a:lnTo>
                    <a:pt x="66317" y="132053"/>
                  </a:lnTo>
                  <a:lnTo>
                    <a:pt x="57470" y="132645"/>
                  </a:lnTo>
                  <a:lnTo>
                    <a:pt x="47994" y="132666"/>
                  </a:lnTo>
                  <a:lnTo>
                    <a:pt x="35952" y="132116"/>
                  </a:lnTo>
                  <a:lnTo>
                    <a:pt x="17956" y="1309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9433534" y="4495668"/>
              <a:ext cx="105286" cy="284271"/>
            </a:xfrm>
            <a:custGeom>
              <a:avLst/>
              <a:gdLst/>
              <a:ahLst/>
              <a:cxnLst/>
              <a:rect l="0" t="0" r="0" b="0"/>
              <a:pathLst>
                <a:path w="105286" h="284271">
                  <a:moveTo>
                    <a:pt x="0" y="0"/>
                  </a:moveTo>
                  <a:lnTo>
                    <a:pt x="2866" y="11735"/>
                  </a:lnTo>
                  <a:lnTo>
                    <a:pt x="5009" y="22864"/>
                  </a:lnTo>
                  <a:lnTo>
                    <a:pt x="6611" y="34463"/>
                  </a:lnTo>
                  <a:lnTo>
                    <a:pt x="7792" y="46624"/>
                  </a:lnTo>
                  <a:lnTo>
                    <a:pt x="8640" y="59284"/>
                  </a:lnTo>
                  <a:lnTo>
                    <a:pt x="9242" y="72335"/>
                  </a:lnTo>
                  <a:lnTo>
                    <a:pt x="9830" y="85514"/>
                  </a:lnTo>
                  <a:lnTo>
                    <a:pt x="10762" y="98431"/>
                  </a:lnTo>
                  <a:lnTo>
                    <a:pt x="12209" y="110898"/>
                  </a:lnTo>
                  <a:lnTo>
                    <a:pt x="14166" y="123063"/>
                  </a:lnTo>
                  <a:lnTo>
                    <a:pt x="16551" y="135305"/>
                  </a:lnTo>
                  <a:lnTo>
                    <a:pt x="19261" y="147841"/>
                  </a:lnTo>
                  <a:lnTo>
                    <a:pt x="22046" y="160719"/>
                  </a:lnTo>
                  <a:lnTo>
                    <a:pt x="24529" y="173905"/>
                  </a:lnTo>
                  <a:lnTo>
                    <a:pt x="26528" y="187335"/>
                  </a:lnTo>
                  <a:lnTo>
                    <a:pt x="28037" y="200948"/>
                  </a:lnTo>
                  <a:lnTo>
                    <a:pt x="29132" y="214694"/>
                  </a:lnTo>
                  <a:lnTo>
                    <a:pt x="29898" y="228504"/>
                  </a:lnTo>
                  <a:lnTo>
                    <a:pt x="30072" y="241366"/>
                  </a:lnTo>
                  <a:lnTo>
                    <a:pt x="28457" y="251261"/>
                  </a:lnTo>
                  <a:lnTo>
                    <a:pt x="24633" y="255666"/>
                  </a:lnTo>
                  <a:lnTo>
                    <a:pt x="20399" y="253564"/>
                  </a:lnTo>
                  <a:lnTo>
                    <a:pt x="17286" y="247469"/>
                  </a:lnTo>
                  <a:lnTo>
                    <a:pt x="15688" y="239282"/>
                  </a:lnTo>
                  <a:lnTo>
                    <a:pt x="15461" y="230014"/>
                  </a:lnTo>
                  <a:lnTo>
                    <a:pt x="16487" y="220344"/>
                  </a:lnTo>
                  <a:lnTo>
                    <a:pt x="18795" y="210847"/>
                  </a:lnTo>
                  <a:lnTo>
                    <a:pt x="22290" y="201808"/>
                  </a:lnTo>
                  <a:lnTo>
                    <a:pt x="26931" y="193924"/>
                  </a:lnTo>
                  <a:lnTo>
                    <a:pt x="32795" y="188362"/>
                  </a:lnTo>
                  <a:lnTo>
                    <a:pt x="39813" y="185553"/>
                  </a:lnTo>
                  <a:lnTo>
                    <a:pt x="47627" y="185447"/>
                  </a:lnTo>
                  <a:lnTo>
                    <a:pt x="55711" y="187875"/>
                  </a:lnTo>
                  <a:lnTo>
                    <a:pt x="63728" y="192474"/>
                  </a:lnTo>
                  <a:lnTo>
                    <a:pt x="71226" y="198948"/>
                  </a:lnTo>
                  <a:lnTo>
                    <a:pt x="77579" y="207172"/>
                  </a:lnTo>
                  <a:lnTo>
                    <a:pt x="82554" y="216908"/>
                  </a:lnTo>
                  <a:lnTo>
                    <a:pt x="86457" y="227626"/>
                  </a:lnTo>
                  <a:lnTo>
                    <a:pt x="90416" y="239834"/>
                  </a:lnTo>
                  <a:lnTo>
                    <a:pt x="95896" y="256835"/>
                  </a:lnTo>
                  <a:lnTo>
                    <a:pt x="105285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9568943" y="4671058"/>
              <a:ext cx="77428" cy="146764"/>
            </a:xfrm>
            <a:custGeom>
              <a:avLst/>
              <a:gdLst/>
              <a:ahLst/>
              <a:cxnLst/>
              <a:rect l="0" t="0" r="0" b="0"/>
              <a:pathLst>
                <a:path w="77428" h="146764">
                  <a:moveTo>
                    <a:pt x="75161" y="3595"/>
                  </a:moveTo>
                  <a:lnTo>
                    <a:pt x="66426" y="862"/>
                  </a:lnTo>
                  <a:lnTo>
                    <a:pt x="58719" y="0"/>
                  </a:lnTo>
                  <a:lnTo>
                    <a:pt x="51317" y="990"/>
                  </a:lnTo>
                  <a:lnTo>
                    <a:pt x="44057" y="3529"/>
                  </a:lnTo>
                  <a:lnTo>
                    <a:pt x="36878" y="7314"/>
                  </a:lnTo>
                  <a:lnTo>
                    <a:pt x="29757" y="12058"/>
                  </a:lnTo>
                  <a:lnTo>
                    <a:pt x="22840" y="17837"/>
                  </a:lnTo>
                  <a:lnTo>
                    <a:pt x="16421" y="25064"/>
                  </a:lnTo>
                  <a:lnTo>
                    <a:pt x="10631" y="33843"/>
                  </a:lnTo>
                  <a:lnTo>
                    <a:pt x="5763" y="43838"/>
                  </a:lnTo>
                  <a:lnTo>
                    <a:pt x="2323" y="54463"/>
                  </a:lnTo>
                  <a:lnTo>
                    <a:pt x="456" y="65318"/>
                  </a:lnTo>
                  <a:lnTo>
                    <a:pt x="0" y="76369"/>
                  </a:lnTo>
                  <a:lnTo>
                    <a:pt x="675" y="87846"/>
                  </a:lnTo>
                  <a:lnTo>
                    <a:pt x="2209" y="99848"/>
                  </a:lnTo>
                  <a:lnTo>
                    <a:pt x="4693" y="111857"/>
                  </a:lnTo>
                  <a:lnTo>
                    <a:pt x="8563" y="122861"/>
                  </a:lnTo>
                  <a:lnTo>
                    <a:pt x="13938" y="132358"/>
                  </a:lnTo>
                  <a:lnTo>
                    <a:pt x="20497" y="139870"/>
                  </a:lnTo>
                  <a:lnTo>
                    <a:pt x="27662" y="144709"/>
                  </a:lnTo>
                  <a:lnTo>
                    <a:pt x="35031" y="146763"/>
                  </a:lnTo>
                  <a:lnTo>
                    <a:pt x="42248" y="146055"/>
                  </a:lnTo>
                  <a:lnTo>
                    <a:pt x="48935" y="142481"/>
                  </a:lnTo>
                  <a:lnTo>
                    <a:pt x="54945" y="136270"/>
                  </a:lnTo>
                  <a:lnTo>
                    <a:pt x="60319" y="128055"/>
                  </a:lnTo>
                  <a:lnTo>
                    <a:pt x="65168" y="118648"/>
                  </a:lnTo>
                  <a:lnTo>
                    <a:pt x="69613" y="108627"/>
                  </a:lnTo>
                  <a:lnTo>
                    <a:pt x="73429" y="98310"/>
                  </a:lnTo>
                  <a:lnTo>
                    <a:pt x="76090" y="87859"/>
                  </a:lnTo>
                  <a:lnTo>
                    <a:pt x="77396" y="77359"/>
                  </a:lnTo>
                  <a:lnTo>
                    <a:pt x="77427" y="67107"/>
                  </a:lnTo>
                  <a:lnTo>
                    <a:pt x="76258" y="56520"/>
                  </a:lnTo>
                  <a:lnTo>
                    <a:pt x="72667" y="43553"/>
                  </a:lnTo>
                  <a:lnTo>
                    <a:pt x="64632" y="24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Freeform 290"/>
            <p:cNvSpPr/>
            <p:nvPr/>
          </p:nvSpPr>
          <p:spPr>
            <a:xfrm>
              <a:off x="9654632" y="4664124"/>
              <a:ext cx="154795" cy="128645"/>
            </a:xfrm>
            <a:custGeom>
              <a:avLst/>
              <a:gdLst/>
              <a:ahLst/>
              <a:cxnLst/>
              <a:rect l="0" t="0" r="0" b="0"/>
              <a:pathLst>
                <a:path w="154795" h="128645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16" y="32468"/>
                  </a:lnTo>
                  <a:lnTo>
                    <a:pt x="11656" y="43115"/>
                  </a:lnTo>
                  <a:lnTo>
                    <a:pt x="14821" y="54755"/>
                  </a:lnTo>
                  <a:lnTo>
                    <a:pt x="18089" y="67637"/>
                  </a:lnTo>
                  <a:lnTo>
                    <a:pt x="21601" y="81198"/>
                  </a:lnTo>
                  <a:lnTo>
                    <a:pt x="25641" y="94304"/>
                  </a:lnTo>
                  <a:lnTo>
                    <a:pt x="30323" y="106318"/>
                  </a:lnTo>
                  <a:lnTo>
                    <a:pt x="35602" y="116482"/>
                  </a:lnTo>
                  <a:lnTo>
                    <a:pt x="41371" y="123714"/>
                  </a:lnTo>
                  <a:lnTo>
                    <a:pt x="47507" y="127710"/>
                  </a:lnTo>
                  <a:lnTo>
                    <a:pt x="53745" y="128644"/>
                  </a:lnTo>
                  <a:lnTo>
                    <a:pt x="59699" y="126787"/>
                  </a:lnTo>
                  <a:lnTo>
                    <a:pt x="65183" y="122581"/>
                  </a:lnTo>
                  <a:lnTo>
                    <a:pt x="70185" y="116544"/>
                  </a:lnTo>
                  <a:lnTo>
                    <a:pt x="74780" y="109147"/>
                  </a:lnTo>
                  <a:lnTo>
                    <a:pt x="79069" y="100808"/>
                  </a:lnTo>
                  <a:lnTo>
                    <a:pt x="83643" y="93036"/>
                  </a:lnTo>
                  <a:lnTo>
                    <a:pt x="89318" y="89218"/>
                  </a:lnTo>
                  <a:lnTo>
                    <a:pt x="95707" y="90690"/>
                  </a:lnTo>
                  <a:lnTo>
                    <a:pt x="102017" y="95469"/>
                  </a:lnTo>
                  <a:lnTo>
                    <a:pt x="108403" y="101552"/>
                  </a:lnTo>
                  <a:lnTo>
                    <a:pt x="115322" y="106992"/>
                  </a:lnTo>
                  <a:lnTo>
                    <a:pt x="122966" y="110830"/>
                  </a:lnTo>
                  <a:lnTo>
                    <a:pt x="130824" y="112426"/>
                  </a:lnTo>
                  <a:lnTo>
                    <a:pt x="137854" y="111080"/>
                  </a:lnTo>
                  <a:lnTo>
                    <a:pt x="143527" y="106728"/>
                  </a:lnTo>
                  <a:lnTo>
                    <a:pt x="147820" y="99776"/>
                  </a:lnTo>
                  <a:lnTo>
                    <a:pt x="150937" y="90777"/>
                  </a:lnTo>
                  <a:lnTo>
                    <a:pt x="153139" y="80262"/>
                  </a:lnTo>
                  <a:lnTo>
                    <a:pt x="154473" y="68888"/>
                  </a:lnTo>
                  <a:lnTo>
                    <a:pt x="154794" y="56103"/>
                  </a:lnTo>
                  <a:lnTo>
                    <a:pt x="153016" y="38559"/>
                  </a:lnTo>
                  <a:lnTo>
                    <a:pt x="14739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9853865" y="4653596"/>
              <a:ext cx="83548" cy="168457"/>
            </a:xfrm>
            <a:custGeom>
              <a:avLst/>
              <a:gdLst/>
              <a:ahLst/>
              <a:cxnLst/>
              <a:rect l="0" t="0" r="0" b="0"/>
              <a:pathLst>
                <a:path w="83548" h="168457">
                  <a:moveTo>
                    <a:pt x="63980" y="0"/>
                  </a:moveTo>
                  <a:lnTo>
                    <a:pt x="52378" y="134"/>
                  </a:lnTo>
                  <a:lnTo>
                    <a:pt x="42529" y="1414"/>
                  </a:lnTo>
                  <a:lnTo>
                    <a:pt x="33529" y="4012"/>
                  </a:lnTo>
                  <a:lnTo>
                    <a:pt x="25261" y="7904"/>
                  </a:lnTo>
                  <a:lnTo>
                    <a:pt x="17882" y="13185"/>
                  </a:lnTo>
                  <a:lnTo>
                    <a:pt x="11420" y="19772"/>
                  </a:lnTo>
                  <a:lnTo>
                    <a:pt x="6086" y="27445"/>
                  </a:lnTo>
                  <a:lnTo>
                    <a:pt x="2329" y="35955"/>
                  </a:lnTo>
                  <a:lnTo>
                    <a:pt x="257" y="45064"/>
                  </a:lnTo>
                  <a:lnTo>
                    <a:pt x="0" y="53939"/>
                  </a:lnTo>
                  <a:lnTo>
                    <a:pt x="1874" y="61218"/>
                  </a:lnTo>
                  <a:lnTo>
                    <a:pt x="5839" y="66300"/>
                  </a:lnTo>
                  <a:lnTo>
                    <a:pt x="11584" y="69572"/>
                  </a:lnTo>
                  <a:lnTo>
                    <a:pt x="18721" y="72010"/>
                  </a:lnTo>
                  <a:lnTo>
                    <a:pt x="26883" y="74291"/>
                  </a:lnTo>
                  <a:lnTo>
                    <a:pt x="35613" y="76880"/>
                  </a:lnTo>
                  <a:lnTo>
                    <a:pt x="44385" y="80171"/>
                  </a:lnTo>
                  <a:lnTo>
                    <a:pt x="52904" y="84293"/>
                  </a:lnTo>
                  <a:lnTo>
                    <a:pt x="60928" y="89336"/>
                  </a:lnTo>
                  <a:lnTo>
                    <a:pt x="68171" y="95464"/>
                  </a:lnTo>
                  <a:lnTo>
                    <a:pt x="74548" y="102653"/>
                  </a:lnTo>
                  <a:lnTo>
                    <a:pt x="79662" y="110579"/>
                  </a:lnTo>
                  <a:lnTo>
                    <a:pt x="82741" y="118736"/>
                  </a:lnTo>
                  <a:lnTo>
                    <a:pt x="83547" y="126807"/>
                  </a:lnTo>
                  <a:lnTo>
                    <a:pt x="82139" y="134512"/>
                  </a:lnTo>
                  <a:lnTo>
                    <a:pt x="78610" y="141533"/>
                  </a:lnTo>
                  <a:lnTo>
                    <a:pt x="73233" y="147767"/>
                  </a:lnTo>
                  <a:lnTo>
                    <a:pt x="66218" y="153121"/>
                  </a:lnTo>
                  <a:lnTo>
                    <a:pt x="57624" y="157428"/>
                  </a:lnTo>
                  <a:lnTo>
                    <a:pt x="47644" y="160696"/>
                  </a:lnTo>
                  <a:lnTo>
                    <a:pt x="37157" y="163085"/>
                  </a:lnTo>
                  <a:lnTo>
                    <a:pt x="26618" y="165039"/>
                  </a:lnTo>
                  <a:lnTo>
                    <a:pt x="15103" y="166731"/>
                  </a:lnTo>
                  <a:lnTo>
                    <a:pt x="80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9991544" y="4832580"/>
              <a:ext cx="26900" cy="115815"/>
            </a:xfrm>
            <a:custGeom>
              <a:avLst/>
              <a:gdLst/>
              <a:ahLst/>
              <a:cxnLst/>
              <a:rect l="0" t="0" r="0" b="0"/>
              <a:pathLst>
                <a:path w="26900" h="115815">
                  <a:moveTo>
                    <a:pt x="0" y="0"/>
                  </a:moveTo>
                  <a:lnTo>
                    <a:pt x="5801" y="5935"/>
                  </a:lnTo>
                  <a:lnTo>
                    <a:pt x="10726" y="12139"/>
                  </a:lnTo>
                  <a:lnTo>
                    <a:pt x="15223" y="19240"/>
                  </a:lnTo>
                  <a:lnTo>
                    <a:pt x="19271" y="27353"/>
                  </a:lnTo>
                  <a:lnTo>
                    <a:pt x="22636" y="36647"/>
                  </a:lnTo>
                  <a:lnTo>
                    <a:pt x="25235" y="47086"/>
                  </a:lnTo>
                  <a:lnTo>
                    <a:pt x="26817" y="58166"/>
                  </a:lnTo>
                  <a:lnTo>
                    <a:pt x="26899" y="69055"/>
                  </a:lnTo>
                  <a:lnTo>
                    <a:pt x="25367" y="79288"/>
                  </a:lnTo>
                  <a:lnTo>
                    <a:pt x="22713" y="88474"/>
                  </a:lnTo>
                  <a:lnTo>
                    <a:pt x="19589" y="97017"/>
                  </a:lnTo>
                  <a:lnTo>
                    <a:pt x="15721" y="105665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4" name="Group 303"/>
          <p:cNvGrpSpPr/>
          <p:nvPr/>
        </p:nvGrpSpPr>
        <p:grpSpPr>
          <a:xfrm>
            <a:off x="6496083" y="5211606"/>
            <a:ext cx="1105493" cy="452726"/>
            <a:chOff x="6496083" y="5211606"/>
            <a:chExt cx="1105493" cy="452726"/>
          </a:xfrm>
        </p:grpSpPr>
        <p:sp>
          <p:nvSpPr>
            <p:cNvPr id="295" name="Freeform 294"/>
            <p:cNvSpPr/>
            <p:nvPr/>
          </p:nvSpPr>
          <p:spPr>
            <a:xfrm>
              <a:off x="6638788" y="5211606"/>
              <a:ext cx="4695" cy="400084"/>
            </a:xfrm>
            <a:custGeom>
              <a:avLst/>
              <a:gdLst/>
              <a:ahLst/>
              <a:cxnLst/>
              <a:rect l="0" t="0" r="0" b="0"/>
              <a:pathLst>
                <a:path w="4695" h="400084">
                  <a:moveTo>
                    <a:pt x="4694" y="0"/>
                  </a:moveTo>
                  <a:lnTo>
                    <a:pt x="4626" y="11802"/>
                  </a:lnTo>
                  <a:lnTo>
                    <a:pt x="3986" y="23571"/>
                  </a:lnTo>
                  <a:lnTo>
                    <a:pt x="2698" y="36457"/>
                  </a:lnTo>
                  <a:lnTo>
                    <a:pt x="1184" y="50132"/>
                  </a:lnTo>
                  <a:lnTo>
                    <a:pt x="164" y="63812"/>
                  </a:lnTo>
                  <a:lnTo>
                    <a:pt x="0" y="77032"/>
                  </a:lnTo>
                  <a:lnTo>
                    <a:pt x="554" y="89830"/>
                  </a:lnTo>
                  <a:lnTo>
                    <a:pt x="1392" y="102558"/>
                  </a:lnTo>
                  <a:lnTo>
                    <a:pt x="2216" y="115449"/>
                  </a:lnTo>
                  <a:lnTo>
                    <a:pt x="2904" y="128581"/>
                  </a:lnTo>
                  <a:lnTo>
                    <a:pt x="3431" y="141943"/>
                  </a:lnTo>
                  <a:lnTo>
                    <a:pt x="3818" y="155495"/>
                  </a:lnTo>
                  <a:lnTo>
                    <a:pt x="4093" y="169190"/>
                  </a:lnTo>
                  <a:lnTo>
                    <a:pt x="4286" y="182992"/>
                  </a:lnTo>
                  <a:lnTo>
                    <a:pt x="4418" y="196868"/>
                  </a:lnTo>
                  <a:lnTo>
                    <a:pt x="4508" y="210796"/>
                  </a:lnTo>
                  <a:lnTo>
                    <a:pt x="4569" y="224760"/>
                  </a:lnTo>
                  <a:lnTo>
                    <a:pt x="4610" y="238757"/>
                  </a:lnTo>
                  <a:lnTo>
                    <a:pt x="4638" y="253106"/>
                  </a:lnTo>
                  <a:lnTo>
                    <a:pt x="4656" y="268419"/>
                  </a:lnTo>
                  <a:lnTo>
                    <a:pt x="4669" y="284939"/>
                  </a:lnTo>
                  <a:lnTo>
                    <a:pt x="4677" y="302272"/>
                  </a:lnTo>
                  <a:lnTo>
                    <a:pt x="4683" y="319600"/>
                  </a:lnTo>
                  <a:lnTo>
                    <a:pt x="4686" y="336421"/>
                  </a:lnTo>
                  <a:lnTo>
                    <a:pt x="4688" y="352004"/>
                  </a:lnTo>
                  <a:lnTo>
                    <a:pt x="4690" y="366757"/>
                  </a:lnTo>
                  <a:lnTo>
                    <a:pt x="4692" y="381969"/>
                  </a:lnTo>
                  <a:lnTo>
                    <a:pt x="469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6496083" y="5348477"/>
              <a:ext cx="273741" cy="94757"/>
            </a:xfrm>
            <a:custGeom>
              <a:avLst/>
              <a:gdLst/>
              <a:ahLst/>
              <a:cxnLst/>
              <a:rect l="0" t="0" r="0" b="0"/>
              <a:pathLst>
                <a:path w="273741" h="94757">
                  <a:moveTo>
                    <a:pt x="273740" y="0"/>
                  </a:moveTo>
                  <a:lnTo>
                    <a:pt x="264805" y="2933"/>
                  </a:lnTo>
                  <a:lnTo>
                    <a:pt x="255178" y="5715"/>
                  </a:lnTo>
                  <a:lnTo>
                    <a:pt x="243890" y="8620"/>
                  </a:lnTo>
                  <a:lnTo>
                    <a:pt x="231222" y="11833"/>
                  </a:lnTo>
                  <a:lnTo>
                    <a:pt x="217742" y="15646"/>
                  </a:lnTo>
                  <a:lnTo>
                    <a:pt x="203876" y="20158"/>
                  </a:lnTo>
                  <a:lnTo>
                    <a:pt x="190013" y="25149"/>
                  </a:lnTo>
                  <a:lnTo>
                    <a:pt x="176570" y="30189"/>
                  </a:lnTo>
                  <a:lnTo>
                    <a:pt x="163712" y="35024"/>
                  </a:lnTo>
                  <a:lnTo>
                    <a:pt x="151098" y="39745"/>
                  </a:lnTo>
                  <a:lnTo>
                    <a:pt x="138017" y="44674"/>
                  </a:lnTo>
                  <a:lnTo>
                    <a:pt x="124100" y="49986"/>
                  </a:lnTo>
                  <a:lnTo>
                    <a:pt x="109478" y="55536"/>
                  </a:lnTo>
                  <a:lnTo>
                    <a:pt x="94584" y="60962"/>
                  </a:lnTo>
                  <a:lnTo>
                    <a:pt x="79720" y="66058"/>
                  </a:lnTo>
                  <a:lnTo>
                    <a:pt x="65224" y="70829"/>
                  </a:lnTo>
                  <a:lnTo>
                    <a:pt x="49912" y="75981"/>
                  </a:lnTo>
                  <a:lnTo>
                    <a:pt x="30207" y="8308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Freeform 296"/>
            <p:cNvSpPr/>
            <p:nvPr/>
          </p:nvSpPr>
          <p:spPr>
            <a:xfrm>
              <a:off x="6668852" y="5443233"/>
              <a:ext cx="116892" cy="198946"/>
            </a:xfrm>
            <a:custGeom>
              <a:avLst/>
              <a:gdLst/>
              <a:ahLst/>
              <a:cxnLst/>
              <a:rect l="0" t="0" r="0" b="0"/>
              <a:pathLst>
                <a:path w="116892" h="198946">
                  <a:moveTo>
                    <a:pt x="69386" y="0"/>
                  </a:moveTo>
                  <a:lnTo>
                    <a:pt x="63519" y="5867"/>
                  </a:lnTo>
                  <a:lnTo>
                    <a:pt x="57955" y="11432"/>
                  </a:lnTo>
                  <a:lnTo>
                    <a:pt x="52154" y="17240"/>
                  </a:lnTo>
                  <a:lnTo>
                    <a:pt x="46074" y="23667"/>
                  </a:lnTo>
                  <a:lnTo>
                    <a:pt x="39744" y="31293"/>
                  </a:lnTo>
                  <a:lnTo>
                    <a:pt x="33221" y="40323"/>
                  </a:lnTo>
                  <a:lnTo>
                    <a:pt x="26718" y="50477"/>
                  </a:lnTo>
                  <a:lnTo>
                    <a:pt x="20583" y="61205"/>
                  </a:lnTo>
                  <a:lnTo>
                    <a:pt x="14983" y="72125"/>
                  </a:lnTo>
                  <a:lnTo>
                    <a:pt x="10072" y="83219"/>
                  </a:lnTo>
                  <a:lnTo>
                    <a:pt x="6072" y="94725"/>
                  </a:lnTo>
                  <a:lnTo>
                    <a:pt x="3016" y="106760"/>
                  </a:lnTo>
                  <a:lnTo>
                    <a:pt x="948" y="119299"/>
                  </a:lnTo>
                  <a:lnTo>
                    <a:pt x="0" y="132256"/>
                  </a:lnTo>
                  <a:lnTo>
                    <a:pt x="149" y="145518"/>
                  </a:lnTo>
                  <a:lnTo>
                    <a:pt x="1553" y="158509"/>
                  </a:lnTo>
                  <a:lnTo>
                    <a:pt x="4622" y="170241"/>
                  </a:lnTo>
                  <a:lnTo>
                    <a:pt x="9434" y="180264"/>
                  </a:lnTo>
                  <a:lnTo>
                    <a:pt x="15936" y="188313"/>
                  </a:lnTo>
                  <a:lnTo>
                    <a:pt x="24120" y="194053"/>
                  </a:lnTo>
                  <a:lnTo>
                    <a:pt x="33808" y="197536"/>
                  </a:lnTo>
                  <a:lnTo>
                    <a:pt x="44548" y="198945"/>
                  </a:lnTo>
                  <a:lnTo>
                    <a:pt x="55740" y="198394"/>
                  </a:lnTo>
                  <a:lnTo>
                    <a:pt x="66995" y="196137"/>
                  </a:lnTo>
                  <a:lnTo>
                    <a:pt x="77820" y="192356"/>
                  </a:lnTo>
                  <a:lnTo>
                    <a:pt x="87557" y="187077"/>
                  </a:lnTo>
                  <a:lnTo>
                    <a:pt x="95949" y="180451"/>
                  </a:lnTo>
                  <a:lnTo>
                    <a:pt x="102922" y="172562"/>
                  </a:lnTo>
                  <a:lnTo>
                    <a:pt x="108397" y="163365"/>
                  </a:lnTo>
                  <a:lnTo>
                    <a:pt x="112486" y="152960"/>
                  </a:lnTo>
                  <a:lnTo>
                    <a:pt x="115268" y="141718"/>
                  </a:lnTo>
                  <a:lnTo>
                    <a:pt x="116704" y="130180"/>
                  </a:lnTo>
                  <a:lnTo>
                    <a:pt x="116891" y="118686"/>
                  </a:lnTo>
                  <a:lnTo>
                    <a:pt x="115884" y="107528"/>
                  </a:lnTo>
                  <a:lnTo>
                    <a:pt x="113613" y="97036"/>
                  </a:lnTo>
                  <a:lnTo>
                    <a:pt x="110161" y="87318"/>
                  </a:lnTo>
                  <a:lnTo>
                    <a:pt x="105647" y="78414"/>
                  </a:lnTo>
                  <a:lnTo>
                    <a:pt x="99503" y="69408"/>
                  </a:lnTo>
                  <a:lnTo>
                    <a:pt x="88955" y="58395"/>
                  </a:lnTo>
                  <a:lnTo>
                    <a:pt x="69386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Freeform 297"/>
            <p:cNvSpPr/>
            <p:nvPr/>
          </p:nvSpPr>
          <p:spPr>
            <a:xfrm>
              <a:off x="6832995" y="5495875"/>
              <a:ext cx="115814" cy="166802"/>
            </a:xfrm>
            <a:custGeom>
              <a:avLst/>
              <a:gdLst/>
              <a:ahLst/>
              <a:cxnLst/>
              <a:rect l="0" t="0" r="0" b="0"/>
              <a:pathLst>
                <a:path w="115814" h="16680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8" y="70261"/>
                  </a:lnTo>
                  <a:lnTo>
                    <a:pt x="3904" y="81788"/>
                  </a:lnTo>
                  <a:lnTo>
                    <a:pt x="6200" y="93056"/>
                  </a:lnTo>
                  <a:lnTo>
                    <a:pt x="8861" y="104111"/>
                  </a:lnTo>
                  <a:lnTo>
                    <a:pt x="11953" y="114839"/>
                  </a:lnTo>
                  <a:lnTo>
                    <a:pt x="15704" y="124976"/>
                  </a:lnTo>
                  <a:lnTo>
                    <a:pt x="20195" y="134422"/>
                  </a:lnTo>
                  <a:lnTo>
                    <a:pt x="25518" y="143072"/>
                  </a:lnTo>
                  <a:lnTo>
                    <a:pt x="31847" y="150736"/>
                  </a:lnTo>
                  <a:lnTo>
                    <a:pt x="39178" y="157396"/>
                  </a:lnTo>
                  <a:lnTo>
                    <a:pt x="47202" y="162699"/>
                  </a:lnTo>
                  <a:lnTo>
                    <a:pt x="55425" y="165906"/>
                  </a:lnTo>
                  <a:lnTo>
                    <a:pt x="63547" y="166801"/>
                  </a:lnTo>
                  <a:lnTo>
                    <a:pt x="71456" y="165622"/>
                  </a:lnTo>
                  <a:lnTo>
                    <a:pt x="79145" y="162780"/>
                  </a:lnTo>
                  <a:lnTo>
                    <a:pt x="86642" y="158672"/>
                  </a:lnTo>
                  <a:lnTo>
                    <a:pt x="93658" y="153154"/>
                  </a:lnTo>
                  <a:lnTo>
                    <a:pt x="99619" y="145571"/>
                  </a:lnTo>
                  <a:lnTo>
                    <a:pt x="104295" y="135744"/>
                  </a:lnTo>
                  <a:lnTo>
                    <a:pt x="107782" y="124292"/>
                  </a:lnTo>
                  <a:lnTo>
                    <a:pt x="110666" y="111055"/>
                  </a:lnTo>
                  <a:lnTo>
                    <a:pt x="113198" y="92632"/>
                  </a:lnTo>
                  <a:lnTo>
                    <a:pt x="115813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6990922" y="5485347"/>
              <a:ext cx="94758" cy="136424"/>
            </a:xfrm>
            <a:custGeom>
              <a:avLst/>
              <a:gdLst/>
              <a:ahLst/>
              <a:cxnLst/>
              <a:rect l="0" t="0" r="0" b="0"/>
              <a:pathLst>
                <a:path w="94758" h="136424">
                  <a:moveTo>
                    <a:pt x="0" y="42114"/>
                  </a:moveTo>
                  <a:lnTo>
                    <a:pt x="2934" y="50915"/>
                  </a:lnTo>
                  <a:lnTo>
                    <a:pt x="5716" y="59262"/>
                  </a:lnTo>
                  <a:lnTo>
                    <a:pt x="8615" y="67961"/>
                  </a:lnTo>
                  <a:lnTo>
                    <a:pt x="11655" y="77082"/>
                  </a:lnTo>
                  <a:lnTo>
                    <a:pt x="14821" y="86577"/>
                  </a:lnTo>
                  <a:lnTo>
                    <a:pt x="18085" y="96368"/>
                  </a:lnTo>
                  <a:lnTo>
                    <a:pt x="21422" y="106382"/>
                  </a:lnTo>
                  <a:lnTo>
                    <a:pt x="24814" y="116556"/>
                  </a:lnTo>
                  <a:lnTo>
                    <a:pt x="28227" y="126772"/>
                  </a:lnTo>
                  <a:lnTo>
                    <a:pt x="31074" y="134499"/>
                  </a:lnTo>
                  <a:lnTo>
                    <a:pt x="32602" y="136423"/>
                  </a:lnTo>
                  <a:lnTo>
                    <a:pt x="33074" y="133200"/>
                  </a:lnTo>
                  <a:lnTo>
                    <a:pt x="33011" y="126338"/>
                  </a:lnTo>
                  <a:lnTo>
                    <a:pt x="32757" y="117039"/>
                  </a:lnTo>
                  <a:lnTo>
                    <a:pt x="32476" y="106133"/>
                  </a:lnTo>
                  <a:lnTo>
                    <a:pt x="32243" y="94177"/>
                  </a:lnTo>
                  <a:lnTo>
                    <a:pt x="32399" y="81858"/>
                  </a:lnTo>
                  <a:lnTo>
                    <a:pt x="33556" y="70029"/>
                  </a:lnTo>
                  <a:lnTo>
                    <a:pt x="35967" y="59104"/>
                  </a:lnTo>
                  <a:lnTo>
                    <a:pt x="39721" y="49119"/>
                  </a:lnTo>
                  <a:lnTo>
                    <a:pt x="44914" y="39943"/>
                  </a:lnTo>
                  <a:lnTo>
                    <a:pt x="51438" y="31405"/>
                  </a:lnTo>
                  <a:lnTo>
                    <a:pt x="58791" y="23641"/>
                  </a:lnTo>
                  <a:lnTo>
                    <a:pt x="67012" y="16344"/>
                  </a:lnTo>
                  <a:lnTo>
                    <a:pt x="77935" y="886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Freeform 299"/>
            <p:cNvSpPr/>
            <p:nvPr/>
          </p:nvSpPr>
          <p:spPr>
            <a:xfrm>
              <a:off x="7159378" y="5516933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0" y="14601"/>
                  </a:lnTo>
                  <a:lnTo>
                    <a:pt x="0" y="27872"/>
                  </a:lnTo>
                  <a:lnTo>
                    <a:pt x="5" y="41056"/>
                  </a:lnTo>
                  <a:lnTo>
                    <a:pt x="207" y="53752"/>
                  </a:lnTo>
                  <a:lnTo>
                    <a:pt x="1108" y="66046"/>
                  </a:lnTo>
                  <a:lnTo>
                    <a:pt x="3906" y="79022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Freeform 300"/>
            <p:cNvSpPr/>
            <p:nvPr/>
          </p:nvSpPr>
          <p:spPr>
            <a:xfrm>
              <a:off x="7169907" y="540111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Freeform 301"/>
            <p:cNvSpPr/>
            <p:nvPr/>
          </p:nvSpPr>
          <p:spPr>
            <a:xfrm>
              <a:off x="7244811" y="5432704"/>
              <a:ext cx="83024" cy="178986"/>
            </a:xfrm>
            <a:custGeom>
              <a:avLst/>
              <a:gdLst/>
              <a:ahLst/>
              <a:cxnLst/>
              <a:rect l="0" t="0" r="0" b="0"/>
              <a:pathLst>
                <a:path w="83024" h="178986">
                  <a:moveTo>
                    <a:pt x="83023" y="0"/>
                  </a:moveTo>
                  <a:lnTo>
                    <a:pt x="71421" y="201"/>
                  </a:lnTo>
                  <a:lnTo>
                    <a:pt x="61573" y="2122"/>
                  </a:lnTo>
                  <a:lnTo>
                    <a:pt x="52567" y="6012"/>
                  </a:lnTo>
                  <a:lnTo>
                    <a:pt x="44126" y="11591"/>
                  </a:lnTo>
                  <a:lnTo>
                    <a:pt x="36098" y="18540"/>
                  </a:lnTo>
                  <a:lnTo>
                    <a:pt x="28380" y="26540"/>
                  </a:lnTo>
                  <a:lnTo>
                    <a:pt x="21049" y="35311"/>
                  </a:lnTo>
                  <a:lnTo>
                    <a:pt x="14347" y="44632"/>
                  </a:lnTo>
                  <a:lnTo>
                    <a:pt x="8369" y="54334"/>
                  </a:lnTo>
                  <a:lnTo>
                    <a:pt x="3541" y="64133"/>
                  </a:lnTo>
                  <a:lnTo>
                    <a:pt x="662" y="73637"/>
                  </a:lnTo>
                  <a:lnTo>
                    <a:pt x="0" y="82651"/>
                  </a:lnTo>
                  <a:lnTo>
                    <a:pt x="1674" y="90839"/>
                  </a:lnTo>
                  <a:lnTo>
                    <a:pt x="5915" y="97661"/>
                  </a:lnTo>
                  <a:lnTo>
                    <a:pt x="12579" y="102956"/>
                  </a:lnTo>
                  <a:lnTo>
                    <a:pt x="21103" y="107036"/>
                  </a:lnTo>
                  <a:lnTo>
                    <a:pt x="30717" y="110482"/>
                  </a:lnTo>
                  <a:lnTo>
                    <a:pt x="40869" y="113704"/>
                  </a:lnTo>
                  <a:lnTo>
                    <a:pt x="50935" y="117229"/>
                  </a:lnTo>
                  <a:lnTo>
                    <a:pt x="60152" y="121747"/>
                  </a:lnTo>
                  <a:lnTo>
                    <a:pt x="68183" y="127534"/>
                  </a:lnTo>
                  <a:lnTo>
                    <a:pt x="74573" y="134355"/>
                  </a:lnTo>
                  <a:lnTo>
                    <a:pt x="78592" y="141690"/>
                  </a:lnTo>
                  <a:lnTo>
                    <a:pt x="80067" y="149166"/>
                  </a:lnTo>
                  <a:lnTo>
                    <a:pt x="79028" y="156309"/>
                  </a:lnTo>
                  <a:lnTo>
                    <a:pt x="75023" y="163171"/>
                  </a:lnTo>
                  <a:lnTo>
                    <a:pt x="64345" y="170348"/>
                  </a:lnTo>
                  <a:lnTo>
                    <a:pt x="40909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3" name="Freeform 302"/>
            <p:cNvSpPr/>
            <p:nvPr/>
          </p:nvSpPr>
          <p:spPr>
            <a:xfrm>
              <a:off x="7369948" y="5471374"/>
              <a:ext cx="231628" cy="192958"/>
            </a:xfrm>
            <a:custGeom>
              <a:avLst/>
              <a:gdLst/>
              <a:ahLst/>
              <a:cxnLst/>
              <a:rect l="0" t="0" r="0" b="0"/>
              <a:pathLst>
                <a:path w="231628" h="192958">
                  <a:moveTo>
                    <a:pt x="0" y="35030"/>
                  </a:moveTo>
                  <a:lnTo>
                    <a:pt x="2934" y="46832"/>
                  </a:lnTo>
                  <a:lnTo>
                    <a:pt x="5715" y="58601"/>
                  </a:lnTo>
                  <a:lnTo>
                    <a:pt x="8610" y="71491"/>
                  </a:lnTo>
                  <a:lnTo>
                    <a:pt x="11478" y="85339"/>
                  </a:lnTo>
                  <a:lnTo>
                    <a:pt x="13995" y="99668"/>
                  </a:lnTo>
                  <a:lnTo>
                    <a:pt x="16009" y="114040"/>
                  </a:lnTo>
                  <a:lnTo>
                    <a:pt x="17646" y="124894"/>
                  </a:lnTo>
                  <a:lnTo>
                    <a:pt x="18975" y="128012"/>
                  </a:lnTo>
                  <a:lnTo>
                    <a:pt x="19846" y="124864"/>
                  </a:lnTo>
                  <a:lnTo>
                    <a:pt x="20358" y="117483"/>
                  </a:lnTo>
                  <a:lnTo>
                    <a:pt x="20648" y="107101"/>
                  </a:lnTo>
                  <a:lnTo>
                    <a:pt x="20819" y="94552"/>
                  </a:lnTo>
                  <a:lnTo>
                    <a:pt x="21088" y="80621"/>
                  </a:lnTo>
                  <a:lnTo>
                    <a:pt x="21792" y="66075"/>
                  </a:lnTo>
                  <a:lnTo>
                    <a:pt x="23088" y="51392"/>
                  </a:lnTo>
                  <a:lnTo>
                    <a:pt x="25280" y="37268"/>
                  </a:lnTo>
                  <a:lnTo>
                    <a:pt x="28887" y="24688"/>
                  </a:lnTo>
                  <a:lnTo>
                    <a:pt x="34052" y="14062"/>
                  </a:lnTo>
                  <a:lnTo>
                    <a:pt x="40454" y="5927"/>
                  </a:lnTo>
                  <a:lnTo>
                    <a:pt x="47506" y="1186"/>
                  </a:lnTo>
                  <a:lnTo>
                    <a:pt x="54797" y="0"/>
                  </a:lnTo>
                  <a:lnTo>
                    <a:pt x="61960" y="1930"/>
                  </a:lnTo>
                  <a:lnTo>
                    <a:pt x="68609" y="6331"/>
                  </a:lnTo>
                  <a:lnTo>
                    <a:pt x="74594" y="12578"/>
                  </a:lnTo>
                  <a:lnTo>
                    <a:pt x="79949" y="20156"/>
                  </a:lnTo>
                  <a:lnTo>
                    <a:pt x="84789" y="28670"/>
                  </a:lnTo>
                  <a:lnTo>
                    <a:pt x="89248" y="37799"/>
                  </a:lnTo>
                  <a:lnTo>
                    <a:pt x="93935" y="46138"/>
                  </a:lnTo>
                  <a:lnTo>
                    <a:pt x="99523" y="50374"/>
                  </a:lnTo>
                  <a:lnTo>
                    <a:pt x="105322" y="49187"/>
                  </a:lnTo>
                  <a:lnTo>
                    <a:pt x="110415" y="44570"/>
                  </a:lnTo>
                  <a:lnTo>
                    <a:pt x="114995" y="38073"/>
                  </a:lnTo>
                  <a:lnTo>
                    <a:pt x="119629" y="30749"/>
                  </a:lnTo>
                  <a:lnTo>
                    <a:pt x="124644" y="23189"/>
                  </a:lnTo>
                  <a:lnTo>
                    <a:pt x="130280" y="16139"/>
                  </a:lnTo>
                  <a:lnTo>
                    <a:pt x="136800" y="10608"/>
                  </a:lnTo>
                  <a:lnTo>
                    <a:pt x="144246" y="7009"/>
                  </a:lnTo>
                  <a:lnTo>
                    <a:pt x="152171" y="5557"/>
                  </a:lnTo>
                  <a:lnTo>
                    <a:pt x="159796" y="6544"/>
                  </a:lnTo>
                  <a:lnTo>
                    <a:pt x="166695" y="9878"/>
                  </a:lnTo>
                  <a:lnTo>
                    <a:pt x="172797" y="15352"/>
                  </a:lnTo>
                  <a:lnTo>
                    <a:pt x="178205" y="22829"/>
                  </a:lnTo>
                  <a:lnTo>
                    <a:pt x="183063" y="32037"/>
                  </a:lnTo>
                  <a:lnTo>
                    <a:pt x="187512" y="42623"/>
                  </a:lnTo>
                  <a:lnTo>
                    <a:pt x="191669" y="54244"/>
                  </a:lnTo>
                  <a:lnTo>
                    <a:pt x="195620" y="66612"/>
                  </a:lnTo>
                  <a:lnTo>
                    <a:pt x="199428" y="79509"/>
                  </a:lnTo>
                  <a:lnTo>
                    <a:pt x="203140" y="92772"/>
                  </a:lnTo>
                  <a:lnTo>
                    <a:pt x="206784" y="106282"/>
                  </a:lnTo>
                  <a:lnTo>
                    <a:pt x="210386" y="119795"/>
                  </a:lnTo>
                  <a:lnTo>
                    <a:pt x="213957" y="132948"/>
                  </a:lnTo>
                  <a:lnTo>
                    <a:pt x="217502" y="145561"/>
                  </a:lnTo>
                  <a:lnTo>
                    <a:pt x="220878" y="157189"/>
                  </a:lnTo>
                  <a:lnTo>
                    <a:pt x="224124" y="168179"/>
                  </a:lnTo>
                  <a:lnTo>
                    <a:pt x="227527" y="179495"/>
                  </a:lnTo>
                  <a:lnTo>
                    <a:pt x="231627" y="1929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B7B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812221" y="-16830"/>
            <a:ext cx="1533361" cy="723753"/>
            <a:chOff x="3812221" y="-16830"/>
            <a:chExt cx="1533361" cy="723753"/>
          </a:xfrm>
        </p:grpSpPr>
        <p:sp>
          <p:nvSpPr>
            <p:cNvPr id="2" name="Freeform 1"/>
            <p:cNvSpPr/>
            <p:nvPr/>
          </p:nvSpPr>
          <p:spPr>
            <a:xfrm>
              <a:off x="3812221" y="-16830"/>
              <a:ext cx="474874" cy="499735"/>
            </a:xfrm>
            <a:custGeom>
              <a:avLst/>
              <a:gdLst/>
              <a:ahLst/>
              <a:cxnLst/>
              <a:rect l="0" t="0" r="0" b="0"/>
              <a:pathLst>
                <a:path w="474874" h="499735">
                  <a:moveTo>
                    <a:pt x="248883" y="7815"/>
                  </a:moveTo>
                  <a:lnTo>
                    <a:pt x="240015" y="4949"/>
                  </a:lnTo>
                  <a:lnTo>
                    <a:pt x="231028" y="2807"/>
                  </a:lnTo>
                  <a:lnTo>
                    <a:pt x="221033" y="1208"/>
                  </a:lnTo>
                  <a:lnTo>
                    <a:pt x="210052" y="200"/>
                  </a:lnTo>
                  <a:lnTo>
                    <a:pt x="198241" y="0"/>
                  </a:lnTo>
                  <a:lnTo>
                    <a:pt x="185783" y="661"/>
                  </a:lnTo>
                  <a:lnTo>
                    <a:pt x="172845" y="2245"/>
                  </a:lnTo>
                  <a:lnTo>
                    <a:pt x="159564" y="4905"/>
                  </a:lnTo>
                  <a:lnTo>
                    <a:pt x="146047" y="8626"/>
                  </a:lnTo>
                  <a:lnTo>
                    <a:pt x="132532" y="13411"/>
                  </a:lnTo>
                  <a:lnTo>
                    <a:pt x="119378" y="19372"/>
                  </a:lnTo>
                  <a:lnTo>
                    <a:pt x="106756" y="26451"/>
                  </a:lnTo>
                  <a:lnTo>
                    <a:pt x="94823" y="34306"/>
                  </a:lnTo>
                  <a:lnTo>
                    <a:pt x="83801" y="42416"/>
                  </a:lnTo>
                  <a:lnTo>
                    <a:pt x="73720" y="50469"/>
                  </a:lnTo>
                  <a:lnTo>
                    <a:pt x="64458" y="58672"/>
                  </a:lnTo>
                  <a:lnTo>
                    <a:pt x="55842" y="67624"/>
                  </a:lnTo>
                  <a:lnTo>
                    <a:pt x="47713" y="77609"/>
                  </a:lnTo>
                  <a:lnTo>
                    <a:pt x="40099" y="88434"/>
                  </a:lnTo>
                  <a:lnTo>
                    <a:pt x="33204" y="99626"/>
                  </a:lnTo>
                  <a:lnTo>
                    <a:pt x="27083" y="110860"/>
                  </a:lnTo>
                  <a:lnTo>
                    <a:pt x="21649" y="121997"/>
                  </a:lnTo>
                  <a:lnTo>
                    <a:pt x="16765" y="133001"/>
                  </a:lnTo>
                  <a:lnTo>
                    <a:pt x="12299" y="143890"/>
                  </a:lnTo>
                  <a:lnTo>
                    <a:pt x="8298" y="155015"/>
                  </a:lnTo>
                  <a:lnTo>
                    <a:pt x="4983" y="167017"/>
                  </a:lnTo>
                  <a:lnTo>
                    <a:pt x="2424" y="180178"/>
                  </a:lnTo>
                  <a:lnTo>
                    <a:pt x="705" y="194613"/>
                  </a:lnTo>
                  <a:lnTo>
                    <a:pt x="0" y="210439"/>
                  </a:lnTo>
                  <a:lnTo>
                    <a:pt x="306" y="227567"/>
                  </a:lnTo>
                  <a:lnTo>
                    <a:pt x="1477" y="245610"/>
                  </a:lnTo>
                  <a:lnTo>
                    <a:pt x="3327" y="264013"/>
                  </a:lnTo>
                  <a:lnTo>
                    <a:pt x="5684" y="282419"/>
                  </a:lnTo>
                  <a:lnTo>
                    <a:pt x="8570" y="300522"/>
                  </a:lnTo>
                  <a:lnTo>
                    <a:pt x="12185" y="317984"/>
                  </a:lnTo>
                  <a:lnTo>
                    <a:pt x="16580" y="334691"/>
                  </a:lnTo>
                  <a:lnTo>
                    <a:pt x="21667" y="350707"/>
                  </a:lnTo>
                  <a:lnTo>
                    <a:pt x="27305" y="366163"/>
                  </a:lnTo>
                  <a:lnTo>
                    <a:pt x="33358" y="381187"/>
                  </a:lnTo>
                  <a:lnTo>
                    <a:pt x="39712" y="395567"/>
                  </a:lnTo>
                  <a:lnTo>
                    <a:pt x="46275" y="408779"/>
                  </a:lnTo>
                  <a:lnTo>
                    <a:pt x="52990" y="420630"/>
                  </a:lnTo>
                  <a:lnTo>
                    <a:pt x="59973" y="431233"/>
                  </a:lnTo>
                  <a:lnTo>
                    <a:pt x="67500" y="440824"/>
                  </a:lnTo>
                  <a:lnTo>
                    <a:pt x="75682" y="449648"/>
                  </a:lnTo>
                  <a:lnTo>
                    <a:pt x="84637" y="457914"/>
                  </a:lnTo>
                  <a:lnTo>
                    <a:pt x="94558" y="465787"/>
                  </a:lnTo>
                  <a:lnTo>
                    <a:pt x="105458" y="473377"/>
                  </a:lnTo>
                  <a:lnTo>
                    <a:pt x="117202" y="480443"/>
                  </a:lnTo>
                  <a:lnTo>
                    <a:pt x="129609" y="486429"/>
                  </a:lnTo>
                  <a:lnTo>
                    <a:pt x="142515" y="491119"/>
                  </a:lnTo>
                  <a:lnTo>
                    <a:pt x="155942" y="494605"/>
                  </a:lnTo>
                  <a:lnTo>
                    <a:pt x="170094" y="497111"/>
                  </a:lnTo>
                  <a:lnTo>
                    <a:pt x="185024" y="498862"/>
                  </a:lnTo>
                  <a:lnTo>
                    <a:pt x="200643" y="499734"/>
                  </a:lnTo>
                  <a:lnTo>
                    <a:pt x="216813" y="499271"/>
                  </a:lnTo>
                  <a:lnTo>
                    <a:pt x="233383" y="497331"/>
                  </a:lnTo>
                  <a:lnTo>
                    <a:pt x="249747" y="494063"/>
                  </a:lnTo>
                  <a:lnTo>
                    <a:pt x="264895" y="489728"/>
                  </a:lnTo>
                  <a:lnTo>
                    <a:pt x="278384" y="484585"/>
                  </a:lnTo>
                  <a:lnTo>
                    <a:pt x="290592" y="478692"/>
                  </a:lnTo>
                  <a:lnTo>
                    <a:pt x="302406" y="471912"/>
                  </a:lnTo>
                  <a:lnTo>
                    <a:pt x="314389" y="464247"/>
                  </a:lnTo>
                  <a:lnTo>
                    <a:pt x="326424" y="455983"/>
                  </a:lnTo>
                  <a:lnTo>
                    <a:pt x="337912" y="447590"/>
                  </a:lnTo>
                  <a:lnTo>
                    <a:pt x="348535" y="439352"/>
                  </a:lnTo>
                  <a:lnTo>
                    <a:pt x="358279" y="431363"/>
                  </a:lnTo>
                  <a:lnTo>
                    <a:pt x="367278" y="423619"/>
                  </a:lnTo>
                  <a:lnTo>
                    <a:pt x="375698" y="416077"/>
                  </a:lnTo>
                  <a:lnTo>
                    <a:pt x="383691" y="408690"/>
                  </a:lnTo>
                  <a:lnTo>
                    <a:pt x="391378" y="401416"/>
                  </a:lnTo>
                  <a:lnTo>
                    <a:pt x="398848" y="394218"/>
                  </a:lnTo>
                  <a:lnTo>
                    <a:pt x="406002" y="386907"/>
                  </a:lnTo>
                  <a:lnTo>
                    <a:pt x="412581" y="379160"/>
                  </a:lnTo>
                  <a:lnTo>
                    <a:pt x="418492" y="370824"/>
                  </a:lnTo>
                  <a:lnTo>
                    <a:pt x="423952" y="361598"/>
                  </a:lnTo>
                  <a:lnTo>
                    <a:pt x="429385" y="350961"/>
                  </a:lnTo>
                  <a:lnTo>
                    <a:pt x="435043" y="338763"/>
                  </a:lnTo>
                  <a:lnTo>
                    <a:pt x="440998" y="325164"/>
                  </a:lnTo>
                  <a:lnTo>
                    <a:pt x="447227" y="310440"/>
                  </a:lnTo>
                  <a:lnTo>
                    <a:pt x="453672" y="294870"/>
                  </a:lnTo>
                  <a:lnTo>
                    <a:pt x="459949" y="278688"/>
                  </a:lnTo>
                  <a:lnTo>
                    <a:pt x="465397" y="262074"/>
                  </a:lnTo>
                  <a:lnTo>
                    <a:pt x="469717" y="245160"/>
                  </a:lnTo>
                  <a:lnTo>
                    <a:pt x="472785" y="228041"/>
                  </a:lnTo>
                  <a:lnTo>
                    <a:pt x="474477" y="210781"/>
                  </a:lnTo>
                  <a:lnTo>
                    <a:pt x="474873" y="193432"/>
                  </a:lnTo>
                  <a:lnTo>
                    <a:pt x="474191" y="176187"/>
                  </a:lnTo>
                  <a:lnTo>
                    <a:pt x="472678" y="159374"/>
                  </a:lnTo>
                  <a:lnTo>
                    <a:pt x="470551" y="143147"/>
                  </a:lnTo>
                  <a:lnTo>
                    <a:pt x="467820" y="127809"/>
                  </a:lnTo>
                  <a:lnTo>
                    <a:pt x="464311" y="113881"/>
                  </a:lnTo>
                  <a:lnTo>
                    <a:pt x="459987" y="101513"/>
                  </a:lnTo>
                  <a:lnTo>
                    <a:pt x="454948" y="90547"/>
                  </a:lnTo>
                  <a:lnTo>
                    <a:pt x="449341" y="80704"/>
                  </a:lnTo>
                  <a:lnTo>
                    <a:pt x="443304" y="71704"/>
                  </a:lnTo>
                  <a:lnTo>
                    <a:pt x="436793" y="63147"/>
                  </a:lnTo>
                  <a:lnTo>
                    <a:pt x="429590" y="54546"/>
                  </a:lnTo>
                  <a:lnTo>
                    <a:pt x="421624" y="45649"/>
                  </a:lnTo>
                  <a:lnTo>
                    <a:pt x="412647" y="36723"/>
                  </a:lnTo>
                  <a:lnTo>
                    <a:pt x="402178" y="28416"/>
                  </a:lnTo>
                  <a:lnTo>
                    <a:pt x="390097" y="21063"/>
                  </a:lnTo>
                  <a:lnTo>
                    <a:pt x="376746" y="14993"/>
                  </a:lnTo>
                  <a:lnTo>
                    <a:pt x="362721" y="10673"/>
                  </a:lnTo>
                  <a:lnTo>
                    <a:pt x="348433" y="8180"/>
                  </a:lnTo>
                  <a:lnTo>
                    <a:pt x="333926" y="7287"/>
                  </a:lnTo>
                  <a:lnTo>
                    <a:pt x="318975" y="7660"/>
                  </a:lnTo>
                  <a:lnTo>
                    <a:pt x="303483" y="8979"/>
                  </a:lnTo>
                  <a:lnTo>
                    <a:pt x="287809" y="10979"/>
                  </a:lnTo>
                  <a:lnTo>
                    <a:pt x="272659" y="13457"/>
                  </a:lnTo>
                  <a:lnTo>
                    <a:pt x="258392" y="16272"/>
                  </a:lnTo>
                  <a:lnTo>
                    <a:pt x="245032" y="19481"/>
                  </a:lnTo>
                  <a:lnTo>
                    <a:pt x="232446" y="23322"/>
                  </a:lnTo>
                  <a:lnTo>
                    <a:pt x="220473" y="27862"/>
                  </a:lnTo>
                  <a:lnTo>
                    <a:pt x="209412" y="32729"/>
                  </a:lnTo>
                  <a:lnTo>
                    <a:pt x="198929" y="37670"/>
                  </a:lnTo>
                  <a:lnTo>
                    <a:pt x="188102" y="43118"/>
                  </a:lnTo>
                  <a:lnTo>
                    <a:pt x="175184" y="4992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21483" y="254197"/>
              <a:ext cx="150234" cy="188561"/>
            </a:xfrm>
            <a:custGeom>
              <a:avLst/>
              <a:gdLst/>
              <a:ahLst/>
              <a:cxnLst/>
              <a:rect l="0" t="0" r="0" b="0"/>
              <a:pathLst>
                <a:path w="150234" h="188561">
                  <a:moveTo>
                    <a:pt x="23891" y="73699"/>
                  </a:moveTo>
                  <a:lnTo>
                    <a:pt x="23892" y="85435"/>
                  </a:lnTo>
                  <a:lnTo>
                    <a:pt x="23892" y="96564"/>
                  </a:lnTo>
                  <a:lnTo>
                    <a:pt x="23896" y="108157"/>
                  </a:lnTo>
                  <a:lnTo>
                    <a:pt x="24069" y="120146"/>
                  </a:lnTo>
                  <a:lnTo>
                    <a:pt x="24717" y="132157"/>
                  </a:lnTo>
                  <a:lnTo>
                    <a:pt x="25971" y="143960"/>
                  </a:lnTo>
                  <a:lnTo>
                    <a:pt x="27796" y="155487"/>
                  </a:lnTo>
                  <a:lnTo>
                    <a:pt x="30092" y="166755"/>
                  </a:lnTo>
                  <a:lnTo>
                    <a:pt x="32709" y="177744"/>
                  </a:lnTo>
                  <a:lnTo>
                    <a:pt x="34191" y="186042"/>
                  </a:lnTo>
                  <a:lnTo>
                    <a:pt x="33151" y="188560"/>
                  </a:lnTo>
                  <a:lnTo>
                    <a:pt x="30656" y="186260"/>
                  </a:lnTo>
                  <a:lnTo>
                    <a:pt x="27517" y="180815"/>
                  </a:lnTo>
                  <a:lnTo>
                    <a:pt x="24108" y="173438"/>
                  </a:lnTo>
                  <a:lnTo>
                    <a:pt x="20594" y="164885"/>
                  </a:lnTo>
                  <a:lnTo>
                    <a:pt x="17047" y="155610"/>
                  </a:lnTo>
                  <a:lnTo>
                    <a:pt x="13496" y="145885"/>
                  </a:lnTo>
                  <a:lnTo>
                    <a:pt x="9950" y="135876"/>
                  </a:lnTo>
                  <a:lnTo>
                    <a:pt x="6422" y="125687"/>
                  </a:lnTo>
                  <a:lnTo>
                    <a:pt x="3237" y="115380"/>
                  </a:lnTo>
                  <a:lnTo>
                    <a:pt x="1009" y="104998"/>
                  </a:lnTo>
                  <a:lnTo>
                    <a:pt x="0" y="94571"/>
                  </a:lnTo>
                  <a:lnTo>
                    <a:pt x="307" y="84279"/>
                  </a:lnTo>
                  <a:lnTo>
                    <a:pt x="2034" y="74441"/>
                  </a:lnTo>
                  <a:lnTo>
                    <a:pt x="5091" y="65199"/>
                  </a:lnTo>
                  <a:lnTo>
                    <a:pt x="9414" y="56687"/>
                  </a:lnTo>
                  <a:lnTo>
                    <a:pt x="15057" y="49116"/>
                  </a:lnTo>
                  <a:lnTo>
                    <a:pt x="21924" y="42505"/>
                  </a:lnTo>
                  <a:lnTo>
                    <a:pt x="29804" y="36726"/>
                  </a:lnTo>
                  <a:lnTo>
                    <a:pt x="38463" y="31602"/>
                  </a:lnTo>
                  <a:lnTo>
                    <a:pt x="47694" y="26966"/>
                  </a:lnTo>
                  <a:lnTo>
                    <a:pt x="57332" y="22681"/>
                  </a:lnTo>
                  <a:lnTo>
                    <a:pt x="67254" y="18642"/>
                  </a:lnTo>
                  <a:lnTo>
                    <a:pt x="77372" y="14778"/>
                  </a:lnTo>
                  <a:lnTo>
                    <a:pt x="87747" y="11186"/>
                  </a:lnTo>
                  <a:lnTo>
                    <a:pt x="99910" y="7772"/>
                  </a:lnTo>
                  <a:lnTo>
                    <a:pt x="118282" y="4233"/>
                  </a:lnTo>
                  <a:lnTo>
                    <a:pt x="150233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507998" y="271002"/>
              <a:ext cx="133837" cy="185349"/>
            </a:xfrm>
            <a:custGeom>
              <a:avLst/>
              <a:gdLst/>
              <a:ahLst/>
              <a:cxnLst/>
              <a:rect l="0" t="0" r="0" b="0"/>
              <a:pathLst>
                <a:path w="133837" h="185349">
                  <a:moveTo>
                    <a:pt x="5832" y="88480"/>
                  </a:moveTo>
                  <a:lnTo>
                    <a:pt x="17567" y="88413"/>
                  </a:lnTo>
                  <a:lnTo>
                    <a:pt x="28696" y="87773"/>
                  </a:lnTo>
                  <a:lnTo>
                    <a:pt x="40290" y="86476"/>
                  </a:lnTo>
                  <a:lnTo>
                    <a:pt x="52278" y="84616"/>
                  </a:lnTo>
                  <a:lnTo>
                    <a:pt x="64290" y="82300"/>
                  </a:lnTo>
                  <a:lnTo>
                    <a:pt x="76088" y="79629"/>
                  </a:lnTo>
                  <a:lnTo>
                    <a:pt x="87442" y="76532"/>
                  </a:lnTo>
                  <a:lnTo>
                    <a:pt x="98062" y="72777"/>
                  </a:lnTo>
                  <a:lnTo>
                    <a:pt x="107859" y="68279"/>
                  </a:lnTo>
                  <a:lnTo>
                    <a:pt x="116589" y="62784"/>
                  </a:lnTo>
                  <a:lnTo>
                    <a:pt x="123781" y="55807"/>
                  </a:lnTo>
                  <a:lnTo>
                    <a:pt x="129309" y="47232"/>
                  </a:lnTo>
                  <a:lnTo>
                    <a:pt x="132869" y="37728"/>
                  </a:lnTo>
                  <a:lnTo>
                    <a:pt x="133836" y="28504"/>
                  </a:lnTo>
                  <a:lnTo>
                    <a:pt x="132104" y="20238"/>
                  </a:lnTo>
                  <a:lnTo>
                    <a:pt x="127687" y="13235"/>
                  </a:lnTo>
                  <a:lnTo>
                    <a:pt x="120460" y="7682"/>
                  </a:lnTo>
                  <a:lnTo>
                    <a:pt x="110646" y="3517"/>
                  </a:lnTo>
                  <a:lnTo>
                    <a:pt x="99026" y="839"/>
                  </a:lnTo>
                  <a:lnTo>
                    <a:pt x="86712" y="0"/>
                  </a:lnTo>
                  <a:lnTo>
                    <a:pt x="74408" y="1022"/>
                  </a:lnTo>
                  <a:lnTo>
                    <a:pt x="62559" y="3655"/>
                  </a:lnTo>
                  <a:lnTo>
                    <a:pt x="51528" y="7555"/>
                  </a:lnTo>
                  <a:lnTo>
                    <a:pt x="41414" y="12402"/>
                  </a:lnTo>
                  <a:lnTo>
                    <a:pt x="32283" y="18095"/>
                  </a:lnTo>
                  <a:lnTo>
                    <a:pt x="24281" y="24739"/>
                  </a:lnTo>
                  <a:lnTo>
                    <a:pt x="17377" y="32323"/>
                  </a:lnTo>
                  <a:lnTo>
                    <a:pt x="11568" y="40872"/>
                  </a:lnTo>
                  <a:lnTo>
                    <a:pt x="6955" y="50521"/>
                  </a:lnTo>
                  <a:lnTo>
                    <a:pt x="3485" y="61233"/>
                  </a:lnTo>
                  <a:lnTo>
                    <a:pt x="1136" y="72682"/>
                  </a:lnTo>
                  <a:lnTo>
                    <a:pt x="0" y="84359"/>
                  </a:lnTo>
                  <a:lnTo>
                    <a:pt x="12" y="95951"/>
                  </a:lnTo>
                  <a:lnTo>
                    <a:pt x="986" y="107344"/>
                  </a:lnTo>
                  <a:lnTo>
                    <a:pt x="2702" y="118527"/>
                  </a:lnTo>
                  <a:lnTo>
                    <a:pt x="4974" y="129521"/>
                  </a:lnTo>
                  <a:lnTo>
                    <a:pt x="7973" y="140040"/>
                  </a:lnTo>
                  <a:lnTo>
                    <a:pt x="12196" y="149505"/>
                  </a:lnTo>
                  <a:lnTo>
                    <a:pt x="17817" y="157687"/>
                  </a:lnTo>
                  <a:lnTo>
                    <a:pt x="24711" y="164674"/>
                  </a:lnTo>
                  <a:lnTo>
                    <a:pt x="32635" y="170683"/>
                  </a:lnTo>
                  <a:lnTo>
                    <a:pt x="41340" y="175941"/>
                  </a:lnTo>
                  <a:lnTo>
                    <a:pt x="50779" y="180320"/>
                  </a:lnTo>
                  <a:lnTo>
                    <a:pt x="61092" y="183366"/>
                  </a:lnTo>
                  <a:lnTo>
                    <a:pt x="72274" y="184939"/>
                  </a:lnTo>
                  <a:lnTo>
                    <a:pt x="83786" y="185348"/>
                  </a:lnTo>
                  <a:lnTo>
                    <a:pt x="95878" y="185220"/>
                  </a:lnTo>
                  <a:lnTo>
                    <a:pt x="110730" y="184540"/>
                  </a:lnTo>
                  <a:lnTo>
                    <a:pt x="132174" y="18323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608586" y="277035"/>
              <a:ext cx="235792" cy="429888"/>
            </a:xfrm>
            <a:custGeom>
              <a:avLst/>
              <a:gdLst/>
              <a:ahLst/>
              <a:cxnLst/>
              <a:rect l="0" t="0" r="0" b="0"/>
              <a:pathLst>
                <a:path w="235792" h="429888">
                  <a:moveTo>
                    <a:pt x="189514" y="124561"/>
                  </a:moveTo>
                  <a:lnTo>
                    <a:pt x="195247" y="118492"/>
                  </a:lnTo>
                  <a:lnTo>
                    <a:pt x="199531" y="111007"/>
                  </a:lnTo>
                  <a:lnTo>
                    <a:pt x="202728" y="101328"/>
                  </a:lnTo>
                  <a:lnTo>
                    <a:pt x="204743" y="90013"/>
                  </a:lnTo>
                  <a:lnTo>
                    <a:pt x="205144" y="78031"/>
                  </a:lnTo>
                  <a:lnTo>
                    <a:pt x="203833" y="66014"/>
                  </a:lnTo>
                  <a:lnTo>
                    <a:pt x="201010" y="54391"/>
                  </a:lnTo>
                  <a:lnTo>
                    <a:pt x="196985" y="43529"/>
                  </a:lnTo>
                  <a:lnTo>
                    <a:pt x="192056" y="33535"/>
                  </a:lnTo>
                  <a:lnTo>
                    <a:pt x="186308" y="24488"/>
                  </a:lnTo>
                  <a:lnTo>
                    <a:pt x="179627" y="16544"/>
                  </a:lnTo>
                  <a:lnTo>
                    <a:pt x="172024" y="9690"/>
                  </a:lnTo>
                  <a:lnTo>
                    <a:pt x="163632" y="4254"/>
                  </a:lnTo>
                  <a:lnTo>
                    <a:pt x="154620" y="956"/>
                  </a:lnTo>
                  <a:lnTo>
                    <a:pt x="145154" y="0"/>
                  </a:lnTo>
                  <a:lnTo>
                    <a:pt x="135525" y="1137"/>
                  </a:lnTo>
                  <a:lnTo>
                    <a:pt x="126142" y="3951"/>
                  </a:lnTo>
                  <a:lnTo>
                    <a:pt x="117209" y="8036"/>
                  </a:lnTo>
                  <a:lnTo>
                    <a:pt x="108905" y="13368"/>
                  </a:lnTo>
                  <a:lnTo>
                    <a:pt x="101474" y="20295"/>
                  </a:lnTo>
                  <a:lnTo>
                    <a:pt x="94958" y="28878"/>
                  </a:lnTo>
                  <a:lnTo>
                    <a:pt x="89241" y="38911"/>
                  </a:lnTo>
                  <a:lnTo>
                    <a:pt x="84160" y="50095"/>
                  </a:lnTo>
                  <a:lnTo>
                    <a:pt x="79562" y="62133"/>
                  </a:lnTo>
                  <a:lnTo>
                    <a:pt x="75641" y="74623"/>
                  </a:lnTo>
                  <a:lnTo>
                    <a:pt x="72911" y="87074"/>
                  </a:lnTo>
                  <a:lnTo>
                    <a:pt x="71562" y="99217"/>
                  </a:lnTo>
                  <a:lnTo>
                    <a:pt x="71640" y="110826"/>
                  </a:lnTo>
                  <a:lnTo>
                    <a:pt x="73213" y="121630"/>
                  </a:lnTo>
                  <a:lnTo>
                    <a:pt x="76162" y="131565"/>
                  </a:lnTo>
                  <a:lnTo>
                    <a:pt x="80243" y="140729"/>
                  </a:lnTo>
                  <a:lnTo>
                    <a:pt x="85191" y="149279"/>
                  </a:lnTo>
                  <a:lnTo>
                    <a:pt x="90778" y="157350"/>
                  </a:lnTo>
                  <a:lnTo>
                    <a:pt x="96984" y="164416"/>
                  </a:lnTo>
                  <a:lnTo>
                    <a:pt x="103981" y="169346"/>
                  </a:lnTo>
                  <a:lnTo>
                    <a:pt x="111796" y="171695"/>
                  </a:lnTo>
                  <a:lnTo>
                    <a:pt x="120162" y="171643"/>
                  </a:lnTo>
                  <a:lnTo>
                    <a:pt x="128624" y="169632"/>
                  </a:lnTo>
                  <a:lnTo>
                    <a:pt x="136903" y="166126"/>
                  </a:lnTo>
                  <a:lnTo>
                    <a:pt x="144750" y="161369"/>
                  </a:lnTo>
                  <a:lnTo>
                    <a:pt x="151868" y="155369"/>
                  </a:lnTo>
                  <a:lnTo>
                    <a:pt x="158170" y="148229"/>
                  </a:lnTo>
                  <a:lnTo>
                    <a:pt x="163741" y="140151"/>
                  </a:lnTo>
                  <a:lnTo>
                    <a:pt x="168725" y="131351"/>
                  </a:lnTo>
                  <a:lnTo>
                    <a:pt x="173266" y="122022"/>
                  </a:lnTo>
                  <a:lnTo>
                    <a:pt x="177488" y="112317"/>
                  </a:lnTo>
                  <a:lnTo>
                    <a:pt x="181485" y="102349"/>
                  </a:lnTo>
                  <a:lnTo>
                    <a:pt x="185339" y="92232"/>
                  </a:lnTo>
                  <a:lnTo>
                    <a:pt x="189584" y="83216"/>
                  </a:lnTo>
                  <a:lnTo>
                    <a:pt x="194672" y="78830"/>
                  </a:lnTo>
                  <a:lnTo>
                    <a:pt x="199599" y="80978"/>
                  </a:lnTo>
                  <a:lnTo>
                    <a:pt x="203300" y="87896"/>
                  </a:lnTo>
                  <a:lnTo>
                    <a:pt x="205972" y="97924"/>
                  </a:lnTo>
                  <a:lnTo>
                    <a:pt x="208262" y="109770"/>
                  </a:lnTo>
                  <a:lnTo>
                    <a:pt x="210588" y="122609"/>
                  </a:lnTo>
                  <a:lnTo>
                    <a:pt x="213115" y="135816"/>
                  </a:lnTo>
                  <a:lnTo>
                    <a:pt x="215871" y="148836"/>
                  </a:lnTo>
                  <a:lnTo>
                    <a:pt x="218826" y="161414"/>
                  </a:lnTo>
                  <a:lnTo>
                    <a:pt x="221773" y="173675"/>
                  </a:lnTo>
                  <a:lnTo>
                    <a:pt x="224362" y="185990"/>
                  </a:lnTo>
                  <a:lnTo>
                    <a:pt x="226435" y="198576"/>
                  </a:lnTo>
                  <a:lnTo>
                    <a:pt x="228164" y="211320"/>
                  </a:lnTo>
                  <a:lnTo>
                    <a:pt x="229939" y="223884"/>
                  </a:lnTo>
                  <a:lnTo>
                    <a:pt x="231978" y="236079"/>
                  </a:lnTo>
                  <a:lnTo>
                    <a:pt x="234010" y="247879"/>
                  </a:lnTo>
                  <a:lnTo>
                    <a:pt x="235388" y="259336"/>
                  </a:lnTo>
                  <a:lnTo>
                    <a:pt x="235791" y="270524"/>
                  </a:lnTo>
                  <a:lnTo>
                    <a:pt x="235060" y="281512"/>
                  </a:lnTo>
                  <a:lnTo>
                    <a:pt x="233040" y="292356"/>
                  </a:lnTo>
                  <a:lnTo>
                    <a:pt x="229784" y="303091"/>
                  </a:lnTo>
                  <a:lnTo>
                    <a:pt x="225325" y="313420"/>
                  </a:lnTo>
                  <a:lnTo>
                    <a:pt x="219590" y="322750"/>
                  </a:lnTo>
                  <a:lnTo>
                    <a:pt x="212658" y="330839"/>
                  </a:lnTo>
                  <a:lnTo>
                    <a:pt x="204564" y="337761"/>
                  </a:lnTo>
                  <a:lnTo>
                    <a:pt x="195228" y="343726"/>
                  </a:lnTo>
                  <a:lnTo>
                    <a:pt x="184726" y="348962"/>
                  </a:lnTo>
                  <a:lnTo>
                    <a:pt x="173250" y="353667"/>
                  </a:lnTo>
                  <a:lnTo>
                    <a:pt x="161023" y="357996"/>
                  </a:lnTo>
                  <a:lnTo>
                    <a:pt x="148248" y="362062"/>
                  </a:lnTo>
                  <a:lnTo>
                    <a:pt x="135247" y="365948"/>
                  </a:lnTo>
                  <a:lnTo>
                    <a:pt x="122446" y="369711"/>
                  </a:lnTo>
                  <a:lnTo>
                    <a:pt x="110060" y="373396"/>
                  </a:lnTo>
                  <a:lnTo>
                    <a:pt x="98116" y="377192"/>
                  </a:lnTo>
                  <a:lnTo>
                    <a:pt x="86555" y="381426"/>
                  </a:lnTo>
                  <a:lnTo>
                    <a:pt x="75294" y="386240"/>
                  </a:lnTo>
                  <a:lnTo>
                    <a:pt x="64255" y="391609"/>
                  </a:lnTo>
                  <a:lnTo>
                    <a:pt x="53376" y="397438"/>
                  </a:lnTo>
                  <a:lnTo>
                    <a:pt x="42622" y="403610"/>
                  </a:lnTo>
                  <a:lnTo>
                    <a:pt x="32414" y="409725"/>
                  </a:lnTo>
                  <a:lnTo>
                    <a:pt x="22611" y="415713"/>
                  </a:lnTo>
                  <a:lnTo>
                    <a:pt x="12354" y="422096"/>
                  </a:lnTo>
                  <a:lnTo>
                    <a:pt x="0" y="42988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869567" y="285782"/>
              <a:ext cx="184997" cy="208566"/>
            </a:xfrm>
            <a:custGeom>
              <a:avLst/>
              <a:gdLst/>
              <a:ahLst/>
              <a:cxnLst/>
              <a:rect l="0" t="0" r="0" b="0"/>
              <a:pathLst>
                <a:path w="184997" h="208566">
                  <a:moveTo>
                    <a:pt x="107517" y="0"/>
                  </a:moveTo>
                  <a:lnTo>
                    <a:pt x="95849" y="134"/>
                  </a:lnTo>
                  <a:lnTo>
                    <a:pt x="85360" y="1415"/>
                  </a:lnTo>
                  <a:lnTo>
                    <a:pt x="75063" y="4008"/>
                  </a:lnTo>
                  <a:lnTo>
                    <a:pt x="64935" y="7727"/>
                  </a:lnTo>
                  <a:lnTo>
                    <a:pt x="55239" y="12360"/>
                  </a:lnTo>
                  <a:lnTo>
                    <a:pt x="46107" y="17698"/>
                  </a:lnTo>
                  <a:lnTo>
                    <a:pt x="37678" y="23718"/>
                  </a:lnTo>
                  <a:lnTo>
                    <a:pt x="30164" y="30581"/>
                  </a:lnTo>
                  <a:lnTo>
                    <a:pt x="23594" y="38305"/>
                  </a:lnTo>
                  <a:lnTo>
                    <a:pt x="17842" y="46778"/>
                  </a:lnTo>
                  <a:lnTo>
                    <a:pt x="12738" y="55843"/>
                  </a:lnTo>
                  <a:lnTo>
                    <a:pt x="8124" y="65350"/>
                  </a:lnTo>
                  <a:lnTo>
                    <a:pt x="4193" y="75174"/>
                  </a:lnTo>
                  <a:lnTo>
                    <a:pt x="1456" y="85222"/>
                  </a:lnTo>
                  <a:lnTo>
                    <a:pt x="99" y="95429"/>
                  </a:lnTo>
                  <a:lnTo>
                    <a:pt x="0" y="105911"/>
                  </a:lnTo>
                  <a:lnTo>
                    <a:pt x="922" y="116940"/>
                  </a:lnTo>
                  <a:lnTo>
                    <a:pt x="2622" y="128613"/>
                  </a:lnTo>
                  <a:lnTo>
                    <a:pt x="5049" y="140555"/>
                  </a:lnTo>
                  <a:lnTo>
                    <a:pt x="8349" y="152038"/>
                  </a:lnTo>
                  <a:lnTo>
                    <a:pt x="12528" y="162687"/>
                  </a:lnTo>
                  <a:lnTo>
                    <a:pt x="17469" y="172463"/>
                  </a:lnTo>
                  <a:lnTo>
                    <a:pt x="23009" y="181489"/>
                  </a:lnTo>
                  <a:lnTo>
                    <a:pt x="29002" y="189917"/>
                  </a:lnTo>
                  <a:lnTo>
                    <a:pt x="35482" y="197408"/>
                  </a:lnTo>
                  <a:lnTo>
                    <a:pt x="42665" y="203163"/>
                  </a:lnTo>
                  <a:lnTo>
                    <a:pt x="50613" y="206881"/>
                  </a:lnTo>
                  <a:lnTo>
                    <a:pt x="59408" y="208565"/>
                  </a:lnTo>
                  <a:lnTo>
                    <a:pt x="69223" y="208258"/>
                  </a:lnTo>
                  <a:lnTo>
                    <a:pt x="80046" y="206198"/>
                  </a:lnTo>
                  <a:lnTo>
                    <a:pt x="91569" y="202732"/>
                  </a:lnTo>
                  <a:lnTo>
                    <a:pt x="103296" y="198206"/>
                  </a:lnTo>
                  <a:lnTo>
                    <a:pt x="114912" y="192905"/>
                  </a:lnTo>
                  <a:lnTo>
                    <a:pt x="125982" y="186891"/>
                  </a:lnTo>
                  <a:lnTo>
                    <a:pt x="135882" y="180024"/>
                  </a:lnTo>
                  <a:lnTo>
                    <a:pt x="144394" y="172293"/>
                  </a:lnTo>
                  <a:lnTo>
                    <a:pt x="151788" y="163813"/>
                  </a:lnTo>
                  <a:lnTo>
                    <a:pt x="158609" y="154742"/>
                  </a:lnTo>
                  <a:lnTo>
                    <a:pt x="165233" y="145226"/>
                  </a:lnTo>
                  <a:lnTo>
                    <a:pt x="171515" y="135226"/>
                  </a:lnTo>
                  <a:lnTo>
                    <a:pt x="176910" y="124527"/>
                  </a:lnTo>
                  <a:lnTo>
                    <a:pt x="181161" y="113079"/>
                  </a:lnTo>
                  <a:lnTo>
                    <a:pt x="183999" y="101290"/>
                  </a:lnTo>
                  <a:lnTo>
                    <a:pt x="184996" y="89909"/>
                  </a:lnTo>
                  <a:lnTo>
                    <a:pt x="184106" y="79330"/>
                  </a:lnTo>
                  <a:lnTo>
                    <a:pt x="181574" y="69600"/>
                  </a:lnTo>
                  <a:lnTo>
                    <a:pt x="177748" y="60604"/>
                  </a:lnTo>
                  <a:lnTo>
                    <a:pt x="172958" y="52183"/>
                  </a:lnTo>
                  <a:lnTo>
                    <a:pt x="167473" y="44188"/>
                  </a:lnTo>
                  <a:lnTo>
                    <a:pt x="161503" y="36498"/>
                  </a:lnTo>
                  <a:lnTo>
                    <a:pt x="155185" y="29030"/>
                  </a:lnTo>
                  <a:lnTo>
                    <a:pt x="148300" y="22047"/>
                  </a:lnTo>
                  <a:lnTo>
                    <a:pt x="140307" y="16115"/>
                  </a:lnTo>
                  <a:lnTo>
                    <a:pt x="131016" y="11467"/>
                  </a:lnTo>
                  <a:lnTo>
                    <a:pt x="121141" y="8199"/>
                  </a:lnTo>
                  <a:lnTo>
                    <a:pt x="111151" y="6230"/>
                  </a:lnTo>
                  <a:lnTo>
                    <a:pt x="100166" y="6509"/>
                  </a:lnTo>
                  <a:lnTo>
                    <a:pt x="86460" y="1052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098881" y="249768"/>
              <a:ext cx="173002" cy="236057"/>
            </a:xfrm>
            <a:custGeom>
              <a:avLst/>
              <a:gdLst/>
              <a:ahLst/>
              <a:cxnLst/>
              <a:rect l="0" t="0" r="0" b="0"/>
              <a:pathLst>
                <a:path w="173002" h="236057">
                  <a:moveTo>
                    <a:pt x="4545" y="99185"/>
                  </a:moveTo>
                  <a:lnTo>
                    <a:pt x="7479" y="110921"/>
                  </a:lnTo>
                  <a:lnTo>
                    <a:pt x="10261" y="122049"/>
                  </a:lnTo>
                  <a:lnTo>
                    <a:pt x="13156" y="133648"/>
                  </a:lnTo>
                  <a:lnTo>
                    <a:pt x="16024" y="145809"/>
                  </a:lnTo>
                  <a:lnTo>
                    <a:pt x="18540" y="158469"/>
                  </a:lnTo>
                  <a:lnTo>
                    <a:pt x="20551" y="171525"/>
                  </a:lnTo>
                  <a:lnTo>
                    <a:pt x="22063" y="184877"/>
                  </a:lnTo>
                  <a:lnTo>
                    <a:pt x="23158" y="198442"/>
                  </a:lnTo>
                  <a:lnTo>
                    <a:pt x="23899" y="212063"/>
                  </a:lnTo>
                  <a:lnTo>
                    <a:pt x="23273" y="222397"/>
                  </a:lnTo>
                  <a:lnTo>
                    <a:pt x="20657" y="225561"/>
                  </a:lnTo>
                  <a:lnTo>
                    <a:pt x="17462" y="223260"/>
                  </a:lnTo>
                  <a:lnTo>
                    <a:pt x="14359" y="217464"/>
                  </a:lnTo>
                  <a:lnTo>
                    <a:pt x="11711" y="209240"/>
                  </a:lnTo>
                  <a:lnTo>
                    <a:pt x="9637" y="199264"/>
                  </a:lnTo>
                  <a:lnTo>
                    <a:pt x="8096" y="188032"/>
                  </a:lnTo>
                  <a:lnTo>
                    <a:pt x="6989" y="175915"/>
                  </a:lnTo>
                  <a:lnTo>
                    <a:pt x="6208" y="163182"/>
                  </a:lnTo>
                  <a:lnTo>
                    <a:pt x="5498" y="150027"/>
                  </a:lnTo>
                  <a:lnTo>
                    <a:pt x="4482" y="136583"/>
                  </a:lnTo>
                  <a:lnTo>
                    <a:pt x="2988" y="122949"/>
                  </a:lnTo>
                  <a:lnTo>
                    <a:pt x="1339" y="109352"/>
                  </a:lnTo>
                  <a:lnTo>
                    <a:pt x="226" y="96141"/>
                  </a:lnTo>
                  <a:lnTo>
                    <a:pt x="0" y="83476"/>
                  </a:lnTo>
                  <a:lnTo>
                    <a:pt x="682" y="71344"/>
                  </a:lnTo>
                  <a:lnTo>
                    <a:pt x="2136" y="59656"/>
                  </a:lnTo>
                  <a:lnTo>
                    <a:pt x="4200" y="48319"/>
                  </a:lnTo>
                  <a:lnTo>
                    <a:pt x="7044" y="37568"/>
                  </a:lnTo>
                  <a:lnTo>
                    <a:pt x="11155" y="27947"/>
                  </a:lnTo>
                  <a:lnTo>
                    <a:pt x="16702" y="19665"/>
                  </a:lnTo>
                  <a:lnTo>
                    <a:pt x="23715" y="12781"/>
                  </a:lnTo>
                  <a:lnTo>
                    <a:pt x="32250" y="7373"/>
                  </a:lnTo>
                  <a:lnTo>
                    <a:pt x="42175" y="3338"/>
                  </a:lnTo>
                  <a:lnTo>
                    <a:pt x="53076" y="763"/>
                  </a:lnTo>
                  <a:lnTo>
                    <a:pt x="64377" y="0"/>
                  </a:lnTo>
                  <a:lnTo>
                    <a:pt x="75710" y="1078"/>
                  </a:lnTo>
                  <a:lnTo>
                    <a:pt x="86757" y="3749"/>
                  </a:lnTo>
                  <a:lnTo>
                    <a:pt x="97174" y="7675"/>
                  </a:lnTo>
                  <a:lnTo>
                    <a:pt x="106841" y="12541"/>
                  </a:lnTo>
                  <a:lnTo>
                    <a:pt x="115654" y="18246"/>
                  </a:lnTo>
                  <a:lnTo>
                    <a:pt x="123437" y="24899"/>
                  </a:lnTo>
                  <a:lnTo>
                    <a:pt x="130193" y="32484"/>
                  </a:lnTo>
                  <a:lnTo>
                    <a:pt x="136071" y="40864"/>
                  </a:lnTo>
                  <a:lnTo>
                    <a:pt x="141262" y="49867"/>
                  </a:lnTo>
                  <a:lnTo>
                    <a:pt x="145943" y="59333"/>
                  </a:lnTo>
                  <a:lnTo>
                    <a:pt x="150259" y="69130"/>
                  </a:lnTo>
                  <a:lnTo>
                    <a:pt x="154318" y="79159"/>
                  </a:lnTo>
                  <a:lnTo>
                    <a:pt x="158196" y="89354"/>
                  </a:lnTo>
                  <a:lnTo>
                    <a:pt x="161783" y="99827"/>
                  </a:lnTo>
                  <a:lnTo>
                    <a:pt x="164814" y="110850"/>
                  </a:lnTo>
                  <a:lnTo>
                    <a:pt x="167183" y="122529"/>
                  </a:lnTo>
                  <a:lnTo>
                    <a:pt x="168943" y="134814"/>
                  </a:lnTo>
                  <a:lnTo>
                    <a:pt x="170207" y="147593"/>
                  </a:lnTo>
                  <a:lnTo>
                    <a:pt x="171095" y="160738"/>
                  </a:lnTo>
                  <a:lnTo>
                    <a:pt x="171710" y="173924"/>
                  </a:lnTo>
                  <a:lnTo>
                    <a:pt x="172198" y="188140"/>
                  </a:lnTo>
                  <a:lnTo>
                    <a:pt x="172603" y="206870"/>
                  </a:lnTo>
                  <a:lnTo>
                    <a:pt x="173001" y="23605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55819" y="517409"/>
              <a:ext cx="1389763" cy="126343"/>
            </a:xfrm>
            <a:custGeom>
              <a:avLst/>
              <a:gdLst/>
              <a:ahLst/>
              <a:cxnLst/>
              <a:rect l="0" t="0" r="0" b="0"/>
              <a:pathLst>
                <a:path w="1389763" h="126343">
                  <a:moveTo>
                    <a:pt x="1389762" y="0"/>
                  </a:moveTo>
                  <a:lnTo>
                    <a:pt x="1381027" y="3001"/>
                  </a:lnTo>
                  <a:lnTo>
                    <a:pt x="1373321" y="6424"/>
                  </a:lnTo>
                  <a:lnTo>
                    <a:pt x="1365919" y="10620"/>
                  </a:lnTo>
                  <a:lnTo>
                    <a:pt x="1358658" y="15520"/>
                  </a:lnTo>
                  <a:lnTo>
                    <a:pt x="1351479" y="21001"/>
                  </a:lnTo>
                  <a:lnTo>
                    <a:pt x="1344353" y="26932"/>
                  </a:lnTo>
                  <a:lnTo>
                    <a:pt x="1337264" y="33193"/>
                  </a:lnTo>
                  <a:lnTo>
                    <a:pt x="1330197" y="39692"/>
                  </a:lnTo>
                  <a:lnTo>
                    <a:pt x="1323137" y="46347"/>
                  </a:lnTo>
                  <a:lnTo>
                    <a:pt x="1315751" y="52780"/>
                  </a:lnTo>
                  <a:lnTo>
                    <a:pt x="1307420" y="58340"/>
                  </a:lnTo>
                  <a:lnTo>
                    <a:pt x="1297895" y="62734"/>
                  </a:lnTo>
                  <a:lnTo>
                    <a:pt x="1287564" y="65684"/>
                  </a:lnTo>
                  <a:lnTo>
                    <a:pt x="1277244" y="66764"/>
                  </a:lnTo>
                  <a:lnTo>
                    <a:pt x="1267413" y="65936"/>
                  </a:lnTo>
                  <a:lnTo>
                    <a:pt x="1258033" y="63619"/>
                  </a:lnTo>
                  <a:lnTo>
                    <a:pt x="1248748" y="60469"/>
                  </a:lnTo>
                  <a:lnTo>
                    <a:pt x="1239319" y="56961"/>
                  </a:lnTo>
                  <a:lnTo>
                    <a:pt x="1229664" y="53661"/>
                  </a:lnTo>
                  <a:lnTo>
                    <a:pt x="1219789" y="51292"/>
                  </a:lnTo>
                  <a:lnTo>
                    <a:pt x="1209732" y="50156"/>
                  </a:lnTo>
                  <a:lnTo>
                    <a:pt x="1199535" y="50363"/>
                  </a:lnTo>
                  <a:lnTo>
                    <a:pt x="1189236" y="52015"/>
                  </a:lnTo>
                  <a:lnTo>
                    <a:pt x="1178865" y="55009"/>
                  </a:lnTo>
                  <a:lnTo>
                    <a:pt x="1168444" y="58949"/>
                  </a:lnTo>
                  <a:lnTo>
                    <a:pt x="1157987" y="63269"/>
                  </a:lnTo>
                  <a:lnTo>
                    <a:pt x="1147503" y="67607"/>
                  </a:lnTo>
                  <a:lnTo>
                    <a:pt x="1136834" y="71651"/>
                  </a:lnTo>
                  <a:lnTo>
                    <a:pt x="1125680" y="75061"/>
                  </a:lnTo>
                  <a:lnTo>
                    <a:pt x="1113917" y="77712"/>
                  </a:lnTo>
                  <a:lnTo>
                    <a:pt x="1101745" y="79338"/>
                  </a:lnTo>
                  <a:lnTo>
                    <a:pt x="1089576" y="79456"/>
                  </a:lnTo>
                  <a:lnTo>
                    <a:pt x="1077644" y="77946"/>
                  </a:lnTo>
                  <a:lnTo>
                    <a:pt x="1065853" y="75154"/>
                  </a:lnTo>
                  <a:lnTo>
                    <a:pt x="1053870" y="71678"/>
                  </a:lnTo>
                  <a:lnTo>
                    <a:pt x="1041516" y="67938"/>
                  </a:lnTo>
                  <a:lnTo>
                    <a:pt x="1028931" y="64143"/>
                  </a:lnTo>
                  <a:lnTo>
                    <a:pt x="1016475" y="60375"/>
                  </a:lnTo>
                  <a:lnTo>
                    <a:pt x="1004353" y="56674"/>
                  </a:lnTo>
                  <a:lnTo>
                    <a:pt x="992602" y="53530"/>
                  </a:lnTo>
                  <a:lnTo>
                    <a:pt x="981179" y="51855"/>
                  </a:lnTo>
                  <a:lnTo>
                    <a:pt x="970013" y="52023"/>
                  </a:lnTo>
                  <a:lnTo>
                    <a:pt x="959041" y="53764"/>
                  </a:lnTo>
                  <a:lnTo>
                    <a:pt x="948206" y="56459"/>
                  </a:lnTo>
                  <a:lnTo>
                    <a:pt x="937469" y="59639"/>
                  </a:lnTo>
                  <a:lnTo>
                    <a:pt x="926798" y="63042"/>
                  </a:lnTo>
                  <a:lnTo>
                    <a:pt x="916175" y="66538"/>
                  </a:lnTo>
                  <a:lnTo>
                    <a:pt x="905577" y="70062"/>
                  </a:lnTo>
                  <a:lnTo>
                    <a:pt x="894832" y="73426"/>
                  </a:lnTo>
                  <a:lnTo>
                    <a:pt x="883627" y="76313"/>
                  </a:lnTo>
                  <a:lnTo>
                    <a:pt x="871830" y="78585"/>
                  </a:lnTo>
                  <a:lnTo>
                    <a:pt x="859636" y="80111"/>
                  </a:lnTo>
                  <a:lnTo>
                    <a:pt x="847450" y="80687"/>
                  </a:lnTo>
                  <a:lnTo>
                    <a:pt x="835518" y="80290"/>
                  </a:lnTo>
                  <a:lnTo>
                    <a:pt x="824066" y="78888"/>
                  </a:lnTo>
                  <a:lnTo>
                    <a:pt x="813375" y="76352"/>
                  </a:lnTo>
                  <a:lnTo>
                    <a:pt x="803516" y="72721"/>
                  </a:lnTo>
                  <a:lnTo>
                    <a:pt x="794234" y="68165"/>
                  </a:lnTo>
                  <a:lnTo>
                    <a:pt x="785073" y="62891"/>
                  </a:lnTo>
                  <a:lnTo>
                    <a:pt x="775751" y="57095"/>
                  </a:lnTo>
                  <a:lnTo>
                    <a:pt x="766012" y="51256"/>
                  </a:lnTo>
                  <a:lnTo>
                    <a:pt x="755556" y="46102"/>
                  </a:lnTo>
                  <a:lnTo>
                    <a:pt x="744298" y="41979"/>
                  </a:lnTo>
                  <a:lnTo>
                    <a:pt x="732482" y="39044"/>
                  </a:lnTo>
                  <a:lnTo>
                    <a:pt x="720558" y="37441"/>
                  </a:lnTo>
                  <a:lnTo>
                    <a:pt x="708800" y="37109"/>
                  </a:lnTo>
                  <a:lnTo>
                    <a:pt x="697296" y="38003"/>
                  </a:lnTo>
                  <a:lnTo>
                    <a:pt x="686040" y="40191"/>
                  </a:lnTo>
                  <a:lnTo>
                    <a:pt x="674987" y="43580"/>
                  </a:lnTo>
                  <a:lnTo>
                    <a:pt x="664089" y="47802"/>
                  </a:lnTo>
                  <a:lnTo>
                    <a:pt x="653306" y="52319"/>
                  </a:lnTo>
                  <a:lnTo>
                    <a:pt x="642602" y="56798"/>
                  </a:lnTo>
                  <a:lnTo>
                    <a:pt x="631955" y="61108"/>
                  </a:lnTo>
                  <a:lnTo>
                    <a:pt x="621345" y="65229"/>
                  </a:lnTo>
                  <a:lnTo>
                    <a:pt x="610763" y="69175"/>
                  </a:lnTo>
                  <a:lnTo>
                    <a:pt x="600199" y="72656"/>
                  </a:lnTo>
                  <a:lnTo>
                    <a:pt x="589646" y="75089"/>
                  </a:lnTo>
                  <a:lnTo>
                    <a:pt x="579101" y="76244"/>
                  </a:lnTo>
                  <a:lnTo>
                    <a:pt x="568561" y="76206"/>
                  </a:lnTo>
                  <a:lnTo>
                    <a:pt x="558026" y="75192"/>
                  </a:lnTo>
                  <a:lnTo>
                    <a:pt x="547492" y="73433"/>
                  </a:lnTo>
                  <a:lnTo>
                    <a:pt x="536960" y="70964"/>
                  </a:lnTo>
                  <a:lnTo>
                    <a:pt x="526430" y="67638"/>
                  </a:lnTo>
                  <a:lnTo>
                    <a:pt x="515900" y="63445"/>
                  </a:lnTo>
                  <a:lnTo>
                    <a:pt x="505371" y="58665"/>
                  </a:lnTo>
                  <a:lnTo>
                    <a:pt x="494841" y="53764"/>
                  </a:lnTo>
                  <a:lnTo>
                    <a:pt x="484308" y="49034"/>
                  </a:lnTo>
                  <a:lnTo>
                    <a:pt x="473606" y="44893"/>
                  </a:lnTo>
                  <a:lnTo>
                    <a:pt x="462429" y="41950"/>
                  </a:lnTo>
                  <a:lnTo>
                    <a:pt x="450651" y="40421"/>
                  </a:lnTo>
                  <a:lnTo>
                    <a:pt x="438470" y="40192"/>
                  </a:lnTo>
                  <a:lnTo>
                    <a:pt x="426294" y="41019"/>
                  </a:lnTo>
                  <a:lnTo>
                    <a:pt x="414366" y="42650"/>
                  </a:lnTo>
                  <a:lnTo>
                    <a:pt x="402918" y="45031"/>
                  </a:lnTo>
                  <a:lnTo>
                    <a:pt x="392230" y="48298"/>
                  </a:lnTo>
                  <a:lnTo>
                    <a:pt x="382376" y="52456"/>
                  </a:lnTo>
                  <a:lnTo>
                    <a:pt x="373269" y="57382"/>
                  </a:lnTo>
                  <a:lnTo>
                    <a:pt x="364757" y="62912"/>
                  </a:lnTo>
                  <a:lnTo>
                    <a:pt x="356689" y="68888"/>
                  </a:lnTo>
                  <a:lnTo>
                    <a:pt x="348776" y="75019"/>
                  </a:lnTo>
                  <a:lnTo>
                    <a:pt x="340616" y="80902"/>
                  </a:lnTo>
                  <a:lnTo>
                    <a:pt x="332005" y="86328"/>
                  </a:lnTo>
                  <a:lnTo>
                    <a:pt x="322762" y="90952"/>
                  </a:lnTo>
                  <a:lnTo>
                    <a:pt x="312646" y="94228"/>
                  </a:lnTo>
                  <a:lnTo>
                    <a:pt x="301620" y="95983"/>
                  </a:lnTo>
                  <a:lnTo>
                    <a:pt x="289962" y="96366"/>
                  </a:lnTo>
                  <a:lnTo>
                    <a:pt x="278144" y="95642"/>
                  </a:lnTo>
                  <a:lnTo>
                    <a:pt x="266458" y="94085"/>
                  </a:lnTo>
                  <a:lnTo>
                    <a:pt x="255003" y="91923"/>
                  </a:lnTo>
                  <a:lnTo>
                    <a:pt x="243778" y="89336"/>
                  </a:lnTo>
                  <a:lnTo>
                    <a:pt x="232742" y="86457"/>
                  </a:lnTo>
                  <a:lnTo>
                    <a:pt x="221686" y="83543"/>
                  </a:lnTo>
                  <a:lnTo>
                    <a:pt x="210263" y="80967"/>
                  </a:lnTo>
                  <a:lnTo>
                    <a:pt x="198313" y="78911"/>
                  </a:lnTo>
                  <a:lnTo>
                    <a:pt x="185845" y="77701"/>
                  </a:lnTo>
                  <a:lnTo>
                    <a:pt x="172942" y="77870"/>
                  </a:lnTo>
                  <a:lnTo>
                    <a:pt x="159715" y="79581"/>
                  </a:lnTo>
                  <a:lnTo>
                    <a:pt x="146579" y="82679"/>
                  </a:lnTo>
                  <a:lnTo>
                    <a:pt x="134218" y="86892"/>
                  </a:lnTo>
                  <a:lnTo>
                    <a:pt x="122942" y="91941"/>
                  </a:lnTo>
                  <a:lnTo>
                    <a:pt x="112558" y="97431"/>
                  </a:lnTo>
                  <a:lnTo>
                    <a:pt x="102583" y="102873"/>
                  </a:lnTo>
                  <a:lnTo>
                    <a:pt x="92679" y="108005"/>
                  </a:lnTo>
                  <a:lnTo>
                    <a:pt x="82532" y="112599"/>
                  </a:lnTo>
                  <a:lnTo>
                    <a:pt x="71794" y="116387"/>
                  </a:lnTo>
                  <a:lnTo>
                    <a:pt x="60353" y="119305"/>
                  </a:lnTo>
                  <a:lnTo>
                    <a:pt x="48678" y="121455"/>
                  </a:lnTo>
                  <a:lnTo>
                    <a:pt x="36466" y="123223"/>
                  </a:lnTo>
                  <a:lnTo>
                    <a:pt x="21524" y="12476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11230" y="1143529"/>
            <a:ext cx="1636584" cy="656845"/>
            <a:chOff x="511230" y="1143529"/>
            <a:chExt cx="1636584" cy="656845"/>
          </a:xfrm>
        </p:grpSpPr>
        <p:sp>
          <p:nvSpPr>
            <p:cNvPr id="10" name="Freeform 9"/>
            <p:cNvSpPr/>
            <p:nvPr/>
          </p:nvSpPr>
          <p:spPr>
            <a:xfrm>
              <a:off x="511230" y="1143529"/>
              <a:ext cx="204708" cy="393792"/>
            </a:xfrm>
            <a:custGeom>
              <a:avLst/>
              <a:gdLst/>
              <a:ahLst/>
              <a:cxnLst/>
              <a:rect l="0" t="0" r="0" b="0"/>
              <a:pathLst>
                <a:path w="204708" h="393792">
                  <a:moveTo>
                    <a:pt x="67837" y="35662"/>
                  </a:moveTo>
                  <a:lnTo>
                    <a:pt x="62103" y="41664"/>
                  </a:lnTo>
                  <a:lnTo>
                    <a:pt x="57819" y="48509"/>
                  </a:lnTo>
                  <a:lnTo>
                    <a:pt x="54613" y="56906"/>
                  </a:lnTo>
                  <a:lnTo>
                    <a:pt x="52252" y="66878"/>
                  </a:lnTo>
                  <a:lnTo>
                    <a:pt x="50555" y="78490"/>
                  </a:lnTo>
                  <a:lnTo>
                    <a:pt x="49355" y="91595"/>
                  </a:lnTo>
                  <a:lnTo>
                    <a:pt x="48354" y="105598"/>
                  </a:lnTo>
                  <a:lnTo>
                    <a:pt x="47137" y="119595"/>
                  </a:lnTo>
                  <a:lnTo>
                    <a:pt x="45502" y="133082"/>
                  </a:lnTo>
                  <a:lnTo>
                    <a:pt x="43587" y="146252"/>
                  </a:lnTo>
                  <a:lnTo>
                    <a:pt x="41763" y="159774"/>
                  </a:lnTo>
                  <a:lnTo>
                    <a:pt x="40237" y="174013"/>
                  </a:lnTo>
                  <a:lnTo>
                    <a:pt x="38892" y="188697"/>
                  </a:lnTo>
                  <a:lnTo>
                    <a:pt x="37382" y="203108"/>
                  </a:lnTo>
                  <a:lnTo>
                    <a:pt x="35520" y="216853"/>
                  </a:lnTo>
                  <a:lnTo>
                    <a:pt x="33439" y="230185"/>
                  </a:lnTo>
                  <a:lnTo>
                    <a:pt x="31495" y="243810"/>
                  </a:lnTo>
                  <a:lnTo>
                    <a:pt x="29886" y="258115"/>
                  </a:lnTo>
                  <a:lnTo>
                    <a:pt x="28483" y="272842"/>
                  </a:lnTo>
                  <a:lnTo>
                    <a:pt x="26935" y="287282"/>
                  </a:lnTo>
                  <a:lnTo>
                    <a:pt x="25041" y="301040"/>
                  </a:lnTo>
                  <a:lnTo>
                    <a:pt x="22769" y="314211"/>
                  </a:lnTo>
                  <a:lnTo>
                    <a:pt x="20165" y="327196"/>
                  </a:lnTo>
                  <a:lnTo>
                    <a:pt x="17299" y="340263"/>
                  </a:lnTo>
                  <a:lnTo>
                    <a:pt x="14239" y="353514"/>
                  </a:lnTo>
                  <a:lnTo>
                    <a:pt x="11038" y="366956"/>
                  </a:lnTo>
                  <a:lnTo>
                    <a:pt x="7736" y="380467"/>
                  </a:lnTo>
                  <a:lnTo>
                    <a:pt x="4264" y="390706"/>
                  </a:lnTo>
                  <a:lnTo>
                    <a:pt x="1300" y="393791"/>
                  </a:lnTo>
                  <a:lnTo>
                    <a:pt x="0" y="391433"/>
                  </a:lnTo>
                  <a:lnTo>
                    <a:pt x="103" y="385433"/>
                  </a:lnTo>
                  <a:lnTo>
                    <a:pt x="846" y="376543"/>
                  </a:lnTo>
                  <a:lnTo>
                    <a:pt x="1727" y="365304"/>
                  </a:lnTo>
                  <a:lnTo>
                    <a:pt x="2683" y="352241"/>
                  </a:lnTo>
                  <a:lnTo>
                    <a:pt x="3953" y="337823"/>
                  </a:lnTo>
                  <a:lnTo>
                    <a:pt x="5671" y="322433"/>
                  </a:lnTo>
                  <a:lnTo>
                    <a:pt x="7830" y="306358"/>
                  </a:lnTo>
                  <a:lnTo>
                    <a:pt x="10362" y="289809"/>
                  </a:lnTo>
                  <a:lnTo>
                    <a:pt x="13180" y="272931"/>
                  </a:lnTo>
                  <a:lnTo>
                    <a:pt x="16210" y="255664"/>
                  </a:lnTo>
                  <a:lnTo>
                    <a:pt x="19390" y="237773"/>
                  </a:lnTo>
                  <a:lnTo>
                    <a:pt x="22675" y="219180"/>
                  </a:lnTo>
                  <a:lnTo>
                    <a:pt x="26033" y="200117"/>
                  </a:lnTo>
                  <a:lnTo>
                    <a:pt x="29440" y="181012"/>
                  </a:lnTo>
                  <a:lnTo>
                    <a:pt x="32876" y="162128"/>
                  </a:lnTo>
                  <a:lnTo>
                    <a:pt x="36167" y="143701"/>
                  </a:lnTo>
                  <a:lnTo>
                    <a:pt x="38997" y="126021"/>
                  </a:lnTo>
                  <a:lnTo>
                    <a:pt x="41238" y="109166"/>
                  </a:lnTo>
                  <a:lnTo>
                    <a:pt x="43081" y="93052"/>
                  </a:lnTo>
                  <a:lnTo>
                    <a:pt x="44933" y="77529"/>
                  </a:lnTo>
                  <a:lnTo>
                    <a:pt x="47033" y="62457"/>
                  </a:lnTo>
                  <a:lnTo>
                    <a:pt x="49446" y="47874"/>
                  </a:lnTo>
                  <a:lnTo>
                    <a:pt x="52145" y="33994"/>
                  </a:lnTo>
                  <a:lnTo>
                    <a:pt x="55100" y="20906"/>
                  </a:lnTo>
                  <a:lnTo>
                    <a:pt x="59135" y="9612"/>
                  </a:lnTo>
                  <a:lnTo>
                    <a:pt x="64753" y="2292"/>
                  </a:lnTo>
                  <a:lnTo>
                    <a:pt x="70696" y="0"/>
                  </a:lnTo>
                  <a:lnTo>
                    <a:pt x="76312" y="2210"/>
                  </a:lnTo>
                  <a:lnTo>
                    <a:pt x="81458" y="7918"/>
                  </a:lnTo>
                  <a:lnTo>
                    <a:pt x="86169" y="16023"/>
                  </a:lnTo>
                  <a:lnTo>
                    <a:pt x="90535" y="25470"/>
                  </a:lnTo>
                  <a:lnTo>
                    <a:pt x="94641" y="35585"/>
                  </a:lnTo>
                  <a:lnTo>
                    <a:pt x="98562" y="46333"/>
                  </a:lnTo>
                  <a:lnTo>
                    <a:pt x="102352" y="58152"/>
                  </a:lnTo>
                  <a:lnTo>
                    <a:pt x="106052" y="71213"/>
                  </a:lnTo>
                  <a:lnTo>
                    <a:pt x="109690" y="85089"/>
                  </a:lnTo>
                  <a:lnTo>
                    <a:pt x="113285" y="98952"/>
                  </a:lnTo>
                  <a:lnTo>
                    <a:pt x="116853" y="112325"/>
                  </a:lnTo>
                  <a:lnTo>
                    <a:pt x="120401" y="125407"/>
                  </a:lnTo>
                  <a:lnTo>
                    <a:pt x="123937" y="138864"/>
                  </a:lnTo>
                  <a:lnTo>
                    <a:pt x="127464" y="153057"/>
                  </a:lnTo>
                  <a:lnTo>
                    <a:pt x="130985" y="167709"/>
                  </a:lnTo>
                  <a:lnTo>
                    <a:pt x="134502" y="182098"/>
                  </a:lnTo>
                  <a:lnTo>
                    <a:pt x="138021" y="195827"/>
                  </a:lnTo>
                  <a:lnTo>
                    <a:pt x="141707" y="209149"/>
                  </a:lnTo>
                  <a:lnTo>
                    <a:pt x="145867" y="222767"/>
                  </a:lnTo>
                  <a:lnTo>
                    <a:pt x="150627" y="237072"/>
                  </a:lnTo>
                  <a:lnTo>
                    <a:pt x="155790" y="251969"/>
                  </a:lnTo>
                  <a:lnTo>
                    <a:pt x="160948" y="267055"/>
                  </a:lnTo>
                  <a:lnTo>
                    <a:pt x="165861" y="282056"/>
                  </a:lnTo>
                  <a:lnTo>
                    <a:pt x="170464" y="296706"/>
                  </a:lnTo>
                  <a:lnTo>
                    <a:pt x="174781" y="310690"/>
                  </a:lnTo>
                  <a:lnTo>
                    <a:pt x="178869" y="323901"/>
                  </a:lnTo>
                  <a:lnTo>
                    <a:pt x="182825" y="336345"/>
                  </a:lnTo>
                  <a:lnTo>
                    <a:pt x="187276" y="349466"/>
                  </a:lnTo>
                  <a:lnTo>
                    <a:pt x="193731" y="366654"/>
                  </a:lnTo>
                  <a:lnTo>
                    <a:pt x="204707" y="393631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6424" y="1381946"/>
              <a:ext cx="168457" cy="39402"/>
            </a:xfrm>
            <a:custGeom>
              <a:avLst/>
              <a:gdLst/>
              <a:ahLst/>
              <a:cxnLst/>
              <a:rect l="0" t="0" r="0" b="0"/>
              <a:pathLst>
                <a:path w="168457" h="39402">
                  <a:moveTo>
                    <a:pt x="168456" y="7815"/>
                  </a:moveTo>
                  <a:lnTo>
                    <a:pt x="159588" y="4948"/>
                  </a:lnTo>
                  <a:lnTo>
                    <a:pt x="150601" y="2806"/>
                  </a:lnTo>
                  <a:lnTo>
                    <a:pt x="140610" y="1208"/>
                  </a:lnTo>
                  <a:lnTo>
                    <a:pt x="129803" y="200"/>
                  </a:lnTo>
                  <a:lnTo>
                    <a:pt x="118639" y="0"/>
                  </a:lnTo>
                  <a:lnTo>
                    <a:pt x="107434" y="656"/>
                  </a:lnTo>
                  <a:lnTo>
                    <a:pt x="96322" y="2067"/>
                  </a:lnTo>
                  <a:lnTo>
                    <a:pt x="85338" y="4079"/>
                  </a:lnTo>
                  <a:lnTo>
                    <a:pt x="74472" y="6546"/>
                  </a:lnTo>
                  <a:lnTo>
                    <a:pt x="63702" y="9507"/>
                  </a:lnTo>
                  <a:lnTo>
                    <a:pt x="53005" y="13171"/>
                  </a:lnTo>
                  <a:lnTo>
                    <a:pt x="42373" y="17590"/>
                  </a:lnTo>
                  <a:lnTo>
                    <a:pt x="32247" y="22374"/>
                  </a:lnTo>
                  <a:lnTo>
                    <a:pt x="22509" y="27249"/>
                  </a:lnTo>
                  <a:lnTo>
                    <a:pt x="12304" y="32643"/>
                  </a:lnTo>
                  <a:lnTo>
                    <a:pt x="0" y="39401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26466" y="1360027"/>
              <a:ext cx="195142" cy="440347"/>
            </a:xfrm>
            <a:custGeom>
              <a:avLst/>
              <a:gdLst/>
              <a:ahLst/>
              <a:cxnLst/>
              <a:rect l="0" t="0" r="0" b="0"/>
              <a:pathLst>
                <a:path w="195142" h="440347">
                  <a:moveTo>
                    <a:pt x="115813" y="103434"/>
                  </a:moveTo>
                  <a:lnTo>
                    <a:pt x="124548" y="100433"/>
                  </a:lnTo>
                  <a:lnTo>
                    <a:pt x="132254" y="97011"/>
                  </a:lnTo>
                  <a:lnTo>
                    <a:pt x="139647" y="92805"/>
                  </a:lnTo>
                  <a:lnTo>
                    <a:pt x="146563" y="87559"/>
                  </a:lnTo>
                  <a:lnTo>
                    <a:pt x="152444" y="80781"/>
                  </a:lnTo>
                  <a:lnTo>
                    <a:pt x="157054" y="72353"/>
                  </a:lnTo>
                  <a:lnTo>
                    <a:pt x="160148" y="62786"/>
                  </a:lnTo>
                  <a:lnTo>
                    <a:pt x="161325" y="52992"/>
                  </a:lnTo>
                  <a:lnTo>
                    <a:pt x="160553" y="43522"/>
                  </a:lnTo>
                  <a:lnTo>
                    <a:pt x="157933" y="34558"/>
                  </a:lnTo>
                  <a:lnTo>
                    <a:pt x="153516" y="26085"/>
                  </a:lnTo>
                  <a:lnTo>
                    <a:pt x="147506" y="18032"/>
                  </a:lnTo>
                  <a:lnTo>
                    <a:pt x="140050" y="10795"/>
                  </a:lnTo>
                  <a:lnTo>
                    <a:pt x="131152" y="5211"/>
                  </a:lnTo>
                  <a:lnTo>
                    <a:pt x="120950" y="1607"/>
                  </a:lnTo>
                  <a:lnTo>
                    <a:pt x="109847" y="0"/>
                  </a:lnTo>
                  <a:lnTo>
                    <a:pt x="98404" y="358"/>
                  </a:lnTo>
                  <a:lnTo>
                    <a:pt x="86972" y="2452"/>
                  </a:lnTo>
                  <a:lnTo>
                    <a:pt x="75857" y="5941"/>
                  </a:lnTo>
                  <a:lnTo>
                    <a:pt x="65393" y="10483"/>
                  </a:lnTo>
                  <a:lnTo>
                    <a:pt x="55695" y="15794"/>
                  </a:lnTo>
                  <a:lnTo>
                    <a:pt x="46860" y="21814"/>
                  </a:lnTo>
                  <a:lnTo>
                    <a:pt x="39064" y="28686"/>
                  </a:lnTo>
                  <a:lnTo>
                    <a:pt x="32308" y="36424"/>
                  </a:lnTo>
                  <a:lnTo>
                    <a:pt x="26769" y="45080"/>
                  </a:lnTo>
                  <a:lnTo>
                    <a:pt x="22871" y="54800"/>
                  </a:lnTo>
                  <a:lnTo>
                    <a:pt x="20698" y="65561"/>
                  </a:lnTo>
                  <a:lnTo>
                    <a:pt x="20204" y="77042"/>
                  </a:lnTo>
                  <a:lnTo>
                    <a:pt x="21385" y="88740"/>
                  </a:lnTo>
                  <a:lnTo>
                    <a:pt x="24071" y="100338"/>
                  </a:lnTo>
                  <a:lnTo>
                    <a:pt x="28145" y="111395"/>
                  </a:lnTo>
                  <a:lnTo>
                    <a:pt x="33620" y="121288"/>
                  </a:lnTo>
                  <a:lnTo>
                    <a:pt x="40374" y="129780"/>
                  </a:lnTo>
                  <a:lnTo>
                    <a:pt x="48179" y="136650"/>
                  </a:lnTo>
                  <a:lnTo>
                    <a:pt x="56787" y="141525"/>
                  </a:lnTo>
                  <a:lnTo>
                    <a:pt x="65980" y="144392"/>
                  </a:lnTo>
                  <a:lnTo>
                    <a:pt x="75422" y="145370"/>
                  </a:lnTo>
                  <a:lnTo>
                    <a:pt x="84681" y="144522"/>
                  </a:lnTo>
                  <a:lnTo>
                    <a:pt x="93536" y="142063"/>
                  </a:lnTo>
                  <a:lnTo>
                    <a:pt x="101956" y="138143"/>
                  </a:lnTo>
                  <a:lnTo>
                    <a:pt x="109997" y="132773"/>
                  </a:lnTo>
                  <a:lnTo>
                    <a:pt x="117738" y="126084"/>
                  </a:lnTo>
                  <a:lnTo>
                    <a:pt x="125090" y="118153"/>
                  </a:lnTo>
                  <a:lnTo>
                    <a:pt x="131808" y="108928"/>
                  </a:lnTo>
                  <a:lnTo>
                    <a:pt x="137800" y="98579"/>
                  </a:lnTo>
                  <a:lnTo>
                    <a:pt x="142736" y="90141"/>
                  </a:lnTo>
                  <a:lnTo>
                    <a:pt x="146302" y="87910"/>
                  </a:lnTo>
                  <a:lnTo>
                    <a:pt x="148991" y="91808"/>
                  </a:lnTo>
                  <a:lnTo>
                    <a:pt x="151407" y="100072"/>
                  </a:lnTo>
                  <a:lnTo>
                    <a:pt x="153888" y="110941"/>
                  </a:lnTo>
                  <a:lnTo>
                    <a:pt x="156562" y="123253"/>
                  </a:lnTo>
                  <a:lnTo>
                    <a:pt x="159607" y="136510"/>
                  </a:lnTo>
                  <a:lnTo>
                    <a:pt x="163301" y="150660"/>
                  </a:lnTo>
                  <a:lnTo>
                    <a:pt x="167732" y="165639"/>
                  </a:lnTo>
                  <a:lnTo>
                    <a:pt x="172666" y="181149"/>
                  </a:lnTo>
                  <a:lnTo>
                    <a:pt x="177667" y="196727"/>
                  </a:lnTo>
                  <a:lnTo>
                    <a:pt x="182468" y="212107"/>
                  </a:lnTo>
                  <a:lnTo>
                    <a:pt x="186825" y="227369"/>
                  </a:lnTo>
                  <a:lnTo>
                    <a:pt x="190446" y="242837"/>
                  </a:lnTo>
                  <a:lnTo>
                    <a:pt x="193238" y="258681"/>
                  </a:lnTo>
                  <a:lnTo>
                    <a:pt x="194960" y="274593"/>
                  </a:lnTo>
                  <a:lnTo>
                    <a:pt x="195141" y="289904"/>
                  </a:lnTo>
                  <a:lnTo>
                    <a:pt x="193669" y="304278"/>
                  </a:lnTo>
                  <a:lnTo>
                    <a:pt x="190732" y="317710"/>
                  </a:lnTo>
                  <a:lnTo>
                    <a:pt x="186628" y="330345"/>
                  </a:lnTo>
                  <a:lnTo>
                    <a:pt x="181638" y="342353"/>
                  </a:lnTo>
                  <a:lnTo>
                    <a:pt x="175679" y="353571"/>
                  </a:lnTo>
                  <a:lnTo>
                    <a:pt x="168325" y="363513"/>
                  </a:lnTo>
                  <a:lnTo>
                    <a:pt x="159451" y="372024"/>
                  </a:lnTo>
                  <a:lnTo>
                    <a:pt x="149221" y="379402"/>
                  </a:lnTo>
                  <a:lnTo>
                    <a:pt x="137906" y="386207"/>
                  </a:lnTo>
                  <a:lnTo>
                    <a:pt x="125778" y="392820"/>
                  </a:lnTo>
                  <a:lnTo>
                    <a:pt x="113228" y="399264"/>
                  </a:lnTo>
                  <a:lnTo>
                    <a:pt x="100738" y="405299"/>
                  </a:lnTo>
                  <a:lnTo>
                    <a:pt x="88564" y="410806"/>
                  </a:lnTo>
                  <a:lnTo>
                    <a:pt x="76764" y="415811"/>
                  </a:lnTo>
                  <a:lnTo>
                    <a:pt x="65300" y="420399"/>
                  </a:lnTo>
                  <a:lnTo>
                    <a:pt x="54113" y="424664"/>
                  </a:lnTo>
                  <a:lnTo>
                    <a:pt x="43398" y="428540"/>
                  </a:lnTo>
                  <a:lnTo>
                    <a:pt x="32449" y="432185"/>
                  </a:lnTo>
                  <a:lnTo>
                    <a:pt x="19185" y="435918"/>
                  </a:lnTo>
                  <a:lnTo>
                    <a:pt x="0" y="440346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937036" y="1389761"/>
              <a:ext cx="94757" cy="145168"/>
            </a:xfrm>
            <a:custGeom>
              <a:avLst/>
              <a:gdLst/>
              <a:ahLst/>
              <a:cxnLst/>
              <a:rect l="0" t="0" r="0" b="0"/>
              <a:pathLst>
                <a:path w="94757" h="145168">
                  <a:moveTo>
                    <a:pt x="0" y="63171"/>
                  </a:moveTo>
                  <a:lnTo>
                    <a:pt x="2934" y="74906"/>
                  </a:lnTo>
                  <a:lnTo>
                    <a:pt x="5716" y="86035"/>
                  </a:lnTo>
                  <a:lnTo>
                    <a:pt x="8615" y="97629"/>
                  </a:lnTo>
                  <a:lnTo>
                    <a:pt x="11656" y="109617"/>
                  </a:lnTo>
                  <a:lnTo>
                    <a:pt x="14821" y="121629"/>
                  </a:lnTo>
                  <a:lnTo>
                    <a:pt x="18060" y="133361"/>
                  </a:lnTo>
                  <a:lnTo>
                    <a:pt x="20475" y="142243"/>
                  </a:lnTo>
                  <a:lnTo>
                    <a:pt x="21007" y="145167"/>
                  </a:lnTo>
                  <a:lnTo>
                    <a:pt x="20057" y="143188"/>
                  </a:lnTo>
                  <a:lnTo>
                    <a:pt x="18158" y="138004"/>
                  </a:lnTo>
                  <a:lnTo>
                    <a:pt x="15669" y="130829"/>
                  </a:lnTo>
                  <a:lnTo>
                    <a:pt x="12822" y="122421"/>
                  </a:lnTo>
                  <a:lnTo>
                    <a:pt x="10080" y="113081"/>
                  </a:lnTo>
                  <a:lnTo>
                    <a:pt x="8142" y="102783"/>
                  </a:lnTo>
                  <a:lnTo>
                    <a:pt x="7323" y="91583"/>
                  </a:lnTo>
                  <a:lnTo>
                    <a:pt x="7755" y="79949"/>
                  </a:lnTo>
                  <a:lnTo>
                    <a:pt x="9565" y="68667"/>
                  </a:lnTo>
                  <a:lnTo>
                    <a:pt x="12672" y="58152"/>
                  </a:lnTo>
                  <a:lnTo>
                    <a:pt x="16859" y="48464"/>
                  </a:lnTo>
                  <a:lnTo>
                    <a:pt x="21877" y="39495"/>
                  </a:lnTo>
                  <a:lnTo>
                    <a:pt x="27516" y="31101"/>
                  </a:lnTo>
                  <a:lnTo>
                    <a:pt x="33927" y="23463"/>
                  </a:lnTo>
                  <a:lnTo>
                    <a:pt x="41594" y="17077"/>
                  </a:lnTo>
                  <a:lnTo>
                    <a:pt x="50661" y="12112"/>
                  </a:lnTo>
                  <a:lnTo>
                    <a:pt x="60385" y="8429"/>
                  </a:lnTo>
                  <a:lnTo>
                    <a:pt x="70256" y="5392"/>
                  </a:lnTo>
                  <a:lnTo>
                    <a:pt x="81144" y="273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084435" y="1410818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52"/>
                  </a:lnTo>
                  <a:lnTo>
                    <a:pt x="3735" y="81500"/>
                  </a:lnTo>
                  <a:lnTo>
                    <a:pt x="5562" y="92926"/>
                  </a:lnTo>
                  <a:lnTo>
                    <a:pt x="7716" y="10664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084435" y="1316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142170" y="1354961"/>
              <a:ext cx="142307" cy="150779"/>
            </a:xfrm>
            <a:custGeom>
              <a:avLst/>
              <a:gdLst/>
              <a:ahLst/>
              <a:cxnLst/>
              <a:rect l="0" t="0" r="0" b="0"/>
              <a:pathLst>
                <a:path w="142307" h="150779">
                  <a:moveTo>
                    <a:pt x="100192" y="24272"/>
                  </a:moveTo>
                  <a:lnTo>
                    <a:pt x="94191" y="15671"/>
                  </a:lnTo>
                  <a:lnTo>
                    <a:pt x="87346" y="9245"/>
                  </a:lnTo>
                  <a:lnTo>
                    <a:pt x="78958" y="4446"/>
                  </a:lnTo>
                  <a:lnTo>
                    <a:pt x="69331" y="1250"/>
                  </a:lnTo>
                  <a:lnTo>
                    <a:pt x="59016" y="0"/>
                  </a:lnTo>
                  <a:lnTo>
                    <a:pt x="48418" y="719"/>
                  </a:lnTo>
                  <a:lnTo>
                    <a:pt x="38066" y="3300"/>
                  </a:lnTo>
                  <a:lnTo>
                    <a:pt x="28662" y="7689"/>
                  </a:lnTo>
                  <a:lnTo>
                    <a:pt x="20501" y="13678"/>
                  </a:lnTo>
                  <a:lnTo>
                    <a:pt x="13685" y="21121"/>
                  </a:lnTo>
                  <a:lnTo>
                    <a:pt x="8317" y="30010"/>
                  </a:lnTo>
                  <a:lnTo>
                    <a:pt x="4301" y="40205"/>
                  </a:lnTo>
                  <a:lnTo>
                    <a:pt x="1568" y="51303"/>
                  </a:lnTo>
                  <a:lnTo>
                    <a:pt x="166" y="62744"/>
                  </a:lnTo>
                  <a:lnTo>
                    <a:pt x="0" y="74178"/>
                  </a:lnTo>
                  <a:lnTo>
                    <a:pt x="1022" y="85465"/>
                  </a:lnTo>
                  <a:lnTo>
                    <a:pt x="3303" y="96576"/>
                  </a:lnTo>
                  <a:lnTo>
                    <a:pt x="6767" y="107523"/>
                  </a:lnTo>
                  <a:lnTo>
                    <a:pt x="11380" y="118010"/>
                  </a:lnTo>
                  <a:lnTo>
                    <a:pt x="17226" y="127454"/>
                  </a:lnTo>
                  <a:lnTo>
                    <a:pt x="24237" y="135613"/>
                  </a:lnTo>
                  <a:lnTo>
                    <a:pt x="32386" y="142244"/>
                  </a:lnTo>
                  <a:lnTo>
                    <a:pt x="41758" y="146950"/>
                  </a:lnTo>
                  <a:lnTo>
                    <a:pt x="52281" y="149706"/>
                  </a:lnTo>
                  <a:lnTo>
                    <a:pt x="63601" y="150778"/>
                  </a:lnTo>
                  <a:lnTo>
                    <a:pt x="75191" y="150525"/>
                  </a:lnTo>
                  <a:lnTo>
                    <a:pt x="86716" y="149287"/>
                  </a:lnTo>
                  <a:lnTo>
                    <a:pt x="97792" y="147303"/>
                  </a:lnTo>
                  <a:lnTo>
                    <a:pt x="109086" y="144416"/>
                  </a:lnTo>
                  <a:lnTo>
                    <a:pt x="122705" y="139260"/>
                  </a:lnTo>
                  <a:lnTo>
                    <a:pt x="142306" y="12955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327643" y="1358176"/>
              <a:ext cx="120699" cy="155819"/>
            </a:xfrm>
            <a:custGeom>
              <a:avLst/>
              <a:gdLst/>
              <a:ahLst/>
              <a:cxnLst/>
              <a:rect l="0" t="0" r="0" b="0"/>
              <a:pathLst>
                <a:path w="120699" h="155819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0"/>
                  </a:lnTo>
                  <a:lnTo>
                    <a:pt x="1683" y="38831"/>
                  </a:lnTo>
                  <a:lnTo>
                    <a:pt x="835" y="50642"/>
                  </a:lnTo>
                  <a:lnTo>
                    <a:pt x="242" y="63096"/>
                  </a:lnTo>
                  <a:lnTo>
                    <a:pt x="0" y="75861"/>
                  </a:lnTo>
                  <a:lnTo>
                    <a:pt x="364" y="88494"/>
                  </a:lnTo>
                  <a:lnTo>
                    <a:pt x="1429" y="100758"/>
                  </a:lnTo>
                  <a:lnTo>
                    <a:pt x="3296" y="112447"/>
                  </a:lnTo>
                  <a:lnTo>
                    <a:pt x="6153" y="123305"/>
                  </a:lnTo>
                  <a:lnTo>
                    <a:pt x="10008" y="133261"/>
                  </a:lnTo>
                  <a:lnTo>
                    <a:pt x="14884" y="141930"/>
                  </a:lnTo>
                  <a:lnTo>
                    <a:pt x="20907" y="148551"/>
                  </a:lnTo>
                  <a:lnTo>
                    <a:pt x="28033" y="152891"/>
                  </a:lnTo>
                  <a:lnTo>
                    <a:pt x="36088" y="155179"/>
                  </a:lnTo>
                  <a:lnTo>
                    <a:pt x="44865" y="155818"/>
                  </a:lnTo>
                  <a:lnTo>
                    <a:pt x="54171" y="155205"/>
                  </a:lnTo>
                  <a:lnTo>
                    <a:pt x="63689" y="153357"/>
                  </a:lnTo>
                  <a:lnTo>
                    <a:pt x="72998" y="149923"/>
                  </a:lnTo>
                  <a:lnTo>
                    <a:pt x="81882" y="144834"/>
                  </a:lnTo>
                  <a:lnTo>
                    <a:pt x="90152" y="138130"/>
                  </a:lnTo>
                  <a:lnTo>
                    <a:pt x="97560" y="129802"/>
                  </a:lnTo>
                  <a:lnTo>
                    <a:pt x="104057" y="120012"/>
                  </a:lnTo>
                  <a:lnTo>
                    <a:pt x="109590" y="109031"/>
                  </a:lnTo>
                  <a:lnTo>
                    <a:pt x="114017" y="97143"/>
                  </a:lnTo>
                  <a:lnTo>
                    <a:pt x="117362" y="84604"/>
                  </a:lnTo>
                  <a:lnTo>
                    <a:pt x="119603" y="71828"/>
                  </a:lnTo>
                  <a:lnTo>
                    <a:pt x="120698" y="57931"/>
                  </a:lnTo>
                  <a:lnTo>
                    <a:pt x="119625" y="39463"/>
                  </a:lnTo>
                  <a:lnTo>
                    <a:pt x="114761" y="10528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484518" y="1168663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3"/>
                  </a:lnTo>
                  <a:lnTo>
                    <a:pt x="6767" y="81190"/>
                  </a:lnTo>
                  <a:lnTo>
                    <a:pt x="7865" y="97639"/>
                  </a:lnTo>
                  <a:lnTo>
                    <a:pt x="8676" y="114960"/>
                  </a:lnTo>
                  <a:lnTo>
                    <a:pt x="9255" y="133154"/>
                  </a:lnTo>
                  <a:lnTo>
                    <a:pt x="9661" y="151777"/>
                  </a:lnTo>
                  <a:lnTo>
                    <a:pt x="9941" y="170051"/>
                  </a:lnTo>
                  <a:lnTo>
                    <a:pt x="10136" y="187565"/>
                  </a:lnTo>
                  <a:lnTo>
                    <a:pt x="10439" y="204256"/>
                  </a:lnTo>
                  <a:lnTo>
                    <a:pt x="11175" y="220233"/>
                  </a:lnTo>
                  <a:lnTo>
                    <a:pt x="12483" y="235647"/>
                  </a:lnTo>
                  <a:lnTo>
                    <a:pt x="14175" y="250644"/>
                  </a:lnTo>
                  <a:lnTo>
                    <a:pt x="15850" y="265342"/>
                  </a:lnTo>
                  <a:lnTo>
                    <a:pt x="17270" y="279816"/>
                  </a:lnTo>
                  <a:lnTo>
                    <a:pt x="18378" y="293719"/>
                  </a:lnTo>
                  <a:lnTo>
                    <a:pt x="19315" y="307760"/>
                  </a:lnTo>
                  <a:lnTo>
                    <a:pt x="20161" y="324291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48306" y="1179191"/>
              <a:ext cx="15197" cy="315856"/>
            </a:xfrm>
            <a:custGeom>
              <a:avLst/>
              <a:gdLst/>
              <a:ahLst/>
              <a:cxnLst/>
              <a:rect l="0" t="0" r="0" b="0"/>
              <a:pathLst>
                <a:path w="15197" h="315856">
                  <a:moveTo>
                    <a:pt x="15196" y="0"/>
                  </a:moveTo>
                  <a:lnTo>
                    <a:pt x="12329" y="11802"/>
                  </a:lnTo>
                  <a:lnTo>
                    <a:pt x="10187" y="23572"/>
                  </a:lnTo>
                  <a:lnTo>
                    <a:pt x="8584" y="36471"/>
                  </a:lnTo>
                  <a:lnTo>
                    <a:pt x="7404" y="50665"/>
                  </a:lnTo>
                  <a:lnTo>
                    <a:pt x="6555" y="66289"/>
                  </a:lnTo>
                  <a:lnTo>
                    <a:pt x="5958" y="83265"/>
                  </a:lnTo>
                  <a:lnTo>
                    <a:pt x="5543" y="101366"/>
                  </a:lnTo>
                  <a:lnTo>
                    <a:pt x="5259" y="120335"/>
                  </a:lnTo>
                  <a:lnTo>
                    <a:pt x="5061" y="139933"/>
                  </a:lnTo>
                  <a:lnTo>
                    <a:pt x="4758" y="159648"/>
                  </a:lnTo>
                  <a:lnTo>
                    <a:pt x="4021" y="178731"/>
                  </a:lnTo>
                  <a:lnTo>
                    <a:pt x="2718" y="196818"/>
                  </a:lnTo>
                  <a:lnTo>
                    <a:pt x="1198" y="213741"/>
                  </a:lnTo>
                  <a:lnTo>
                    <a:pt x="172" y="229349"/>
                  </a:lnTo>
                  <a:lnTo>
                    <a:pt x="0" y="243697"/>
                  </a:lnTo>
                  <a:lnTo>
                    <a:pt x="554" y="256925"/>
                  </a:lnTo>
                  <a:lnTo>
                    <a:pt x="1443" y="270668"/>
                  </a:lnTo>
                  <a:lnTo>
                    <a:pt x="2751" y="288373"/>
                  </a:lnTo>
                  <a:lnTo>
                    <a:pt x="4668" y="31585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505575" y="1284476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22825" y="5801"/>
                  </a:lnTo>
                  <a:lnTo>
                    <a:pt x="214478" y="10725"/>
                  </a:lnTo>
                  <a:lnTo>
                    <a:pt x="205780" y="15228"/>
                  </a:lnTo>
                  <a:lnTo>
                    <a:pt x="196659" y="19448"/>
                  </a:lnTo>
                  <a:lnTo>
                    <a:pt x="187164" y="23462"/>
                  </a:lnTo>
                  <a:lnTo>
                    <a:pt x="177368" y="27323"/>
                  </a:lnTo>
                  <a:lnTo>
                    <a:pt x="167181" y="31076"/>
                  </a:lnTo>
                  <a:lnTo>
                    <a:pt x="156358" y="34751"/>
                  </a:lnTo>
                  <a:lnTo>
                    <a:pt x="144814" y="38373"/>
                  </a:lnTo>
                  <a:lnTo>
                    <a:pt x="132452" y="41959"/>
                  </a:lnTo>
                  <a:lnTo>
                    <a:pt x="119089" y="45520"/>
                  </a:lnTo>
                  <a:lnTo>
                    <a:pt x="104730" y="49059"/>
                  </a:lnTo>
                  <a:lnTo>
                    <a:pt x="89681" y="52419"/>
                  </a:lnTo>
                  <a:lnTo>
                    <a:pt x="74433" y="55295"/>
                  </a:lnTo>
                  <a:lnTo>
                    <a:pt x="59309" y="57562"/>
                  </a:lnTo>
                  <a:lnTo>
                    <a:pt x="45019" y="59257"/>
                  </a:lnTo>
                  <a:lnTo>
                    <a:pt x="31350" y="60660"/>
                  </a:lnTo>
                  <a:lnTo>
                    <a:pt x="17103" y="6189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707722" y="1347647"/>
              <a:ext cx="124237" cy="137471"/>
            </a:xfrm>
            <a:custGeom>
              <a:avLst/>
              <a:gdLst/>
              <a:ahLst/>
              <a:cxnLst/>
              <a:rect l="0" t="0" r="0" b="0"/>
              <a:pathLst>
                <a:path w="124237" h="137471">
                  <a:moveTo>
                    <a:pt x="18951" y="0"/>
                  </a:moveTo>
                  <a:lnTo>
                    <a:pt x="13217" y="8869"/>
                  </a:lnTo>
                  <a:lnTo>
                    <a:pt x="8933" y="17856"/>
                  </a:lnTo>
                  <a:lnTo>
                    <a:pt x="5727" y="27851"/>
                  </a:lnTo>
                  <a:lnTo>
                    <a:pt x="3366" y="38831"/>
                  </a:lnTo>
                  <a:lnTo>
                    <a:pt x="1669" y="50643"/>
                  </a:lnTo>
                  <a:lnTo>
                    <a:pt x="483" y="63092"/>
                  </a:lnTo>
                  <a:lnTo>
                    <a:pt x="0" y="75684"/>
                  </a:lnTo>
                  <a:lnTo>
                    <a:pt x="728" y="87669"/>
                  </a:lnTo>
                  <a:lnTo>
                    <a:pt x="2853" y="98679"/>
                  </a:lnTo>
                  <a:lnTo>
                    <a:pt x="6415" y="108544"/>
                  </a:lnTo>
                  <a:lnTo>
                    <a:pt x="11480" y="117104"/>
                  </a:lnTo>
                  <a:lnTo>
                    <a:pt x="17927" y="124409"/>
                  </a:lnTo>
                  <a:lnTo>
                    <a:pt x="25509" y="130333"/>
                  </a:lnTo>
                  <a:lnTo>
                    <a:pt x="33962" y="134497"/>
                  </a:lnTo>
                  <a:lnTo>
                    <a:pt x="43046" y="136852"/>
                  </a:lnTo>
                  <a:lnTo>
                    <a:pt x="52414" y="137470"/>
                  </a:lnTo>
                  <a:lnTo>
                    <a:pt x="61622" y="136372"/>
                  </a:lnTo>
                  <a:lnTo>
                    <a:pt x="70438" y="133742"/>
                  </a:lnTo>
                  <a:lnTo>
                    <a:pt x="78662" y="129706"/>
                  </a:lnTo>
                  <a:lnTo>
                    <a:pt x="86040" y="124257"/>
                  </a:lnTo>
                  <a:lnTo>
                    <a:pt x="92521" y="117519"/>
                  </a:lnTo>
                  <a:lnTo>
                    <a:pt x="98214" y="109726"/>
                  </a:lnTo>
                  <a:lnTo>
                    <a:pt x="103279" y="101125"/>
                  </a:lnTo>
                  <a:lnTo>
                    <a:pt x="107872" y="91928"/>
                  </a:lnTo>
                  <a:lnTo>
                    <a:pt x="111958" y="82144"/>
                  </a:lnTo>
                  <a:lnTo>
                    <a:pt x="115332" y="71590"/>
                  </a:lnTo>
                  <a:lnTo>
                    <a:pt x="117935" y="60244"/>
                  </a:lnTo>
                  <a:lnTo>
                    <a:pt x="119858" y="48619"/>
                  </a:lnTo>
                  <a:lnTo>
                    <a:pt x="121440" y="36439"/>
                  </a:lnTo>
                  <a:lnTo>
                    <a:pt x="122819" y="21514"/>
                  </a:lnTo>
                  <a:lnTo>
                    <a:pt x="124236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84601" y="1284476"/>
              <a:ext cx="63172" cy="157505"/>
            </a:xfrm>
            <a:custGeom>
              <a:avLst/>
              <a:gdLst/>
              <a:ahLst/>
              <a:cxnLst/>
              <a:rect l="0" t="0" r="0" b="0"/>
              <a:pathLst>
                <a:path w="63172" h="157505">
                  <a:moveTo>
                    <a:pt x="0" y="115814"/>
                  </a:moveTo>
                  <a:lnTo>
                    <a:pt x="67" y="127482"/>
                  </a:lnTo>
                  <a:lnTo>
                    <a:pt x="707" y="137970"/>
                  </a:lnTo>
                  <a:lnTo>
                    <a:pt x="1984" y="148201"/>
                  </a:lnTo>
                  <a:lnTo>
                    <a:pt x="3132" y="155850"/>
                  </a:lnTo>
                  <a:lnTo>
                    <a:pt x="3307" y="157504"/>
                  </a:lnTo>
                  <a:lnTo>
                    <a:pt x="2878" y="153560"/>
                  </a:lnTo>
                  <a:lnTo>
                    <a:pt x="2266" y="145397"/>
                  </a:lnTo>
                  <a:lnTo>
                    <a:pt x="1685" y="134243"/>
                  </a:lnTo>
                  <a:lnTo>
                    <a:pt x="1210" y="121021"/>
                  </a:lnTo>
                  <a:lnTo>
                    <a:pt x="859" y="106402"/>
                  </a:lnTo>
                  <a:lnTo>
                    <a:pt x="942" y="91331"/>
                  </a:lnTo>
                  <a:lnTo>
                    <a:pt x="2053" y="77041"/>
                  </a:lnTo>
                  <a:lnTo>
                    <a:pt x="4435" y="64131"/>
                  </a:lnTo>
                  <a:lnTo>
                    <a:pt x="8171" y="52648"/>
                  </a:lnTo>
                  <a:lnTo>
                    <a:pt x="13352" y="42382"/>
                  </a:lnTo>
                  <a:lnTo>
                    <a:pt x="19867" y="33074"/>
                  </a:lnTo>
                  <a:lnTo>
                    <a:pt x="27216" y="24775"/>
                  </a:lnTo>
                  <a:lnTo>
                    <a:pt x="35432" y="17051"/>
                  </a:lnTo>
                  <a:lnTo>
                    <a:pt x="46352" y="9217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987930" y="1311620"/>
              <a:ext cx="126593" cy="183427"/>
            </a:xfrm>
            <a:custGeom>
              <a:avLst/>
              <a:gdLst/>
              <a:ahLst/>
              <a:cxnLst/>
              <a:rect l="0" t="0" r="0" b="0"/>
              <a:pathLst>
                <a:path w="126593" h="183427">
                  <a:moveTo>
                    <a:pt x="1956" y="67613"/>
                  </a:moveTo>
                  <a:lnTo>
                    <a:pt x="10824" y="70479"/>
                  </a:lnTo>
                  <a:lnTo>
                    <a:pt x="19811" y="72621"/>
                  </a:lnTo>
                  <a:lnTo>
                    <a:pt x="29802" y="74220"/>
                  </a:lnTo>
                  <a:lnTo>
                    <a:pt x="40609" y="75228"/>
                  </a:lnTo>
                  <a:lnTo>
                    <a:pt x="51773" y="75428"/>
                  </a:lnTo>
                  <a:lnTo>
                    <a:pt x="62973" y="74768"/>
                  </a:lnTo>
                  <a:lnTo>
                    <a:pt x="73912" y="73184"/>
                  </a:lnTo>
                  <a:lnTo>
                    <a:pt x="84248" y="70523"/>
                  </a:lnTo>
                  <a:lnTo>
                    <a:pt x="93857" y="66802"/>
                  </a:lnTo>
                  <a:lnTo>
                    <a:pt x="102628" y="62017"/>
                  </a:lnTo>
                  <a:lnTo>
                    <a:pt x="110381" y="56055"/>
                  </a:lnTo>
                  <a:lnTo>
                    <a:pt x="117103" y="48976"/>
                  </a:lnTo>
                  <a:lnTo>
                    <a:pt x="122449" y="41121"/>
                  </a:lnTo>
                  <a:lnTo>
                    <a:pt x="125685" y="33011"/>
                  </a:lnTo>
                  <a:lnTo>
                    <a:pt x="126592" y="24976"/>
                  </a:lnTo>
                  <a:lnTo>
                    <a:pt x="125081" y="17465"/>
                  </a:lnTo>
                  <a:lnTo>
                    <a:pt x="120951" y="11106"/>
                  </a:lnTo>
                  <a:lnTo>
                    <a:pt x="114362" y="6134"/>
                  </a:lnTo>
                  <a:lnTo>
                    <a:pt x="105888" y="2611"/>
                  </a:lnTo>
                  <a:lnTo>
                    <a:pt x="96308" y="606"/>
                  </a:lnTo>
                  <a:lnTo>
                    <a:pt x="86169" y="0"/>
                  </a:lnTo>
                  <a:lnTo>
                    <a:pt x="75773" y="709"/>
                  </a:lnTo>
                  <a:lnTo>
                    <a:pt x="65269" y="2771"/>
                  </a:lnTo>
                  <a:lnTo>
                    <a:pt x="54733" y="6086"/>
                  </a:lnTo>
                  <a:lnTo>
                    <a:pt x="44524" y="10597"/>
                  </a:lnTo>
                  <a:lnTo>
                    <a:pt x="35266" y="16374"/>
                  </a:lnTo>
                  <a:lnTo>
                    <a:pt x="27223" y="23334"/>
                  </a:lnTo>
                  <a:lnTo>
                    <a:pt x="20330" y="31278"/>
                  </a:lnTo>
                  <a:lnTo>
                    <a:pt x="14383" y="39981"/>
                  </a:lnTo>
                  <a:lnTo>
                    <a:pt x="9168" y="49246"/>
                  </a:lnTo>
                  <a:lnTo>
                    <a:pt x="4816" y="59076"/>
                  </a:lnTo>
                  <a:lnTo>
                    <a:pt x="1789" y="69660"/>
                  </a:lnTo>
                  <a:lnTo>
                    <a:pt x="233" y="81036"/>
                  </a:lnTo>
                  <a:lnTo>
                    <a:pt x="0" y="92947"/>
                  </a:lnTo>
                  <a:lnTo>
                    <a:pt x="832" y="104941"/>
                  </a:lnTo>
                  <a:lnTo>
                    <a:pt x="2474" y="116742"/>
                  </a:lnTo>
                  <a:lnTo>
                    <a:pt x="5033" y="127936"/>
                  </a:lnTo>
                  <a:lnTo>
                    <a:pt x="8953" y="137921"/>
                  </a:lnTo>
                  <a:lnTo>
                    <a:pt x="14372" y="146480"/>
                  </a:lnTo>
                  <a:lnTo>
                    <a:pt x="21299" y="153565"/>
                  </a:lnTo>
                  <a:lnTo>
                    <a:pt x="29776" y="159116"/>
                  </a:lnTo>
                  <a:lnTo>
                    <a:pt x="39653" y="163264"/>
                  </a:lnTo>
                  <a:lnTo>
                    <a:pt x="50255" y="166460"/>
                  </a:lnTo>
                  <a:lnTo>
                    <a:pt x="61622" y="169796"/>
                  </a:lnTo>
                  <a:lnTo>
                    <a:pt x="75867" y="174687"/>
                  </a:lnTo>
                  <a:lnTo>
                    <a:pt x="96712" y="183426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6424" y="1553605"/>
              <a:ext cx="1621390" cy="88841"/>
            </a:xfrm>
            <a:custGeom>
              <a:avLst/>
              <a:gdLst/>
              <a:ahLst/>
              <a:cxnLst/>
              <a:rect l="0" t="0" r="0" b="0"/>
              <a:pathLst>
                <a:path w="1621390" h="88841">
                  <a:moveTo>
                    <a:pt x="1621389" y="4612"/>
                  </a:moveTo>
                  <a:lnTo>
                    <a:pt x="1612588" y="1812"/>
                  </a:lnTo>
                  <a:lnTo>
                    <a:pt x="1604241" y="311"/>
                  </a:lnTo>
                  <a:lnTo>
                    <a:pt x="1595537" y="0"/>
                  </a:lnTo>
                  <a:lnTo>
                    <a:pt x="1586244" y="506"/>
                  </a:lnTo>
                  <a:lnTo>
                    <a:pt x="1576100" y="1325"/>
                  </a:lnTo>
                  <a:lnTo>
                    <a:pt x="1565051" y="2141"/>
                  </a:lnTo>
                  <a:lnTo>
                    <a:pt x="1553038" y="2825"/>
                  </a:lnTo>
                  <a:lnTo>
                    <a:pt x="1539920" y="3351"/>
                  </a:lnTo>
                  <a:lnTo>
                    <a:pt x="1525724" y="3738"/>
                  </a:lnTo>
                  <a:lnTo>
                    <a:pt x="1510616" y="4012"/>
                  </a:lnTo>
                  <a:lnTo>
                    <a:pt x="1494797" y="4204"/>
                  </a:lnTo>
                  <a:lnTo>
                    <a:pt x="1478454" y="4340"/>
                  </a:lnTo>
                  <a:lnTo>
                    <a:pt x="1461733" y="4603"/>
                  </a:lnTo>
                  <a:lnTo>
                    <a:pt x="1444750" y="5313"/>
                  </a:lnTo>
                  <a:lnTo>
                    <a:pt x="1427589" y="6603"/>
                  </a:lnTo>
                  <a:lnTo>
                    <a:pt x="1410472" y="8283"/>
                  </a:lnTo>
                  <a:lnTo>
                    <a:pt x="1393746" y="9950"/>
                  </a:lnTo>
                  <a:lnTo>
                    <a:pt x="1377568" y="11365"/>
                  </a:lnTo>
                  <a:lnTo>
                    <a:pt x="1361924" y="12466"/>
                  </a:lnTo>
                  <a:lnTo>
                    <a:pt x="1346725" y="13280"/>
                  </a:lnTo>
                  <a:lnTo>
                    <a:pt x="1331869" y="13862"/>
                  </a:lnTo>
                  <a:lnTo>
                    <a:pt x="1317263" y="14269"/>
                  </a:lnTo>
                  <a:lnTo>
                    <a:pt x="1302836" y="14550"/>
                  </a:lnTo>
                  <a:lnTo>
                    <a:pt x="1288532" y="14747"/>
                  </a:lnTo>
                  <a:lnTo>
                    <a:pt x="1274315" y="15050"/>
                  </a:lnTo>
                  <a:lnTo>
                    <a:pt x="1260156" y="15787"/>
                  </a:lnTo>
                  <a:lnTo>
                    <a:pt x="1246037" y="17095"/>
                  </a:lnTo>
                  <a:lnTo>
                    <a:pt x="1231944" y="18787"/>
                  </a:lnTo>
                  <a:lnTo>
                    <a:pt x="1217870" y="20462"/>
                  </a:lnTo>
                  <a:lnTo>
                    <a:pt x="1203807" y="21883"/>
                  </a:lnTo>
                  <a:lnTo>
                    <a:pt x="1189753" y="22988"/>
                  </a:lnTo>
                  <a:lnTo>
                    <a:pt x="1175704" y="23804"/>
                  </a:lnTo>
                  <a:lnTo>
                    <a:pt x="1161659" y="24387"/>
                  </a:lnTo>
                  <a:lnTo>
                    <a:pt x="1147616" y="24796"/>
                  </a:lnTo>
                  <a:lnTo>
                    <a:pt x="1133575" y="25077"/>
                  </a:lnTo>
                  <a:lnTo>
                    <a:pt x="1119531" y="25270"/>
                  </a:lnTo>
                  <a:lnTo>
                    <a:pt x="1105318" y="25401"/>
                  </a:lnTo>
                  <a:lnTo>
                    <a:pt x="1090631" y="25489"/>
                  </a:lnTo>
                  <a:lnTo>
                    <a:pt x="1075344" y="25549"/>
                  </a:lnTo>
                  <a:lnTo>
                    <a:pt x="1059653" y="25589"/>
                  </a:lnTo>
                  <a:lnTo>
                    <a:pt x="1043966" y="25615"/>
                  </a:lnTo>
                  <a:lnTo>
                    <a:pt x="1028521" y="25638"/>
                  </a:lnTo>
                  <a:lnTo>
                    <a:pt x="1013217" y="25823"/>
                  </a:lnTo>
                  <a:lnTo>
                    <a:pt x="997722" y="26479"/>
                  </a:lnTo>
                  <a:lnTo>
                    <a:pt x="981857" y="27733"/>
                  </a:lnTo>
                  <a:lnTo>
                    <a:pt x="965762" y="29389"/>
                  </a:lnTo>
                  <a:lnTo>
                    <a:pt x="949796" y="31040"/>
                  </a:lnTo>
                  <a:lnTo>
                    <a:pt x="934164" y="32449"/>
                  </a:lnTo>
                  <a:lnTo>
                    <a:pt x="918903" y="33715"/>
                  </a:lnTo>
                  <a:lnTo>
                    <a:pt x="903970" y="35172"/>
                  </a:lnTo>
                  <a:lnTo>
                    <a:pt x="889290" y="37000"/>
                  </a:lnTo>
                  <a:lnTo>
                    <a:pt x="874635" y="39057"/>
                  </a:lnTo>
                  <a:lnTo>
                    <a:pt x="859642" y="40985"/>
                  </a:lnTo>
                  <a:lnTo>
                    <a:pt x="844147" y="42579"/>
                  </a:lnTo>
                  <a:lnTo>
                    <a:pt x="828315" y="43802"/>
                  </a:lnTo>
                  <a:lnTo>
                    <a:pt x="812533" y="44698"/>
                  </a:lnTo>
                  <a:lnTo>
                    <a:pt x="797023" y="45339"/>
                  </a:lnTo>
                  <a:lnTo>
                    <a:pt x="781676" y="45957"/>
                  </a:lnTo>
                  <a:lnTo>
                    <a:pt x="766153" y="46911"/>
                  </a:lnTo>
                  <a:lnTo>
                    <a:pt x="750269" y="48369"/>
                  </a:lnTo>
                  <a:lnTo>
                    <a:pt x="734161" y="50163"/>
                  </a:lnTo>
                  <a:lnTo>
                    <a:pt x="718186" y="51907"/>
                  </a:lnTo>
                  <a:lnTo>
                    <a:pt x="702549" y="53378"/>
                  </a:lnTo>
                  <a:lnTo>
                    <a:pt x="687284" y="54687"/>
                  </a:lnTo>
                  <a:lnTo>
                    <a:pt x="672348" y="56173"/>
                  </a:lnTo>
                  <a:lnTo>
                    <a:pt x="657671" y="58019"/>
                  </a:lnTo>
                  <a:lnTo>
                    <a:pt x="643188" y="60089"/>
                  </a:lnTo>
                  <a:lnTo>
                    <a:pt x="628843" y="62026"/>
                  </a:lnTo>
                  <a:lnTo>
                    <a:pt x="614591" y="63625"/>
                  </a:lnTo>
                  <a:lnTo>
                    <a:pt x="600238" y="64852"/>
                  </a:lnTo>
                  <a:lnTo>
                    <a:pt x="585456" y="65750"/>
                  </a:lnTo>
                  <a:lnTo>
                    <a:pt x="570105" y="66389"/>
                  </a:lnTo>
                  <a:lnTo>
                    <a:pt x="554371" y="66834"/>
                  </a:lnTo>
                  <a:lnTo>
                    <a:pt x="538656" y="67141"/>
                  </a:lnTo>
                  <a:lnTo>
                    <a:pt x="523191" y="67350"/>
                  </a:lnTo>
                  <a:lnTo>
                    <a:pt x="507875" y="67492"/>
                  </a:lnTo>
                  <a:lnTo>
                    <a:pt x="492372" y="67588"/>
                  </a:lnTo>
                  <a:lnTo>
                    <a:pt x="476501" y="67657"/>
                  </a:lnTo>
                  <a:lnTo>
                    <a:pt x="460402" y="67873"/>
                  </a:lnTo>
                  <a:lnTo>
                    <a:pt x="444433" y="68551"/>
                  </a:lnTo>
                  <a:lnTo>
                    <a:pt x="428800" y="69819"/>
                  </a:lnTo>
                  <a:lnTo>
                    <a:pt x="413538" y="71484"/>
                  </a:lnTo>
                  <a:lnTo>
                    <a:pt x="398604" y="73141"/>
                  </a:lnTo>
                  <a:lnTo>
                    <a:pt x="383928" y="74550"/>
                  </a:lnTo>
                  <a:lnTo>
                    <a:pt x="369445" y="75646"/>
                  </a:lnTo>
                  <a:lnTo>
                    <a:pt x="355101" y="76457"/>
                  </a:lnTo>
                  <a:lnTo>
                    <a:pt x="340854" y="77037"/>
                  </a:lnTo>
                  <a:lnTo>
                    <a:pt x="326674" y="77443"/>
                  </a:lnTo>
                  <a:lnTo>
                    <a:pt x="312541" y="77723"/>
                  </a:lnTo>
                  <a:lnTo>
                    <a:pt x="298434" y="77915"/>
                  </a:lnTo>
                  <a:lnTo>
                    <a:pt x="284180" y="78045"/>
                  </a:lnTo>
                  <a:lnTo>
                    <a:pt x="269464" y="78133"/>
                  </a:lnTo>
                  <a:lnTo>
                    <a:pt x="254158" y="78192"/>
                  </a:lnTo>
                  <a:lnTo>
                    <a:pt x="238455" y="78232"/>
                  </a:lnTo>
                  <a:lnTo>
                    <a:pt x="222760" y="78258"/>
                  </a:lnTo>
                  <a:lnTo>
                    <a:pt x="207309" y="78276"/>
                  </a:lnTo>
                  <a:lnTo>
                    <a:pt x="192001" y="78288"/>
                  </a:lnTo>
                  <a:lnTo>
                    <a:pt x="176504" y="78296"/>
                  </a:lnTo>
                  <a:lnTo>
                    <a:pt x="160638" y="78306"/>
                  </a:lnTo>
                  <a:lnTo>
                    <a:pt x="144541" y="78482"/>
                  </a:lnTo>
                  <a:lnTo>
                    <a:pt x="128575" y="79133"/>
                  </a:lnTo>
                  <a:lnTo>
                    <a:pt x="112942" y="80383"/>
                  </a:lnTo>
                  <a:lnTo>
                    <a:pt x="97681" y="82037"/>
                  </a:lnTo>
                  <a:lnTo>
                    <a:pt x="82748" y="83686"/>
                  </a:lnTo>
                  <a:lnTo>
                    <a:pt x="68086" y="85089"/>
                  </a:lnTo>
                  <a:lnTo>
                    <a:pt x="54043" y="86185"/>
                  </a:lnTo>
                  <a:lnTo>
                    <a:pt x="39887" y="87113"/>
                  </a:lnTo>
                  <a:lnTo>
                    <a:pt x="23254" y="87951"/>
                  </a:lnTo>
                  <a:lnTo>
                    <a:pt x="0" y="8884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064000" y="1033526"/>
            <a:ext cx="1379234" cy="524692"/>
            <a:chOff x="4064000" y="1033526"/>
            <a:chExt cx="1379234" cy="524692"/>
          </a:xfrm>
        </p:grpSpPr>
        <p:sp>
          <p:nvSpPr>
            <p:cNvPr id="26" name="Freeform 25"/>
            <p:cNvSpPr/>
            <p:nvPr/>
          </p:nvSpPr>
          <p:spPr>
            <a:xfrm>
              <a:off x="4064000" y="1033526"/>
              <a:ext cx="263213" cy="461521"/>
            </a:xfrm>
            <a:custGeom>
              <a:avLst/>
              <a:gdLst/>
              <a:ahLst/>
              <a:cxnLst/>
              <a:rect l="0" t="0" r="0" b="0"/>
              <a:pathLst>
                <a:path w="263213" h="461521">
                  <a:moveTo>
                    <a:pt x="0" y="398349"/>
                  </a:moveTo>
                  <a:lnTo>
                    <a:pt x="2866" y="383747"/>
                  </a:lnTo>
                  <a:lnTo>
                    <a:pt x="5008" y="370476"/>
                  </a:lnTo>
                  <a:lnTo>
                    <a:pt x="6616" y="357270"/>
                  </a:lnTo>
                  <a:lnTo>
                    <a:pt x="7970" y="343756"/>
                  </a:lnTo>
                  <a:lnTo>
                    <a:pt x="9466" y="329599"/>
                  </a:lnTo>
                  <a:lnTo>
                    <a:pt x="11317" y="314701"/>
                  </a:lnTo>
                  <a:lnTo>
                    <a:pt x="13557" y="299455"/>
                  </a:lnTo>
                  <a:lnTo>
                    <a:pt x="16138" y="284606"/>
                  </a:lnTo>
                  <a:lnTo>
                    <a:pt x="18982" y="270539"/>
                  </a:lnTo>
                  <a:lnTo>
                    <a:pt x="21859" y="256976"/>
                  </a:lnTo>
                  <a:lnTo>
                    <a:pt x="24403" y="243189"/>
                  </a:lnTo>
                  <a:lnTo>
                    <a:pt x="26447" y="228763"/>
                  </a:lnTo>
                  <a:lnTo>
                    <a:pt x="28158" y="213615"/>
                  </a:lnTo>
                  <a:lnTo>
                    <a:pt x="29920" y="197827"/>
                  </a:lnTo>
                  <a:lnTo>
                    <a:pt x="31956" y="181536"/>
                  </a:lnTo>
                  <a:lnTo>
                    <a:pt x="34156" y="165036"/>
                  </a:lnTo>
                  <a:lnTo>
                    <a:pt x="36179" y="148739"/>
                  </a:lnTo>
                  <a:lnTo>
                    <a:pt x="37842" y="132856"/>
                  </a:lnTo>
                  <a:lnTo>
                    <a:pt x="39280" y="117413"/>
                  </a:lnTo>
                  <a:lnTo>
                    <a:pt x="40853" y="102350"/>
                  </a:lnTo>
                  <a:lnTo>
                    <a:pt x="42762" y="87617"/>
                  </a:lnTo>
                  <a:lnTo>
                    <a:pt x="45058" y="74295"/>
                  </a:lnTo>
                  <a:lnTo>
                    <a:pt x="48127" y="64909"/>
                  </a:lnTo>
                  <a:lnTo>
                    <a:pt x="51853" y="60917"/>
                  </a:lnTo>
                  <a:lnTo>
                    <a:pt x="55106" y="61922"/>
                  </a:lnTo>
                  <a:lnTo>
                    <a:pt x="57569" y="66831"/>
                  </a:lnTo>
                  <a:lnTo>
                    <a:pt x="59333" y="74580"/>
                  </a:lnTo>
                  <a:lnTo>
                    <a:pt x="60563" y="84329"/>
                  </a:lnTo>
                  <a:lnTo>
                    <a:pt x="61413" y="95456"/>
                  </a:lnTo>
                  <a:lnTo>
                    <a:pt x="62162" y="107361"/>
                  </a:lnTo>
                  <a:lnTo>
                    <a:pt x="63200" y="119432"/>
                  </a:lnTo>
                  <a:lnTo>
                    <a:pt x="64716" y="131333"/>
                  </a:lnTo>
                  <a:lnTo>
                    <a:pt x="66718" y="142953"/>
                  </a:lnTo>
                  <a:lnTo>
                    <a:pt x="69133" y="154298"/>
                  </a:lnTo>
                  <a:lnTo>
                    <a:pt x="71873" y="165416"/>
                  </a:lnTo>
                  <a:lnTo>
                    <a:pt x="75017" y="176358"/>
                  </a:lnTo>
                  <a:lnTo>
                    <a:pt x="78805" y="187174"/>
                  </a:lnTo>
                  <a:lnTo>
                    <a:pt x="83316" y="197876"/>
                  </a:lnTo>
                  <a:lnTo>
                    <a:pt x="88481" y="207674"/>
                  </a:lnTo>
                  <a:lnTo>
                    <a:pt x="94172" y="215052"/>
                  </a:lnTo>
                  <a:lnTo>
                    <a:pt x="100260" y="219375"/>
                  </a:lnTo>
                  <a:lnTo>
                    <a:pt x="106636" y="220817"/>
                  </a:lnTo>
                  <a:lnTo>
                    <a:pt x="113215" y="219890"/>
                  </a:lnTo>
                  <a:lnTo>
                    <a:pt x="119936" y="217152"/>
                  </a:lnTo>
                  <a:lnTo>
                    <a:pt x="126753" y="212928"/>
                  </a:lnTo>
                  <a:lnTo>
                    <a:pt x="133636" y="207294"/>
                  </a:lnTo>
                  <a:lnTo>
                    <a:pt x="140560" y="200400"/>
                  </a:lnTo>
                  <a:lnTo>
                    <a:pt x="147345" y="192318"/>
                  </a:lnTo>
                  <a:lnTo>
                    <a:pt x="153674" y="182984"/>
                  </a:lnTo>
                  <a:lnTo>
                    <a:pt x="159417" y="172488"/>
                  </a:lnTo>
                  <a:lnTo>
                    <a:pt x="164765" y="161354"/>
                  </a:lnTo>
                  <a:lnTo>
                    <a:pt x="170124" y="150420"/>
                  </a:lnTo>
                  <a:lnTo>
                    <a:pt x="175727" y="140136"/>
                  </a:lnTo>
                  <a:lnTo>
                    <a:pt x="181475" y="130265"/>
                  </a:lnTo>
                  <a:lnTo>
                    <a:pt x="187034" y="120111"/>
                  </a:lnTo>
                  <a:lnTo>
                    <a:pt x="192220" y="109280"/>
                  </a:lnTo>
                  <a:lnTo>
                    <a:pt x="197006" y="97869"/>
                  </a:lnTo>
                  <a:lnTo>
                    <a:pt x="201448" y="86275"/>
                  </a:lnTo>
                  <a:lnTo>
                    <a:pt x="205625" y="74767"/>
                  </a:lnTo>
                  <a:lnTo>
                    <a:pt x="209768" y="63446"/>
                  </a:lnTo>
                  <a:lnTo>
                    <a:pt x="214243" y="52317"/>
                  </a:lnTo>
                  <a:lnTo>
                    <a:pt x="219217" y="41354"/>
                  </a:lnTo>
                  <a:lnTo>
                    <a:pt x="224526" y="30518"/>
                  </a:lnTo>
                  <a:lnTo>
                    <a:pt x="229782" y="19776"/>
                  </a:lnTo>
                  <a:lnTo>
                    <a:pt x="234744" y="9178"/>
                  </a:lnTo>
                  <a:lnTo>
                    <a:pt x="238751" y="1449"/>
                  </a:lnTo>
                  <a:lnTo>
                    <a:pt x="241095" y="0"/>
                  </a:lnTo>
                  <a:lnTo>
                    <a:pt x="242161" y="3777"/>
                  </a:lnTo>
                  <a:lnTo>
                    <a:pt x="242366" y="10939"/>
                  </a:lnTo>
                  <a:lnTo>
                    <a:pt x="241782" y="19948"/>
                  </a:lnTo>
                  <a:lnTo>
                    <a:pt x="240479" y="29874"/>
                  </a:lnTo>
                  <a:lnTo>
                    <a:pt x="238742" y="40715"/>
                  </a:lnTo>
                  <a:lnTo>
                    <a:pt x="237013" y="53153"/>
                  </a:lnTo>
                  <a:lnTo>
                    <a:pt x="235539" y="67456"/>
                  </a:lnTo>
                  <a:lnTo>
                    <a:pt x="234224" y="82986"/>
                  </a:lnTo>
                  <a:lnTo>
                    <a:pt x="232731" y="98501"/>
                  </a:lnTo>
                  <a:lnTo>
                    <a:pt x="230879" y="113285"/>
                  </a:lnTo>
                  <a:lnTo>
                    <a:pt x="228804" y="127636"/>
                  </a:lnTo>
                  <a:lnTo>
                    <a:pt x="226864" y="142552"/>
                  </a:lnTo>
                  <a:lnTo>
                    <a:pt x="225262" y="158587"/>
                  </a:lnTo>
                  <a:lnTo>
                    <a:pt x="224034" y="175816"/>
                  </a:lnTo>
                  <a:lnTo>
                    <a:pt x="223134" y="194079"/>
                  </a:lnTo>
                  <a:lnTo>
                    <a:pt x="222495" y="213149"/>
                  </a:lnTo>
                  <a:lnTo>
                    <a:pt x="222049" y="232652"/>
                  </a:lnTo>
                  <a:lnTo>
                    <a:pt x="221741" y="252110"/>
                  </a:lnTo>
                  <a:lnTo>
                    <a:pt x="221536" y="271257"/>
                  </a:lnTo>
                  <a:lnTo>
                    <a:pt x="221567" y="289704"/>
                  </a:lnTo>
                  <a:lnTo>
                    <a:pt x="222119" y="306871"/>
                  </a:lnTo>
                  <a:lnTo>
                    <a:pt x="223303" y="322571"/>
                  </a:lnTo>
                  <a:lnTo>
                    <a:pt x="224913" y="337098"/>
                  </a:lnTo>
                  <a:lnTo>
                    <a:pt x="226532" y="351016"/>
                  </a:lnTo>
                  <a:lnTo>
                    <a:pt x="227920" y="364716"/>
                  </a:lnTo>
                  <a:lnTo>
                    <a:pt x="229172" y="378226"/>
                  </a:lnTo>
                  <a:lnTo>
                    <a:pt x="230620" y="391311"/>
                  </a:lnTo>
                  <a:lnTo>
                    <a:pt x="232450" y="403850"/>
                  </a:lnTo>
                  <a:lnTo>
                    <a:pt x="234917" y="415612"/>
                  </a:lnTo>
                  <a:lnTo>
                    <a:pt x="238868" y="427443"/>
                  </a:lnTo>
                  <a:lnTo>
                    <a:pt x="246889" y="441500"/>
                  </a:lnTo>
                  <a:lnTo>
                    <a:pt x="263212" y="46152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90383" y="1358176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14602"/>
                  </a:lnTo>
                  <a:lnTo>
                    <a:pt x="0" y="27872"/>
                  </a:lnTo>
                  <a:lnTo>
                    <a:pt x="0" y="41069"/>
                  </a:lnTo>
                  <a:lnTo>
                    <a:pt x="0" y="54372"/>
                  </a:lnTo>
                  <a:lnTo>
                    <a:pt x="0" y="69370"/>
                  </a:lnTo>
                  <a:lnTo>
                    <a:pt x="0" y="907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00911" y="1210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74611" y="1284569"/>
              <a:ext cx="326384" cy="211366"/>
            </a:xfrm>
            <a:custGeom>
              <a:avLst/>
              <a:gdLst/>
              <a:ahLst/>
              <a:cxnLst/>
              <a:rect l="0" t="0" r="0" b="0"/>
              <a:pathLst>
                <a:path w="326384" h="211366">
                  <a:moveTo>
                    <a:pt x="0" y="52550"/>
                  </a:moveTo>
                  <a:lnTo>
                    <a:pt x="2934" y="64285"/>
                  </a:lnTo>
                  <a:lnTo>
                    <a:pt x="5717" y="75414"/>
                  </a:lnTo>
                  <a:lnTo>
                    <a:pt x="8616" y="87008"/>
                  </a:lnTo>
                  <a:lnTo>
                    <a:pt x="11656" y="98996"/>
                  </a:lnTo>
                  <a:lnTo>
                    <a:pt x="14821" y="111008"/>
                  </a:lnTo>
                  <a:lnTo>
                    <a:pt x="18069" y="122742"/>
                  </a:lnTo>
                  <a:lnTo>
                    <a:pt x="20792" y="131705"/>
                  </a:lnTo>
                  <a:lnTo>
                    <a:pt x="22228" y="134453"/>
                  </a:lnTo>
                  <a:lnTo>
                    <a:pt x="22638" y="131250"/>
                  </a:lnTo>
                  <a:lnTo>
                    <a:pt x="22543" y="123550"/>
                  </a:lnTo>
                  <a:lnTo>
                    <a:pt x="22439" y="113014"/>
                  </a:lnTo>
                  <a:lnTo>
                    <a:pt x="22795" y="101253"/>
                  </a:lnTo>
                  <a:lnTo>
                    <a:pt x="23798" y="89226"/>
                  </a:lnTo>
                  <a:lnTo>
                    <a:pt x="25429" y="77348"/>
                  </a:lnTo>
                  <a:lnTo>
                    <a:pt x="27583" y="65745"/>
                  </a:lnTo>
                  <a:lnTo>
                    <a:pt x="30151" y="54431"/>
                  </a:lnTo>
                  <a:lnTo>
                    <a:pt x="33516" y="44015"/>
                  </a:lnTo>
                  <a:lnTo>
                    <a:pt x="38517" y="35672"/>
                  </a:lnTo>
                  <a:lnTo>
                    <a:pt x="45468" y="29884"/>
                  </a:lnTo>
                  <a:lnTo>
                    <a:pt x="53899" y="26810"/>
                  </a:lnTo>
                  <a:lnTo>
                    <a:pt x="62861" y="26633"/>
                  </a:lnTo>
                  <a:lnTo>
                    <a:pt x="71733" y="29146"/>
                  </a:lnTo>
                  <a:lnTo>
                    <a:pt x="80110" y="33882"/>
                  </a:lnTo>
                  <a:lnTo>
                    <a:pt x="87649" y="40324"/>
                  </a:lnTo>
                  <a:lnTo>
                    <a:pt x="94267" y="48017"/>
                  </a:lnTo>
                  <a:lnTo>
                    <a:pt x="100065" y="56600"/>
                  </a:lnTo>
                  <a:lnTo>
                    <a:pt x="105209" y="65805"/>
                  </a:lnTo>
                  <a:lnTo>
                    <a:pt x="109861" y="75442"/>
                  </a:lnTo>
                  <a:lnTo>
                    <a:pt x="114160" y="85539"/>
                  </a:lnTo>
                  <a:lnTo>
                    <a:pt x="118208" y="96310"/>
                  </a:lnTo>
                  <a:lnTo>
                    <a:pt x="122088" y="107793"/>
                  </a:lnTo>
                  <a:lnTo>
                    <a:pt x="126041" y="118923"/>
                  </a:lnTo>
                  <a:lnTo>
                    <a:pt x="131220" y="127576"/>
                  </a:lnTo>
                  <a:lnTo>
                    <a:pt x="138183" y="132703"/>
                  </a:lnTo>
                  <a:lnTo>
                    <a:pt x="145857" y="134717"/>
                  </a:lnTo>
                  <a:lnTo>
                    <a:pt x="154013" y="134609"/>
                  </a:lnTo>
                  <a:lnTo>
                    <a:pt x="162834" y="133189"/>
                  </a:lnTo>
                  <a:lnTo>
                    <a:pt x="172597" y="130975"/>
                  </a:lnTo>
                  <a:lnTo>
                    <a:pt x="183351" y="128275"/>
                  </a:lnTo>
                  <a:lnTo>
                    <a:pt x="194808" y="125110"/>
                  </a:lnTo>
                  <a:lnTo>
                    <a:pt x="206482" y="121285"/>
                  </a:lnTo>
                  <a:lnTo>
                    <a:pt x="218064" y="116738"/>
                  </a:lnTo>
                  <a:lnTo>
                    <a:pt x="229277" y="111544"/>
                  </a:lnTo>
                  <a:lnTo>
                    <a:pt x="239805" y="105830"/>
                  </a:lnTo>
                  <a:lnTo>
                    <a:pt x="249543" y="99716"/>
                  </a:lnTo>
                  <a:lnTo>
                    <a:pt x="258233" y="92983"/>
                  </a:lnTo>
                  <a:lnTo>
                    <a:pt x="265399" y="85099"/>
                  </a:lnTo>
                  <a:lnTo>
                    <a:pt x="270915" y="75871"/>
                  </a:lnTo>
                  <a:lnTo>
                    <a:pt x="274636" y="65572"/>
                  </a:lnTo>
                  <a:lnTo>
                    <a:pt x="276243" y="54741"/>
                  </a:lnTo>
                  <a:lnTo>
                    <a:pt x="275764" y="43762"/>
                  </a:lnTo>
                  <a:lnTo>
                    <a:pt x="273342" y="33138"/>
                  </a:lnTo>
                  <a:lnTo>
                    <a:pt x="269058" y="23543"/>
                  </a:lnTo>
                  <a:lnTo>
                    <a:pt x="263143" y="15254"/>
                  </a:lnTo>
                  <a:lnTo>
                    <a:pt x="255920" y="8521"/>
                  </a:lnTo>
                  <a:lnTo>
                    <a:pt x="247710" y="3741"/>
                  </a:lnTo>
                  <a:lnTo>
                    <a:pt x="238789" y="936"/>
                  </a:lnTo>
                  <a:lnTo>
                    <a:pt x="229529" y="0"/>
                  </a:lnTo>
                  <a:lnTo>
                    <a:pt x="220394" y="876"/>
                  </a:lnTo>
                  <a:lnTo>
                    <a:pt x="211622" y="3350"/>
                  </a:lnTo>
                  <a:lnTo>
                    <a:pt x="203258" y="7109"/>
                  </a:lnTo>
                  <a:lnTo>
                    <a:pt x="195254" y="11840"/>
                  </a:lnTo>
                  <a:lnTo>
                    <a:pt x="187538" y="17285"/>
                  </a:lnTo>
                  <a:lnTo>
                    <a:pt x="180204" y="23567"/>
                  </a:lnTo>
                  <a:lnTo>
                    <a:pt x="173496" y="31147"/>
                  </a:lnTo>
                  <a:lnTo>
                    <a:pt x="167509" y="40175"/>
                  </a:lnTo>
                  <a:lnTo>
                    <a:pt x="162506" y="50510"/>
                  </a:lnTo>
                  <a:lnTo>
                    <a:pt x="158975" y="61897"/>
                  </a:lnTo>
                  <a:lnTo>
                    <a:pt x="157052" y="74073"/>
                  </a:lnTo>
                  <a:lnTo>
                    <a:pt x="156728" y="86654"/>
                  </a:lnTo>
                  <a:lnTo>
                    <a:pt x="158022" y="99167"/>
                  </a:lnTo>
                  <a:lnTo>
                    <a:pt x="160782" y="111356"/>
                  </a:lnTo>
                  <a:lnTo>
                    <a:pt x="164734" y="123165"/>
                  </a:lnTo>
                  <a:lnTo>
                    <a:pt x="169595" y="134636"/>
                  </a:lnTo>
                  <a:lnTo>
                    <a:pt x="175124" y="145831"/>
                  </a:lnTo>
                  <a:lnTo>
                    <a:pt x="181292" y="156656"/>
                  </a:lnTo>
                  <a:lnTo>
                    <a:pt x="188263" y="166860"/>
                  </a:lnTo>
                  <a:lnTo>
                    <a:pt x="196064" y="176351"/>
                  </a:lnTo>
                  <a:lnTo>
                    <a:pt x="204591" y="185031"/>
                  </a:lnTo>
                  <a:lnTo>
                    <a:pt x="213693" y="192716"/>
                  </a:lnTo>
                  <a:lnTo>
                    <a:pt x="223225" y="199394"/>
                  </a:lnTo>
                  <a:lnTo>
                    <a:pt x="233066" y="204879"/>
                  </a:lnTo>
                  <a:lnTo>
                    <a:pt x="243126" y="208740"/>
                  </a:lnTo>
                  <a:lnTo>
                    <a:pt x="253336" y="210888"/>
                  </a:lnTo>
                  <a:lnTo>
                    <a:pt x="263650" y="211365"/>
                  </a:lnTo>
                  <a:lnTo>
                    <a:pt x="274034" y="210173"/>
                  </a:lnTo>
                  <a:lnTo>
                    <a:pt x="284452" y="207492"/>
                  </a:lnTo>
                  <a:lnTo>
                    <a:pt x="294433" y="203913"/>
                  </a:lnTo>
                  <a:lnTo>
                    <a:pt x="304057" y="199995"/>
                  </a:lnTo>
                  <a:lnTo>
                    <a:pt x="314169" y="195397"/>
                  </a:lnTo>
                  <a:lnTo>
                    <a:pt x="326383" y="18942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28080" y="1284476"/>
              <a:ext cx="109786" cy="184754"/>
            </a:xfrm>
            <a:custGeom>
              <a:avLst/>
              <a:gdLst/>
              <a:ahLst/>
              <a:cxnLst/>
              <a:rect l="0" t="0" r="0" b="0"/>
              <a:pathLst>
                <a:path w="109786" h="184754">
                  <a:moveTo>
                    <a:pt x="4500" y="105285"/>
                  </a:moveTo>
                  <a:lnTo>
                    <a:pt x="4634" y="117020"/>
                  </a:lnTo>
                  <a:lnTo>
                    <a:pt x="5914" y="128149"/>
                  </a:lnTo>
                  <a:lnTo>
                    <a:pt x="8503" y="139743"/>
                  </a:lnTo>
                  <a:lnTo>
                    <a:pt x="12050" y="151731"/>
                  </a:lnTo>
                  <a:lnTo>
                    <a:pt x="16034" y="163743"/>
                  </a:lnTo>
                  <a:lnTo>
                    <a:pt x="20099" y="175455"/>
                  </a:lnTo>
                  <a:lnTo>
                    <a:pt x="23555" y="183632"/>
                  </a:lnTo>
                  <a:lnTo>
                    <a:pt x="25444" y="184753"/>
                  </a:lnTo>
                  <a:lnTo>
                    <a:pt x="25635" y="180802"/>
                  </a:lnTo>
                  <a:lnTo>
                    <a:pt x="24541" y="173940"/>
                  </a:lnTo>
                  <a:lnTo>
                    <a:pt x="22425" y="165477"/>
                  </a:lnTo>
                  <a:lnTo>
                    <a:pt x="19283" y="156132"/>
                  </a:lnTo>
                  <a:lnTo>
                    <a:pt x="15191" y="146287"/>
                  </a:lnTo>
                  <a:lnTo>
                    <a:pt x="10635" y="135827"/>
                  </a:lnTo>
                  <a:lnTo>
                    <a:pt x="6411" y="124254"/>
                  </a:lnTo>
                  <a:lnTo>
                    <a:pt x="2949" y="111385"/>
                  </a:lnTo>
                  <a:lnTo>
                    <a:pt x="642" y="97650"/>
                  </a:lnTo>
                  <a:lnTo>
                    <a:pt x="0" y="83888"/>
                  </a:lnTo>
                  <a:lnTo>
                    <a:pt x="1134" y="70604"/>
                  </a:lnTo>
                  <a:lnTo>
                    <a:pt x="3999" y="58262"/>
                  </a:lnTo>
                  <a:lnTo>
                    <a:pt x="8580" y="47431"/>
                  </a:lnTo>
                  <a:lnTo>
                    <a:pt x="14699" y="38265"/>
                  </a:lnTo>
                  <a:lnTo>
                    <a:pt x="22229" y="30585"/>
                  </a:lnTo>
                  <a:lnTo>
                    <a:pt x="31177" y="24095"/>
                  </a:lnTo>
                  <a:lnTo>
                    <a:pt x="41406" y="18504"/>
                  </a:lnTo>
                  <a:lnTo>
                    <a:pt x="52459" y="13713"/>
                  </a:lnTo>
                  <a:lnTo>
                    <a:pt x="64929" y="9346"/>
                  </a:lnTo>
                  <a:lnTo>
                    <a:pt x="82145" y="5013"/>
                  </a:lnTo>
                  <a:lnTo>
                    <a:pt x="109785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75316" y="1338127"/>
              <a:ext cx="194177" cy="122119"/>
            </a:xfrm>
            <a:custGeom>
              <a:avLst/>
              <a:gdLst/>
              <a:ahLst/>
              <a:cxnLst/>
              <a:rect l="0" t="0" r="0" b="0"/>
              <a:pathLst>
                <a:path w="194177" h="122119">
                  <a:moveTo>
                    <a:pt x="78363" y="41106"/>
                  </a:moveTo>
                  <a:lnTo>
                    <a:pt x="86774" y="37825"/>
                  </a:lnTo>
                  <a:lnTo>
                    <a:pt x="90835" y="31923"/>
                  </a:lnTo>
                  <a:lnTo>
                    <a:pt x="90579" y="24094"/>
                  </a:lnTo>
                  <a:lnTo>
                    <a:pt x="87774" y="16362"/>
                  </a:lnTo>
                  <a:lnTo>
                    <a:pt x="83317" y="9563"/>
                  </a:lnTo>
                  <a:lnTo>
                    <a:pt x="77455" y="4453"/>
                  </a:lnTo>
                  <a:lnTo>
                    <a:pt x="70387" y="1270"/>
                  </a:lnTo>
                  <a:lnTo>
                    <a:pt x="62513" y="0"/>
                  </a:lnTo>
                  <a:lnTo>
                    <a:pt x="54377" y="611"/>
                  </a:lnTo>
                  <a:lnTo>
                    <a:pt x="46309" y="2893"/>
                  </a:lnTo>
                  <a:lnTo>
                    <a:pt x="38434" y="6683"/>
                  </a:lnTo>
                  <a:lnTo>
                    <a:pt x="30764" y="11963"/>
                  </a:lnTo>
                  <a:lnTo>
                    <a:pt x="23281" y="18589"/>
                  </a:lnTo>
                  <a:lnTo>
                    <a:pt x="16273" y="26476"/>
                  </a:lnTo>
                  <a:lnTo>
                    <a:pt x="10318" y="35672"/>
                  </a:lnTo>
                  <a:lnTo>
                    <a:pt x="5650" y="46077"/>
                  </a:lnTo>
                  <a:lnTo>
                    <a:pt x="2345" y="57317"/>
                  </a:lnTo>
                  <a:lnTo>
                    <a:pt x="494" y="68854"/>
                  </a:lnTo>
                  <a:lnTo>
                    <a:pt x="0" y="80344"/>
                  </a:lnTo>
                  <a:lnTo>
                    <a:pt x="955" y="91328"/>
                  </a:lnTo>
                  <a:lnTo>
                    <a:pt x="3716" y="101172"/>
                  </a:lnTo>
                  <a:lnTo>
                    <a:pt x="8308" y="109627"/>
                  </a:lnTo>
                  <a:lnTo>
                    <a:pt x="14322" y="116303"/>
                  </a:lnTo>
                  <a:lnTo>
                    <a:pt x="21113" y="120514"/>
                  </a:lnTo>
                  <a:lnTo>
                    <a:pt x="28228" y="122118"/>
                  </a:lnTo>
                  <a:lnTo>
                    <a:pt x="35275" y="121264"/>
                  </a:lnTo>
                  <a:lnTo>
                    <a:pt x="41845" y="118116"/>
                  </a:lnTo>
                  <a:lnTo>
                    <a:pt x="47782" y="113002"/>
                  </a:lnTo>
                  <a:lnTo>
                    <a:pt x="53275" y="106335"/>
                  </a:lnTo>
                  <a:lnTo>
                    <a:pt x="58739" y="98507"/>
                  </a:lnTo>
                  <a:lnTo>
                    <a:pt x="64413" y="89837"/>
                  </a:lnTo>
                  <a:lnTo>
                    <a:pt x="70039" y="80408"/>
                  </a:lnTo>
                  <a:lnTo>
                    <a:pt x="74985" y="70094"/>
                  </a:lnTo>
                  <a:lnTo>
                    <a:pt x="78968" y="58964"/>
                  </a:lnTo>
                  <a:lnTo>
                    <a:pt x="82940" y="49563"/>
                  </a:lnTo>
                  <a:lnTo>
                    <a:pt x="87605" y="45512"/>
                  </a:lnTo>
                  <a:lnTo>
                    <a:pt x="91975" y="46592"/>
                  </a:lnTo>
                  <a:lnTo>
                    <a:pt x="95905" y="51225"/>
                  </a:lnTo>
                  <a:lnTo>
                    <a:pt x="99569" y="58087"/>
                  </a:lnTo>
                  <a:lnTo>
                    <a:pt x="103107" y="66316"/>
                  </a:lnTo>
                  <a:lnTo>
                    <a:pt x="106606" y="75377"/>
                  </a:lnTo>
                  <a:lnTo>
                    <a:pt x="110428" y="84625"/>
                  </a:lnTo>
                  <a:lnTo>
                    <a:pt x="115202" y="93252"/>
                  </a:lnTo>
                  <a:lnTo>
                    <a:pt x="121188" y="100866"/>
                  </a:lnTo>
                  <a:lnTo>
                    <a:pt x="128155" y="106967"/>
                  </a:lnTo>
                  <a:lnTo>
                    <a:pt x="135595" y="110788"/>
                  </a:lnTo>
                  <a:lnTo>
                    <a:pt x="143153" y="112132"/>
                  </a:lnTo>
                  <a:lnTo>
                    <a:pt x="150666" y="111273"/>
                  </a:lnTo>
                  <a:lnTo>
                    <a:pt x="158084" y="108654"/>
                  </a:lnTo>
                  <a:lnTo>
                    <a:pt x="165430" y="104692"/>
                  </a:lnTo>
                  <a:lnTo>
                    <a:pt x="173110" y="99725"/>
                  </a:lnTo>
                  <a:lnTo>
                    <a:pt x="182131" y="92992"/>
                  </a:lnTo>
                  <a:lnTo>
                    <a:pt x="194176" y="8322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69492" y="1126549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0" y="14602"/>
                  </a:lnTo>
                  <a:lnTo>
                    <a:pt x="0" y="27872"/>
                  </a:lnTo>
                  <a:lnTo>
                    <a:pt x="5" y="41069"/>
                  </a:lnTo>
                  <a:lnTo>
                    <a:pt x="177" y="54238"/>
                  </a:lnTo>
                  <a:lnTo>
                    <a:pt x="826" y="67098"/>
                  </a:lnTo>
                  <a:lnTo>
                    <a:pt x="2080" y="79512"/>
                  </a:lnTo>
                  <a:lnTo>
                    <a:pt x="3905" y="91972"/>
                  </a:lnTo>
                  <a:lnTo>
                    <a:pt x="6202" y="105469"/>
                  </a:lnTo>
                  <a:lnTo>
                    <a:pt x="8853" y="120477"/>
                  </a:lnTo>
                  <a:lnTo>
                    <a:pt x="11598" y="136813"/>
                  </a:lnTo>
                  <a:lnTo>
                    <a:pt x="14054" y="153928"/>
                  </a:lnTo>
                  <a:lnTo>
                    <a:pt x="16039" y="171402"/>
                  </a:lnTo>
                  <a:lnTo>
                    <a:pt x="17710" y="188846"/>
                  </a:lnTo>
                  <a:lnTo>
                    <a:pt x="19446" y="205850"/>
                  </a:lnTo>
                  <a:lnTo>
                    <a:pt x="21464" y="222244"/>
                  </a:lnTo>
                  <a:lnTo>
                    <a:pt x="23651" y="238047"/>
                  </a:lnTo>
                  <a:lnTo>
                    <a:pt x="25666" y="253359"/>
                  </a:lnTo>
                  <a:lnTo>
                    <a:pt x="27324" y="268276"/>
                  </a:lnTo>
                  <a:lnTo>
                    <a:pt x="28791" y="282295"/>
                  </a:lnTo>
                  <a:lnTo>
                    <a:pt x="30753" y="295690"/>
                  </a:lnTo>
                  <a:lnTo>
                    <a:pt x="34498" y="309640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75109" y="1299606"/>
              <a:ext cx="144051" cy="195441"/>
            </a:xfrm>
            <a:custGeom>
              <a:avLst/>
              <a:gdLst/>
              <a:ahLst/>
              <a:cxnLst/>
              <a:rect l="0" t="0" r="0" b="0"/>
              <a:pathLst>
                <a:path w="144051" h="195441">
                  <a:moveTo>
                    <a:pt x="126010" y="16456"/>
                  </a:moveTo>
                  <a:lnTo>
                    <a:pt x="120009" y="10722"/>
                  </a:lnTo>
                  <a:lnTo>
                    <a:pt x="113164" y="6438"/>
                  </a:lnTo>
                  <a:lnTo>
                    <a:pt x="104776" y="3237"/>
                  </a:lnTo>
                  <a:lnTo>
                    <a:pt x="95148" y="1048"/>
                  </a:lnTo>
                  <a:lnTo>
                    <a:pt x="84834" y="0"/>
                  </a:lnTo>
                  <a:lnTo>
                    <a:pt x="74226" y="62"/>
                  </a:lnTo>
                  <a:lnTo>
                    <a:pt x="63529" y="1232"/>
                  </a:lnTo>
                  <a:lnTo>
                    <a:pt x="52828" y="3609"/>
                  </a:lnTo>
                  <a:lnTo>
                    <a:pt x="42164" y="7136"/>
                  </a:lnTo>
                  <a:lnTo>
                    <a:pt x="31871" y="11790"/>
                  </a:lnTo>
                  <a:lnTo>
                    <a:pt x="22559" y="17664"/>
                  </a:lnTo>
                  <a:lnTo>
                    <a:pt x="14488" y="24688"/>
                  </a:lnTo>
                  <a:lnTo>
                    <a:pt x="7916" y="32676"/>
                  </a:lnTo>
                  <a:lnTo>
                    <a:pt x="3250" y="41408"/>
                  </a:lnTo>
                  <a:lnTo>
                    <a:pt x="535" y="50674"/>
                  </a:lnTo>
                  <a:lnTo>
                    <a:pt x="0" y="59826"/>
                  </a:lnTo>
                  <a:lnTo>
                    <a:pt x="2211" y="67826"/>
                  </a:lnTo>
                  <a:lnTo>
                    <a:pt x="7216" y="74199"/>
                  </a:lnTo>
                  <a:lnTo>
                    <a:pt x="14644" y="78984"/>
                  </a:lnTo>
                  <a:lnTo>
                    <a:pt x="23979" y="82444"/>
                  </a:lnTo>
                  <a:lnTo>
                    <a:pt x="34731" y="84888"/>
                  </a:lnTo>
                  <a:lnTo>
                    <a:pt x="46336" y="86754"/>
                  </a:lnTo>
                  <a:lnTo>
                    <a:pt x="58183" y="88564"/>
                  </a:lnTo>
                  <a:lnTo>
                    <a:pt x="69922" y="90607"/>
                  </a:lnTo>
                  <a:lnTo>
                    <a:pt x="81428" y="92967"/>
                  </a:lnTo>
                  <a:lnTo>
                    <a:pt x="92695" y="95624"/>
                  </a:lnTo>
                  <a:lnTo>
                    <a:pt x="103749" y="98531"/>
                  </a:lnTo>
                  <a:lnTo>
                    <a:pt x="114310" y="101958"/>
                  </a:lnTo>
                  <a:lnTo>
                    <a:pt x="123804" y="106468"/>
                  </a:lnTo>
                  <a:lnTo>
                    <a:pt x="131992" y="112281"/>
                  </a:lnTo>
                  <a:lnTo>
                    <a:pt x="138473" y="119304"/>
                  </a:lnTo>
                  <a:lnTo>
                    <a:pt x="142547" y="127313"/>
                  </a:lnTo>
                  <a:lnTo>
                    <a:pt x="144050" y="136063"/>
                  </a:lnTo>
                  <a:lnTo>
                    <a:pt x="142957" y="145022"/>
                  </a:lnTo>
                  <a:lnTo>
                    <a:pt x="139116" y="153415"/>
                  </a:lnTo>
                  <a:lnTo>
                    <a:pt x="132724" y="160867"/>
                  </a:lnTo>
                  <a:lnTo>
                    <a:pt x="124383" y="167360"/>
                  </a:lnTo>
                  <a:lnTo>
                    <a:pt x="114893" y="173036"/>
                  </a:lnTo>
                  <a:lnTo>
                    <a:pt x="104825" y="178074"/>
                  </a:lnTo>
                  <a:lnTo>
                    <a:pt x="94749" y="182490"/>
                  </a:lnTo>
                  <a:lnTo>
                    <a:pt x="84244" y="186564"/>
                  </a:lnTo>
                  <a:lnTo>
                    <a:pt x="71277" y="190658"/>
                  </a:lnTo>
                  <a:lnTo>
                    <a:pt x="52310" y="19544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16642" y="1526675"/>
              <a:ext cx="1326592" cy="31543"/>
            </a:xfrm>
            <a:custGeom>
              <a:avLst/>
              <a:gdLst/>
              <a:ahLst/>
              <a:cxnLst/>
              <a:rect l="0" t="0" r="0" b="0"/>
              <a:pathLst>
                <a:path w="1326592" h="31543">
                  <a:moveTo>
                    <a:pt x="1326591" y="21014"/>
                  </a:moveTo>
                  <a:lnTo>
                    <a:pt x="1317655" y="18147"/>
                  </a:lnTo>
                  <a:lnTo>
                    <a:pt x="1308028" y="16005"/>
                  </a:lnTo>
                  <a:lnTo>
                    <a:pt x="1296745" y="14397"/>
                  </a:lnTo>
                  <a:lnTo>
                    <a:pt x="1284251" y="13044"/>
                  </a:lnTo>
                  <a:lnTo>
                    <a:pt x="1271420" y="11547"/>
                  </a:lnTo>
                  <a:lnTo>
                    <a:pt x="1258796" y="9701"/>
                  </a:lnTo>
                  <a:lnTo>
                    <a:pt x="1246413" y="7634"/>
                  </a:lnTo>
                  <a:lnTo>
                    <a:pt x="1233970" y="5702"/>
                  </a:lnTo>
                  <a:lnTo>
                    <a:pt x="1221263" y="4105"/>
                  </a:lnTo>
                  <a:lnTo>
                    <a:pt x="1207916" y="2882"/>
                  </a:lnTo>
                  <a:lnTo>
                    <a:pt x="1193345" y="1986"/>
                  </a:lnTo>
                  <a:lnTo>
                    <a:pt x="1177351" y="1348"/>
                  </a:lnTo>
                  <a:lnTo>
                    <a:pt x="1160217" y="904"/>
                  </a:lnTo>
                  <a:lnTo>
                    <a:pt x="1142497" y="597"/>
                  </a:lnTo>
                  <a:lnTo>
                    <a:pt x="1124580" y="388"/>
                  </a:lnTo>
                  <a:lnTo>
                    <a:pt x="1106653" y="247"/>
                  </a:lnTo>
                  <a:lnTo>
                    <a:pt x="1088785" y="151"/>
                  </a:lnTo>
                  <a:lnTo>
                    <a:pt x="1070986" y="87"/>
                  </a:lnTo>
                  <a:lnTo>
                    <a:pt x="1053084" y="44"/>
                  </a:lnTo>
                  <a:lnTo>
                    <a:pt x="1034759" y="15"/>
                  </a:lnTo>
                  <a:lnTo>
                    <a:pt x="1015868" y="0"/>
                  </a:lnTo>
                  <a:lnTo>
                    <a:pt x="996433" y="160"/>
                  </a:lnTo>
                  <a:lnTo>
                    <a:pt x="976547" y="800"/>
                  </a:lnTo>
                  <a:lnTo>
                    <a:pt x="956315" y="2043"/>
                  </a:lnTo>
                  <a:lnTo>
                    <a:pt x="935829" y="3692"/>
                  </a:lnTo>
                  <a:lnTo>
                    <a:pt x="915164" y="5337"/>
                  </a:lnTo>
                  <a:lnTo>
                    <a:pt x="894369" y="6738"/>
                  </a:lnTo>
                  <a:lnTo>
                    <a:pt x="873320" y="7830"/>
                  </a:lnTo>
                  <a:lnTo>
                    <a:pt x="851736" y="8637"/>
                  </a:lnTo>
                  <a:lnTo>
                    <a:pt x="829507" y="9215"/>
                  </a:lnTo>
                  <a:lnTo>
                    <a:pt x="806680" y="9619"/>
                  </a:lnTo>
                  <a:lnTo>
                    <a:pt x="783363" y="9899"/>
                  </a:lnTo>
                  <a:lnTo>
                    <a:pt x="759687" y="10090"/>
                  </a:lnTo>
                  <a:lnTo>
                    <a:pt x="736247" y="10219"/>
                  </a:lnTo>
                  <a:lnTo>
                    <a:pt x="714042" y="10307"/>
                  </a:lnTo>
                  <a:lnTo>
                    <a:pt x="693517" y="10366"/>
                  </a:lnTo>
                  <a:lnTo>
                    <a:pt x="674619" y="10405"/>
                  </a:lnTo>
                  <a:lnTo>
                    <a:pt x="657071" y="10432"/>
                  </a:lnTo>
                  <a:lnTo>
                    <a:pt x="640541" y="10449"/>
                  </a:lnTo>
                  <a:lnTo>
                    <a:pt x="624096" y="10461"/>
                  </a:lnTo>
                  <a:lnTo>
                    <a:pt x="606288" y="10469"/>
                  </a:lnTo>
                  <a:lnTo>
                    <a:pt x="586441" y="10475"/>
                  </a:lnTo>
                  <a:lnTo>
                    <a:pt x="564733" y="10478"/>
                  </a:lnTo>
                  <a:lnTo>
                    <a:pt x="541792" y="10481"/>
                  </a:lnTo>
                  <a:lnTo>
                    <a:pt x="518147" y="10482"/>
                  </a:lnTo>
                  <a:lnTo>
                    <a:pt x="494443" y="10483"/>
                  </a:lnTo>
                  <a:lnTo>
                    <a:pt x="471470" y="10484"/>
                  </a:lnTo>
                  <a:lnTo>
                    <a:pt x="449589" y="10484"/>
                  </a:lnTo>
                  <a:lnTo>
                    <a:pt x="428951" y="10485"/>
                  </a:lnTo>
                  <a:lnTo>
                    <a:pt x="409690" y="10485"/>
                  </a:lnTo>
                  <a:lnTo>
                    <a:pt x="391728" y="10485"/>
                  </a:lnTo>
                  <a:lnTo>
                    <a:pt x="374850" y="10485"/>
                  </a:lnTo>
                  <a:lnTo>
                    <a:pt x="358805" y="10485"/>
                  </a:lnTo>
                  <a:lnTo>
                    <a:pt x="343368" y="10485"/>
                  </a:lnTo>
                  <a:lnTo>
                    <a:pt x="328200" y="10485"/>
                  </a:lnTo>
                  <a:lnTo>
                    <a:pt x="312863" y="10485"/>
                  </a:lnTo>
                  <a:lnTo>
                    <a:pt x="297135" y="10490"/>
                  </a:lnTo>
                  <a:lnTo>
                    <a:pt x="281146" y="10663"/>
                  </a:lnTo>
                  <a:lnTo>
                    <a:pt x="265261" y="11311"/>
                  </a:lnTo>
                  <a:lnTo>
                    <a:pt x="249686" y="12560"/>
                  </a:lnTo>
                  <a:lnTo>
                    <a:pt x="234465" y="14212"/>
                  </a:lnTo>
                  <a:lnTo>
                    <a:pt x="219559" y="15860"/>
                  </a:lnTo>
                  <a:lnTo>
                    <a:pt x="204899" y="17263"/>
                  </a:lnTo>
                  <a:lnTo>
                    <a:pt x="190256" y="18356"/>
                  </a:lnTo>
                  <a:lnTo>
                    <a:pt x="175273" y="19164"/>
                  </a:lnTo>
                  <a:lnTo>
                    <a:pt x="159783" y="19742"/>
                  </a:lnTo>
                  <a:lnTo>
                    <a:pt x="143954" y="20147"/>
                  </a:lnTo>
                  <a:lnTo>
                    <a:pt x="128175" y="20427"/>
                  </a:lnTo>
                  <a:lnTo>
                    <a:pt x="112676" y="20622"/>
                  </a:lnTo>
                  <a:lnTo>
                    <a:pt x="97676" y="20925"/>
                  </a:lnTo>
                  <a:lnTo>
                    <a:pt x="83450" y="21661"/>
                  </a:lnTo>
                  <a:lnTo>
                    <a:pt x="70074" y="22968"/>
                  </a:lnTo>
                  <a:lnTo>
                    <a:pt x="57518" y="24669"/>
                  </a:lnTo>
                  <a:lnTo>
                    <a:pt x="44308" y="26527"/>
                  </a:lnTo>
                  <a:lnTo>
                    <a:pt x="27048" y="28706"/>
                  </a:lnTo>
                  <a:lnTo>
                    <a:pt x="0" y="3154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212021" y="738532"/>
            <a:ext cx="852809" cy="419603"/>
            <a:chOff x="7212021" y="738532"/>
            <a:chExt cx="852809" cy="419603"/>
          </a:xfrm>
        </p:grpSpPr>
        <p:sp>
          <p:nvSpPr>
            <p:cNvPr id="36" name="Freeform 35"/>
            <p:cNvSpPr/>
            <p:nvPr/>
          </p:nvSpPr>
          <p:spPr>
            <a:xfrm>
              <a:off x="7212021" y="738532"/>
              <a:ext cx="294799" cy="419603"/>
            </a:xfrm>
            <a:custGeom>
              <a:avLst/>
              <a:gdLst/>
              <a:ahLst/>
              <a:cxnLst/>
              <a:rect l="0" t="0" r="0" b="0"/>
              <a:pathLst>
                <a:path w="294799" h="419603">
                  <a:moveTo>
                    <a:pt x="0" y="345903"/>
                  </a:moveTo>
                  <a:lnTo>
                    <a:pt x="66" y="331301"/>
                  </a:lnTo>
                  <a:lnTo>
                    <a:pt x="706" y="318030"/>
                  </a:lnTo>
                  <a:lnTo>
                    <a:pt x="2003" y="304824"/>
                  </a:lnTo>
                  <a:lnTo>
                    <a:pt x="3863" y="291310"/>
                  </a:lnTo>
                  <a:lnTo>
                    <a:pt x="6180" y="277153"/>
                  </a:lnTo>
                  <a:lnTo>
                    <a:pt x="8846" y="262251"/>
                  </a:lnTo>
                  <a:lnTo>
                    <a:pt x="11770" y="246831"/>
                  </a:lnTo>
                  <a:lnTo>
                    <a:pt x="14876" y="231334"/>
                  </a:lnTo>
                  <a:lnTo>
                    <a:pt x="18112" y="216018"/>
                  </a:lnTo>
                  <a:lnTo>
                    <a:pt x="21436" y="200803"/>
                  </a:lnTo>
                  <a:lnTo>
                    <a:pt x="24821" y="185368"/>
                  </a:lnTo>
                  <a:lnTo>
                    <a:pt x="28247" y="169548"/>
                  </a:lnTo>
                  <a:lnTo>
                    <a:pt x="31699" y="153652"/>
                  </a:lnTo>
                  <a:lnTo>
                    <a:pt x="35171" y="138353"/>
                  </a:lnTo>
                  <a:lnTo>
                    <a:pt x="38655" y="123986"/>
                  </a:lnTo>
                  <a:lnTo>
                    <a:pt x="42147" y="110559"/>
                  </a:lnTo>
                  <a:lnTo>
                    <a:pt x="45645" y="97928"/>
                  </a:lnTo>
                  <a:lnTo>
                    <a:pt x="49152" y="85935"/>
                  </a:lnTo>
                  <a:lnTo>
                    <a:pt x="52852" y="75244"/>
                  </a:lnTo>
                  <a:lnTo>
                    <a:pt x="57843" y="67498"/>
                  </a:lnTo>
                  <a:lnTo>
                    <a:pt x="64165" y="63870"/>
                  </a:lnTo>
                  <a:lnTo>
                    <a:pt x="69815" y="64573"/>
                  </a:lnTo>
                  <a:lnTo>
                    <a:pt x="74161" y="68977"/>
                  </a:lnTo>
                  <a:lnTo>
                    <a:pt x="77474" y="76232"/>
                  </a:lnTo>
                  <a:lnTo>
                    <a:pt x="80329" y="85573"/>
                  </a:lnTo>
                  <a:lnTo>
                    <a:pt x="83106" y="96389"/>
                  </a:lnTo>
                  <a:lnTo>
                    <a:pt x="85974" y="108067"/>
                  </a:lnTo>
                  <a:lnTo>
                    <a:pt x="88978" y="119978"/>
                  </a:lnTo>
                  <a:lnTo>
                    <a:pt x="92116" y="131762"/>
                  </a:lnTo>
                  <a:lnTo>
                    <a:pt x="95529" y="143132"/>
                  </a:lnTo>
                  <a:lnTo>
                    <a:pt x="99497" y="153777"/>
                  </a:lnTo>
                  <a:lnTo>
                    <a:pt x="104134" y="163592"/>
                  </a:lnTo>
                  <a:lnTo>
                    <a:pt x="109553" y="172167"/>
                  </a:lnTo>
                  <a:lnTo>
                    <a:pt x="115947" y="178724"/>
                  </a:lnTo>
                  <a:lnTo>
                    <a:pt x="123324" y="183014"/>
                  </a:lnTo>
                  <a:lnTo>
                    <a:pt x="131550" y="184928"/>
                  </a:lnTo>
                  <a:lnTo>
                    <a:pt x="140441" y="184252"/>
                  </a:lnTo>
                  <a:lnTo>
                    <a:pt x="149823" y="181125"/>
                  </a:lnTo>
                  <a:lnTo>
                    <a:pt x="159394" y="175790"/>
                  </a:lnTo>
                  <a:lnTo>
                    <a:pt x="168738" y="168406"/>
                  </a:lnTo>
                  <a:lnTo>
                    <a:pt x="177645" y="159259"/>
                  </a:lnTo>
                  <a:lnTo>
                    <a:pt x="185930" y="148714"/>
                  </a:lnTo>
                  <a:lnTo>
                    <a:pt x="193348" y="137121"/>
                  </a:lnTo>
                  <a:lnTo>
                    <a:pt x="199862" y="124770"/>
                  </a:lnTo>
                  <a:lnTo>
                    <a:pt x="205745" y="111886"/>
                  </a:lnTo>
                  <a:lnTo>
                    <a:pt x="211471" y="98631"/>
                  </a:lnTo>
                  <a:lnTo>
                    <a:pt x="217324" y="85127"/>
                  </a:lnTo>
                  <a:lnTo>
                    <a:pt x="223242" y="71617"/>
                  </a:lnTo>
                  <a:lnTo>
                    <a:pt x="228917" y="58467"/>
                  </a:lnTo>
                  <a:lnTo>
                    <a:pt x="234183" y="45842"/>
                  </a:lnTo>
                  <a:lnTo>
                    <a:pt x="239193" y="33737"/>
                  </a:lnTo>
                  <a:lnTo>
                    <a:pt x="244318" y="22067"/>
                  </a:lnTo>
                  <a:lnTo>
                    <a:pt x="249753" y="10803"/>
                  </a:lnTo>
                  <a:lnTo>
                    <a:pt x="255069" y="2318"/>
                  </a:lnTo>
                  <a:lnTo>
                    <a:pt x="259145" y="0"/>
                  </a:lnTo>
                  <a:lnTo>
                    <a:pt x="261492" y="3504"/>
                  </a:lnTo>
                  <a:lnTo>
                    <a:pt x="262628" y="11391"/>
                  </a:lnTo>
                  <a:lnTo>
                    <a:pt x="262945" y="22041"/>
                  </a:lnTo>
                  <a:lnTo>
                    <a:pt x="262477" y="33871"/>
                  </a:lnTo>
                  <a:lnTo>
                    <a:pt x="261273" y="45954"/>
                  </a:lnTo>
                  <a:lnTo>
                    <a:pt x="259612" y="58376"/>
                  </a:lnTo>
                  <a:lnTo>
                    <a:pt x="257940" y="71941"/>
                  </a:lnTo>
                  <a:lnTo>
                    <a:pt x="256507" y="87044"/>
                  </a:lnTo>
                  <a:lnTo>
                    <a:pt x="255220" y="103635"/>
                  </a:lnTo>
                  <a:lnTo>
                    <a:pt x="253747" y="121465"/>
                  </a:lnTo>
                  <a:lnTo>
                    <a:pt x="251908" y="140242"/>
                  </a:lnTo>
                  <a:lnTo>
                    <a:pt x="249842" y="159548"/>
                  </a:lnTo>
                  <a:lnTo>
                    <a:pt x="247908" y="178874"/>
                  </a:lnTo>
                  <a:lnTo>
                    <a:pt x="246315" y="197932"/>
                  </a:lnTo>
                  <a:lnTo>
                    <a:pt x="245262" y="216320"/>
                  </a:lnTo>
                  <a:lnTo>
                    <a:pt x="245013" y="233448"/>
                  </a:lnTo>
                  <a:lnTo>
                    <a:pt x="245623" y="249121"/>
                  </a:lnTo>
                  <a:lnTo>
                    <a:pt x="246830" y="263630"/>
                  </a:lnTo>
                  <a:lnTo>
                    <a:pt x="248172" y="277537"/>
                  </a:lnTo>
                  <a:lnTo>
                    <a:pt x="249370" y="291233"/>
                  </a:lnTo>
                  <a:lnTo>
                    <a:pt x="250494" y="304910"/>
                  </a:lnTo>
                  <a:lnTo>
                    <a:pt x="251855" y="318641"/>
                  </a:lnTo>
                  <a:lnTo>
                    <a:pt x="253626" y="332435"/>
                  </a:lnTo>
                  <a:lnTo>
                    <a:pt x="255986" y="346125"/>
                  </a:lnTo>
                  <a:lnTo>
                    <a:pt x="259182" y="359389"/>
                  </a:lnTo>
                  <a:lnTo>
                    <a:pt x="263258" y="372073"/>
                  </a:lnTo>
                  <a:lnTo>
                    <a:pt x="267995" y="383747"/>
                  </a:lnTo>
                  <a:lnTo>
                    <a:pt x="273570" y="394771"/>
                  </a:lnTo>
                  <a:lnTo>
                    <a:pt x="281590" y="406115"/>
                  </a:lnTo>
                  <a:lnTo>
                    <a:pt x="294798" y="41960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15067" y="981532"/>
              <a:ext cx="118095" cy="145018"/>
            </a:xfrm>
            <a:custGeom>
              <a:avLst/>
              <a:gdLst/>
              <a:ahLst/>
              <a:cxnLst/>
              <a:rect l="0" t="0" r="0" b="0"/>
              <a:pathLst>
                <a:path w="118095" h="145018">
                  <a:moveTo>
                    <a:pt x="86508" y="50260"/>
                  </a:moveTo>
                  <a:lnTo>
                    <a:pt x="86374" y="38659"/>
                  </a:lnTo>
                  <a:lnTo>
                    <a:pt x="85093" y="28811"/>
                  </a:lnTo>
                  <a:lnTo>
                    <a:pt x="82496" y="19819"/>
                  </a:lnTo>
                  <a:lnTo>
                    <a:pt x="78603" y="11896"/>
                  </a:lnTo>
                  <a:lnTo>
                    <a:pt x="73322" y="5814"/>
                  </a:lnTo>
                  <a:lnTo>
                    <a:pt x="66741" y="1855"/>
                  </a:lnTo>
                  <a:lnTo>
                    <a:pt x="59241" y="0"/>
                  </a:lnTo>
                  <a:lnTo>
                    <a:pt x="51378" y="187"/>
                  </a:lnTo>
                  <a:lnTo>
                    <a:pt x="43509" y="2168"/>
                  </a:lnTo>
                  <a:lnTo>
                    <a:pt x="35942" y="5750"/>
                  </a:lnTo>
                  <a:lnTo>
                    <a:pt x="29013" y="10887"/>
                  </a:lnTo>
                  <a:lnTo>
                    <a:pt x="22837" y="17411"/>
                  </a:lnTo>
                  <a:lnTo>
                    <a:pt x="17352" y="25060"/>
                  </a:lnTo>
                  <a:lnTo>
                    <a:pt x="12426" y="33563"/>
                  </a:lnTo>
                  <a:lnTo>
                    <a:pt x="7931" y="42694"/>
                  </a:lnTo>
                  <a:lnTo>
                    <a:pt x="4081" y="52434"/>
                  </a:lnTo>
                  <a:lnTo>
                    <a:pt x="1397" y="62958"/>
                  </a:lnTo>
                  <a:lnTo>
                    <a:pt x="75" y="74293"/>
                  </a:lnTo>
                  <a:lnTo>
                    <a:pt x="0" y="86177"/>
                  </a:lnTo>
                  <a:lnTo>
                    <a:pt x="939" y="98154"/>
                  </a:lnTo>
                  <a:lnTo>
                    <a:pt x="2653" y="109933"/>
                  </a:lnTo>
                  <a:lnTo>
                    <a:pt x="5260" y="120773"/>
                  </a:lnTo>
                  <a:lnTo>
                    <a:pt x="9213" y="129456"/>
                  </a:lnTo>
                  <a:lnTo>
                    <a:pt x="14639" y="135501"/>
                  </a:lnTo>
                  <a:lnTo>
                    <a:pt x="21062" y="138760"/>
                  </a:lnTo>
                  <a:lnTo>
                    <a:pt x="27604" y="139067"/>
                  </a:lnTo>
                  <a:lnTo>
                    <a:pt x="33741" y="136640"/>
                  </a:lnTo>
                  <a:lnTo>
                    <a:pt x="39318" y="131793"/>
                  </a:lnTo>
                  <a:lnTo>
                    <a:pt x="44363" y="124744"/>
                  </a:lnTo>
                  <a:lnTo>
                    <a:pt x="48972" y="115827"/>
                  </a:lnTo>
                  <a:lnTo>
                    <a:pt x="53082" y="105437"/>
                  </a:lnTo>
                  <a:lnTo>
                    <a:pt x="56479" y="93949"/>
                  </a:lnTo>
                  <a:lnTo>
                    <a:pt x="59128" y="81736"/>
                  </a:lnTo>
                  <a:lnTo>
                    <a:pt x="61982" y="71394"/>
                  </a:lnTo>
                  <a:lnTo>
                    <a:pt x="65734" y="66560"/>
                  </a:lnTo>
                  <a:lnTo>
                    <a:pt x="69489" y="67109"/>
                  </a:lnTo>
                  <a:lnTo>
                    <a:pt x="73045" y="71416"/>
                  </a:lnTo>
                  <a:lnTo>
                    <a:pt x="76485" y="78082"/>
                  </a:lnTo>
                  <a:lnTo>
                    <a:pt x="79888" y="86193"/>
                  </a:lnTo>
                  <a:lnTo>
                    <a:pt x="83301" y="95182"/>
                  </a:lnTo>
                  <a:lnTo>
                    <a:pt x="86969" y="104450"/>
                  </a:lnTo>
                  <a:lnTo>
                    <a:pt x="91925" y="114286"/>
                  </a:lnTo>
                  <a:lnTo>
                    <a:pt x="100838" y="126663"/>
                  </a:lnTo>
                  <a:lnTo>
                    <a:pt x="118094" y="14501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22632" y="974777"/>
              <a:ext cx="115815" cy="151773"/>
            </a:xfrm>
            <a:custGeom>
              <a:avLst/>
              <a:gdLst/>
              <a:ahLst/>
              <a:cxnLst/>
              <a:rect l="0" t="0" r="0" b="0"/>
              <a:pathLst>
                <a:path w="115815" h="151773">
                  <a:moveTo>
                    <a:pt x="0" y="35958"/>
                  </a:moveTo>
                  <a:lnTo>
                    <a:pt x="67" y="47693"/>
                  </a:lnTo>
                  <a:lnTo>
                    <a:pt x="707" y="58822"/>
                  </a:lnTo>
                  <a:lnTo>
                    <a:pt x="2004" y="70416"/>
                  </a:lnTo>
                  <a:lnTo>
                    <a:pt x="3864" y="82404"/>
                  </a:lnTo>
                  <a:lnTo>
                    <a:pt x="6180" y="94416"/>
                  </a:lnTo>
                  <a:lnTo>
                    <a:pt x="8847" y="106219"/>
                  </a:lnTo>
                  <a:lnTo>
                    <a:pt x="11770" y="117745"/>
                  </a:lnTo>
                  <a:lnTo>
                    <a:pt x="14877" y="129014"/>
                  </a:lnTo>
                  <a:lnTo>
                    <a:pt x="18118" y="139981"/>
                  </a:lnTo>
                  <a:lnTo>
                    <a:pt x="21620" y="147483"/>
                  </a:lnTo>
                  <a:lnTo>
                    <a:pt x="24847" y="148029"/>
                  </a:lnTo>
                  <a:lnTo>
                    <a:pt x="26651" y="143684"/>
                  </a:lnTo>
                  <a:lnTo>
                    <a:pt x="26955" y="136575"/>
                  </a:lnTo>
                  <a:lnTo>
                    <a:pt x="26085" y="127792"/>
                  </a:lnTo>
                  <a:lnTo>
                    <a:pt x="24377" y="117711"/>
                  </a:lnTo>
                  <a:lnTo>
                    <a:pt x="22088" y="106568"/>
                  </a:lnTo>
                  <a:lnTo>
                    <a:pt x="19572" y="94595"/>
                  </a:lnTo>
                  <a:lnTo>
                    <a:pt x="17261" y="82001"/>
                  </a:lnTo>
                  <a:lnTo>
                    <a:pt x="15382" y="68965"/>
                  </a:lnTo>
                  <a:lnTo>
                    <a:pt x="14290" y="55781"/>
                  </a:lnTo>
                  <a:lnTo>
                    <a:pt x="14539" y="42854"/>
                  </a:lnTo>
                  <a:lnTo>
                    <a:pt x="16308" y="30400"/>
                  </a:lnTo>
                  <a:lnTo>
                    <a:pt x="19614" y="19089"/>
                  </a:lnTo>
                  <a:lnTo>
                    <a:pt x="24500" y="10082"/>
                  </a:lnTo>
                  <a:lnTo>
                    <a:pt x="30818" y="3817"/>
                  </a:lnTo>
                  <a:lnTo>
                    <a:pt x="38143" y="408"/>
                  </a:lnTo>
                  <a:lnTo>
                    <a:pt x="45889" y="0"/>
                  </a:lnTo>
                  <a:lnTo>
                    <a:pt x="53681" y="2359"/>
                  </a:lnTo>
                  <a:lnTo>
                    <a:pt x="61198" y="7160"/>
                  </a:lnTo>
                  <a:lnTo>
                    <a:pt x="68091" y="14178"/>
                  </a:lnTo>
                  <a:lnTo>
                    <a:pt x="74244" y="23075"/>
                  </a:lnTo>
                  <a:lnTo>
                    <a:pt x="79715" y="33451"/>
                  </a:lnTo>
                  <a:lnTo>
                    <a:pt x="84631" y="44930"/>
                  </a:lnTo>
                  <a:lnTo>
                    <a:pt x="89129" y="57200"/>
                  </a:lnTo>
                  <a:lnTo>
                    <a:pt x="93320" y="69860"/>
                  </a:lnTo>
                  <a:lnTo>
                    <a:pt x="97296" y="82432"/>
                  </a:lnTo>
                  <a:lnTo>
                    <a:pt x="101119" y="94656"/>
                  </a:lnTo>
                  <a:lnTo>
                    <a:pt x="104683" y="106220"/>
                  </a:lnTo>
                  <a:lnTo>
                    <a:pt x="108075" y="117904"/>
                  </a:lnTo>
                  <a:lnTo>
                    <a:pt x="111597" y="131849"/>
                  </a:lnTo>
                  <a:lnTo>
                    <a:pt x="115814" y="15177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75947" y="968621"/>
              <a:ext cx="112263" cy="168222"/>
            </a:xfrm>
            <a:custGeom>
              <a:avLst/>
              <a:gdLst/>
              <a:ahLst/>
              <a:cxnLst/>
              <a:rect l="0" t="0" r="0" b="0"/>
              <a:pathLst>
                <a:path w="112263" h="168222">
                  <a:moveTo>
                    <a:pt x="4612" y="0"/>
                  </a:moveTo>
                  <a:lnTo>
                    <a:pt x="1813" y="8869"/>
                  </a:lnTo>
                  <a:lnTo>
                    <a:pt x="311" y="17855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6" y="50643"/>
                  </a:lnTo>
                  <a:lnTo>
                    <a:pt x="2146" y="63097"/>
                  </a:lnTo>
                  <a:lnTo>
                    <a:pt x="3003" y="75862"/>
                  </a:lnTo>
                  <a:lnTo>
                    <a:pt x="4178" y="88494"/>
                  </a:lnTo>
                  <a:lnTo>
                    <a:pt x="5821" y="100763"/>
                  </a:lnTo>
                  <a:lnTo>
                    <a:pt x="8094" y="112625"/>
                  </a:lnTo>
                  <a:lnTo>
                    <a:pt x="11231" y="124131"/>
                  </a:lnTo>
                  <a:lnTo>
                    <a:pt x="15281" y="135340"/>
                  </a:lnTo>
                  <a:lnTo>
                    <a:pt x="20461" y="145835"/>
                  </a:lnTo>
                  <a:lnTo>
                    <a:pt x="27220" y="154752"/>
                  </a:lnTo>
                  <a:lnTo>
                    <a:pt x="35649" y="161735"/>
                  </a:lnTo>
                  <a:lnTo>
                    <a:pt x="45224" y="166423"/>
                  </a:lnTo>
                  <a:lnTo>
                    <a:pt x="55027" y="168221"/>
                  </a:lnTo>
                  <a:lnTo>
                    <a:pt x="64500" y="167087"/>
                  </a:lnTo>
                  <a:lnTo>
                    <a:pt x="73297" y="163259"/>
                  </a:lnTo>
                  <a:lnTo>
                    <a:pt x="81126" y="156967"/>
                  </a:lnTo>
                  <a:lnTo>
                    <a:pt x="87941" y="148593"/>
                  </a:lnTo>
                  <a:lnTo>
                    <a:pt x="93873" y="138585"/>
                  </a:lnTo>
                  <a:lnTo>
                    <a:pt x="99107" y="127361"/>
                  </a:lnTo>
                  <a:lnTo>
                    <a:pt x="103812" y="115267"/>
                  </a:lnTo>
                  <a:lnTo>
                    <a:pt x="107805" y="102725"/>
                  </a:lnTo>
                  <a:lnTo>
                    <a:pt x="110584" y="90233"/>
                  </a:lnTo>
                  <a:lnTo>
                    <a:pt x="111976" y="78068"/>
                  </a:lnTo>
                  <a:lnTo>
                    <a:pt x="112262" y="66742"/>
                  </a:lnTo>
                  <a:lnTo>
                    <a:pt x="112036" y="55988"/>
                  </a:lnTo>
                  <a:lnTo>
                    <a:pt x="111278" y="44864"/>
                  </a:lnTo>
                  <a:lnTo>
                    <a:pt x="109898" y="31586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39012" y="751110"/>
              <a:ext cx="125818" cy="385968"/>
            </a:xfrm>
            <a:custGeom>
              <a:avLst/>
              <a:gdLst/>
              <a:ahLst/>
              <a:cxnLst/>
              <a:rect l="0" t="0" r="0" b="0"/>
              <a:pathLst>
                <a:path w="125818" h="385968">
                  <a:moveTo>
                    <a:pt x="20532" y="385967"/>
                  </a:moveTo>
                  <a:lnTo>
                    <a:pt x="20532" y="374165"/>
                  </a:lnTo>
                  <a:lnTo>
                    <a:pt x="20532" y="362396"/>
                  </a:lnTo>
                  <a:lnTo>
                    <a:pt x="20532" y="349501"/>
                  </a:lnTo>
                  <a:lnTo>
                    <a:pt x="20532" y="335480"/>
                  </a:lnTo>
                  <a:lnTo>
                    <a:pt x="20532" y="320504"/>
                  </a:lnTo>
                  <a:lnTo>
                    <a:pt x="20527" y="304781"/>
                  </a:lnTo>
                  <a:lnTo>
                    <a:pt x="20354" y="288506"/>
                  </a:lnTo>
                  <a:lnTo>
                    <a:pt x="19706" y="271833"/>
                  </a:lnTo>
                  <a:lnTo>
                    <a:pt x="18453" y="254883"/>
                  </a:lnTo>
                  <a:lnTo>
                    <a:pt x="16627" y="237740"/>
                  </a:lnTo>
                  <a:lnTo>
                    <a:pt x="14331" y="220465"/>
                  </a:lnTo>
                  <a:lnTo>
                    <a:pt x="11679" y="203106"/>
                  </a:lnTo>
                  <a:lnTo>
                    <a:pt x="8933" y="185855"/>
                  </a:lnTo>
                  <a:lnTo>
                    <a:pt x="6478" y="169038"/>
                  </a:lnTo>
                  <a:lnTo>
                    <a:pt x="4497" y="152799"/>
                  </a:lnTo>
                  <a:lnTo>
                    <a:pt x="2999" y="137114"/>
                  </a:lnTo>
                  <a:lnTo>
                    <a:pt x="1912" y="121887"/>
                  </a:lnTo>
                  <a:lnTo>
                    <a:pt x="1143" y="107012"/>
                  </a:lnTo>
                  <a:lnTo>
                    <a:pt x="608" y="92394"/>
                  </a:lnTo>
                  <a:lnTo>
                    <a:pt x="241" y="77958"/>
                  </a:lnTo>
                  <a:lnTo>
                    <a:pt x="0" y="63659"/>
                  </a:lnTo>
                  <a:lnTo>
                    <a:pt x="176" y="49784"/>
                  </a:lnTo>
                  <a:lnTo>
                    <a:pt x="1359" y="36919"/>
                  </a:lnTo>
                  <a:lnTo>
                    <a:pt x="3798" y="25318"/>
                  </a:lnTo>
                  <a:lnTo>
                    <a:pt x="7743" y="15394"/>
                  </a:lnTo>
                  <a:lnTo>
                    <a:pt x="13597" y="7857"/>
                  </a:lnTo>
                  <a:lnTo>
                    <a:pt x="21388" y="2871"/>
                  </a:lnTo>
                  <a:lnTo>
                    <a:pt x="30689" y="302"/>
                  </a:lnTo>
                  <a:lnTo>
                    <a:pt x="40831" y="0"/>
                  </a:lnTo>
                  <a:lnTo>
                    <a:pt x="51351" y="1644"/>
                  </a:lnTo>
                  <a:lnTo>
                    <a:pt x="62004" y="4828"/>
                  </a:lnTo>
                  <a:lnTo>
                    <a:pt x="72682" y="9165"/>
                  </a:lnTo>
                  <a:lnTo>
                    <a:pt x="83329" y="14329"/>
                  </a:lnTo>
                  <a:lnTo>
                    <a:pt x="93480" y="19962"/>
                  </a:lnTo>
                  <a:lnTo>
                    <a:pt x="103244" y="26316"/>
                  </a:lnTo>
                  <a:lnTo>
                    <a:pt x="113477" y="35061"/>
                  </a:lnTo>
                  <a:lnTo>
                    <a:pt x="125817" y="4905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43730" y="937036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31585"/>
                  </a:moveTo>
                  <a:lnTo>
                    <a:pt x="170117" y="28719"/>
                  </a:lnTo>
                  <a:lnTo>
                    <a:pt x="161131" y="26576"/>
                  </a:lnTo>
                  <a:lnTo>
                    <a:pt x="151139" y="24969"/>
                  </a:lnTo>
                  <a:lnTo>
                    <a:pt x="140332" y="23616"/>
                  </a:lnTo>
                  <a:lnTo>
                    <a:pt x="129168" y="22119"/>
                  </a:lnTo>
                  <a:lnTo>
                    <a:pt x="117953" y="20268"/>
                  </a:lnTo>
                  <a:lnTo>
                    <a:pt x="106494" y="18028"/>
                  </a:lnTo>
                  <a:lnTo>
                    <a:pt x="94214" y="15447"/>
                  </a:lnTo>
                  <a:lnTo>
                    <a:pt x="80856" y="12603"/>
                  </a:lnTo>
                  <a:lnTo>
                    <a:pt x="66842" y="9715"/>
                  </a:lnTo>
                  <a:lnTo>
                    <a:pt x="51515" y="6857"/>
                  </a:lnTo>
                  <a:lnTo>
                    <a:pt x="31290" y="37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7254134" y="715937"/>
            <a:ext cx="2063587" cy="852810"/>
            <a:chOff x="7254134" y="715937"/>
            <a:chExt cx="2063587" cy="852810"/>
          </a:xfrm>
        </p:grpSpPr>
        <p:sp>
          <p:nvSpPr>
            <p:cNvPr id="43" name="Freeform 42"/>
            <p:cNvSpPr/>
            <p:nvPr/>
          </p:nvSpPr>
          <p:spPr>
            <a:xfrm>
              <a:off x="8058101" y="1023661"/>
              <a:ext cx="143600" cy="128535"/>
            </a:xfrm>
            <a:custGeom>
              <a:avLst/>
              <a:gdLst/>
              <a:ahLst/>
              <a:cxnLst/>
              <a:rect l="0" t="0" r="0" b="0"/>
              <a:pathLst>
                <a:path w="143600" h="128535">
                  <a:moveTo>
                    <a:pt x="90956" y="60774"/>
                  </a:moveTo>
                  <a:lnTo>
                    <a:pt x="88021" y="51972"/>
                  </a:lnTo>
                  <a:lnTo>
                    <a:pt x="85239" y="43626"/>
                  </a:lnTo>
                  <a:lnTo>
                    <a:pt x="82330" y="34936"/>
                  </a:lnTo>
                  <a:lnTo>
                    <a:pt x="78944" y="26161"/>
                  </a:lnTo>
                  <a:lnTo>
                    <a:pt x="74483" y="17963"/>
                  </a:lnTo>
                  <a:lnTo>
                    <a:pt x="68717" y="10691"/>
                  </a:lnTo>
                  <a:lnTo>
                    <a:pt x="61901" y="4846"/>
                  </a:lnTo>
                  <a:lnTo>
                    <a:pt x="54565" y="1210"/>
                  </a:lnTo>
                  <a:lnTo>
                    <a:pt x="47082" y="0"/>
                  </a:lnTo>
                  <a:lnTo>
                    <a:pt x="39789" y="1122"/>
                  </a:lnTo>
                  <a:lnTo>
                    <a:pt x="33053" y="4451"/>
                  </a:lnTo>
                  <a:lnTo>
                    <a:pt x="27009" y="9687"/>
                  </a:lnTo>
                  <a:lnTo>
                    <a:pt x="21613" y="16436"/>
                  </a:lnTo>
                  <a:lnTo>
                    <a:pt x="16747" y="24319"/>
                  </a:lnTo>
                  <a:lnTo>
                    <a:pt x="12290" y="33026"/>
                  </a:lnTo>
                  <a:lnTo>
                    <a:pt x="8294" y="42479"/>
                  </a:lnTo>
                  <a:lnTo>
                    <a:pt x="4981" y="52809"/>
                  </a:lnTo>
                  <a:lnTo>
                    <a:pt x="2423" y="64014"/>
                  </a:lnTo>
                  <a:lnTo>
                    <a:pt x="704" y="75810"/>
                  </a:lnTo>
                  <a:lnTo>
                    <a:pt x="0" y="87728"/>
                  </a:lnTo>
                  <a:lnTo>
                    <a:pt x="314" y="99468"/>
                  </a:lnTo>
                  <a:lnTo>
                    <a:pt x="1831" y="110282"/>
                  </a:lnTo>
                  <a:lnTo>
                    <a:pt x="4978" y="118948"/>
                  </a:lnTo>
                  <a:lnTo>
                    <a:pt x="9832" y="124981"/>
                  </a:lnTo>
                  <a:lnTo>
                    <a:pt x="16023" y="128232"/>
                  </a:lnTo>
                  <a:lnTo>
                    <a:pt x="22935" y="128534"/>
                  </a:lnTo>
                  <a:lnTo>
                    <a:pt x="30132" y="126108"/>
                  </a:lnTo>
                  <a:lnTo>
                    <a:pt x="37231" y="121431"/>
                  </a:lnTo>
                  <a:lnTo>
                    <a:pt x="43837" y="115030"/>
                  </a:lnTo>
                  <a:lnTo>
                    <a:pt x="49794" y="107364"/>
                  </a:lnTo>
                  <a:lnTo>
                    <a:pt x="55130" y="98799"/>
                  </a:lnTo>
                  <a:lnTo>
                    <a:pt x="59956" y="89607"/>
                  </a:lnTo>
                  <a:lnTo>
                    <a:pt x="64407" y="80028"/>
                  </a:lnTo>
                  <a:lnTo>
                    <a:pt x="69075" y="71792"/>
                  </a:lnTo>
                  <a:lnTo>
                    <a:pt x="74154" y="67734"/>
                  </a:lnTo>
                  <a:lnTo>
                    <a:pt x="78843" y="68341"/>
                  </a:lnTo>
                  <a:lnTo>
                    <a:pt x="83058" y="72456"/>
                  </a:lnTo>
                  <a:lnTo>
                    <a:pt x="86963" y="78876"/>
                  </a:lnTo>
                  <a:lnTo>
                    <a:pt x="90859" y="86597"/>
                  </a:lnTo>
                  <a:lnTo>
                    <a:pt x="95135" y="94775"/>
                  </a:lnTo>
                  <a:lnTo>
                    <a:pt x="99963" y="102929"/>
                  </a:lnTo>
                  <a:lnTo>
                    <a:pt x="105413" y="110387"/>
                  </a:lnTo>
                  <a:lnTo>
                    <a:pt x="112292" y="116777"/>
                  </a:lnTo>
                  <a:lnTo>
                    <a:pt x="123446" y="121536"/>
                  </a:lnTo>
                  <a:lnTo>
                    <a:pt x="143599" y="12394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207196" y="1009720"/>
              <a:ext cx="110318" cy="140395"/>
            </a:xfrm>
            <a:custGeom>
              <a:avLst/>
              <a:gdLst/>
              <a:ahLst/>
              <a:cxnLst/>
              <a:rect l="0" t="0" r="0" b="0"/>
              <a:pathLst>
                <a:path w="110318" h="140395">
                  <a:moveTo>
                    <a:pt x="89260" y="11544"/>
                  </a:moveTo>
                  <a:lnTo>
                    <a:pt x="83258" y="5877"/>
                  </a:lnTo>
                  <a:lnTo>
                    <a:pt x="76414" y="2233"/>
                  </a:lnTo>
                  <a:lnTo>
                    <a:pt x="68031" y="329"/>
                  </a:lnTo>
                  <a:lnTo>
                    <a:pt x="58576" y="0"/>
                  </a:lnTo>
                  <a:lnTo>
                    <a:pt x="48909" y="1267"/>
                  </a:lnTo>
                  <a:lnTo>
                    <a:pt x="39559" y="3997"/>
                  </a:lnTo>
                  <a:lnTo>
                    <a:pt x="30860" y="8090"/>
                  </a:lnTo>
                  <a:lnTo>
                    <a:pt x="23104" y="13574"/>
                  </a:lnTo>
                  <a:lnTo>
                    <a:pt x="16347" y="20336"/>
                  </a:lnTo>
                  <a:lnTo>
                    <a:pt x="10623" y="28315"/>
                  </a:lnTo>
                  <a:lnTo>
                    <a:pt x="6063" y="37572"/>
                  </a:lnTo>
                  <a:lnTo>
                    <a:pt x="2630" y="48018"/>
                  </a:lnTo>
                  <a:lnTo>
                    <a:pt x="475" y="59286"/>
                  </a:lnTo>
                  <a:lnTo>
                    <a:pt x="0" y="70841"/>
                  </a:lnTo>
                  <a:lnTo>
                    <a:pt x="1275" y="82347"/>
                  </a:lnTo>
                  <a:lnTo>
                    <a:pt x="4079" y="93512"/>
                  </a:lnTo>
                  <a:lnTo>
                    <a:pt x="8095" y="104010"/>
                  </a:lnTo>
                  <a:lnTo>
                    <a:pt x="13026" y="113727"/>
                  </a:lnTo>
                  <a:lnTo>
                    <a:pt x="18945" y="122403"/>
                  </a:lnTo>
                  <a:lnTo>
                    <a:pt x="26273" y="129561"/>
                  </a:lnTo>
                  <a:lnTo>
                    <a:pt x="35124" y="135071"/>
                  </a:lnTo>
                  <a:lnTo>
                    <a:pt x="45169" y="138789"/>
                  </a:lnTo>
                  <a:lnTo>
                    <a:pt x="55828" y="140394"/>
                  </a:lnTo>
                  <a:lnTo>
                    <a:pt x="66688" y="139922"/>
                  </a:lnTo>
                  <a:lnTo>
                    <a:pt x="77100" y="137801"/>
                  </a:lnTo>
                  <a:lnTo>
                    <a:pt x="87127" y="134357"/>
                  </a:lnTo>
                  <a:lnTo>
                    <a:pt x="97641" y="128172"/>
                  </a:lnTo>
                  <a:lnTo>
                    <a:pt x="110317" y="116829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59626" y="747523"/>
              <a:ext cx="42116" cy="400084"/>
            </a:xfrm>
            <a:custGeom>
              <a:avLst/>
              <a:gdLst/>
              <a:ahLst/>
              <a:cxnLst/>
              <a:rect l="0" t="0" r="0" b="0"/>
              <a:pathLst>
                <a:path w="42116" h="400084">
                  <a:moveTo>
                    <a:pt x="0" y="0"/>
                  </a:moveTo>
                  <a:lnTo>
                    <a:pt x="5" y="8674"/>
                  </a:lnTo>
                  <a:lnTo>
                    <a:pt x="178" y="21021"/>
                  </a:lnTo>
                  <a:lnTo>
                    <a:pt x="827" y="35199"/>
                  </a:lnTo>
                  <a:lnTo>
                    <a:pt x="2076" y="50458"/>
                  </a:lnTo>
                  <a:lnTo>
                    <a:pt x="3728" y="66270"/>
                  </a:lnTo>
                  <a:lnTo>
                    <a:pt x="5377" y="82104"/>
                  </a:lnTo>
                  <a:lnTo>
                    <a:pt x="6784" y="97669"/>
                  </a:lnTo>
                  <a:lnTo>
                    <a:pt x="8050" y="112730"/>
                  </a:lnTo>
                  <a:lnTo>
                    <a:pt x="9505" y="127003"/>
                  </a:lnTo>
                  <a:lnTo>
                    <a:pt x="11332" y="140434"/>
                  </a:lnTo>
                  <a:lnTo>
                    <a:pt x="13390" y="153607"/>
                  </a:lnTo>
                  <a:lnTo>
                    <a:pt x="15317" y="167600"/>
                  </a:lnTo>
                  <a:lnTo>
                    <a:pt x="16916" y="182946"/>
                  </a:lnTo>
                  <a:lnTo>
                    <a:pt x="18313" y="199511"/>
                  </a:lnTo>
                  <a:lnTo>
                    <a:pt x="19855" y="216781"/>
                  </a:lnTo>
                  <a:lnTo>
                    <a:pt x="21741" y="234360"/>
                  </a:lnTo>
                  <a:lnTo>
                    <a:pt x="23838" y="251875"/>
                  </a:lnTo>
                  <a:lnTo>
                    <a:pt x="25793" y="268926"/>
                  </a:lnTo>
                  <a:lnTo>
                    <a:pt x="27409" y="285347"/>
                  </a:lnTo>
                  <a:lnTo>
                    <a:pt x="28816" y="300998"/>
                  </a:lnTo>
                  <a:lnTo>
                    <a:pt x="30368" y="315676"/>
                  </a:lnTo>
                  <a:lnTo>
                    <a:pt x="32259" y="329363"/>
                  </a:lnTo>
                  <a:lnTo>
                    <a:pt x="34370" y="342131"/>
                  </a:lnTo>
                  <a:lnTo>
                    <a:pt x="36554" y="355507"/>
                  </a:lnTo>
                  <a:lnTo>
                    <a:pt x="39008" y="372903"/>
                  </a:lnTo>
                  <a:lnTo>
                    <a:pt x="42115" y="40008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233285" y="905450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40948" y="2867"/>
                  </a:lnTo>
                  <a:lnTo>
                    <a:pt x="229820" y="5009"/>
                  </a:lnTo>
                  <a:lnTo>
                    <a:pt x="218222" y="6617"/>
                  </a:lnTo>
                  <a:lnTo>
                    <a:pt x="206060" y="7970"/>
                  </a:lnTo>
                  <a:lnTo>
                    <a:pt x="193400" y="9467"/>
                  </a:lnTo>
                  <a:lnTo>
                    <a:pt x="180344" y="11313"/>
                  </a:lnTo>
                  <a:lnTo>
                    <a:pt x="166993" y="13380"/>
                  </a:lnTo>
                  <a:lnTo>
                    <a:pt x="153427" y="15312"/>
                  </a:lnTo>
                  <a:lnTo>
                    <a:pt x="139712" y="16913"/>
                  </a:lnTo>
                  <a:lnTo>
                    <a:pt x="125893" y="18310"/>
                  </a:lnTo>
                  <a:lnTo>
                    <a:pt x="112004" y="19854"/>
                  </a:lnTo>
                  <a:lnTo>
                    <a:pt x="98064" y="21740"/>
                  </a:lnTo>
                  <a:lnTo>
                    <a:pt x="84093" y="23838"/>
                  </a:lnTo>
                  <a:lnTo>
                    <a:pt x="70100" y="25792"/>
                  </a:lnTo>
                  <a:lnTo>
                    <a:pt x="56110" y="27404"/>
                  </a:lnTo>
                  <a:lnTo>
                    <a:pt x="42735" y="28641"/>
                  </a:lnTo>
                  <a:lnTo>
                    <a:pt x="29850" y="29680"/>
                  </a:lnTo>
                  <a:lnTo>
                    <a:pt x="16326" y="3061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459070" y="989678"/>
              <a:ext cx="111128" cy="136442"/>
            </a:xfrm>
            <a:custGeom>
              <a:avLst/>
              <a:gdLst/>
              <a:ahLst/>
              <a:cxnLst/>
              <a:rect l="0" t="0" r="0" b="0"/>
              <a:pathLst>
                <a:path w="111128" h="136442">
                  <a:moveTo>
                    <a:pt x="26899" y="0"/>
                  </a:moveTo>
                  <a:lnTo>
                    <a:pt x="21098" y="5935"/>
                  </a:lnTo>
                  <a:lnTo>
                    <a:pt x="16174" y="12140"/>
                  </a:lnTo>
                  <a:lnTo>
                    <a:pt x="11676" y="19244"/>
                  </a:lnTo>
                  <a:lnTo>
                    <a:pt x="7627" y="27530"/>
                  </a:lnTo>
                  <a:lnTo>
                    <a:pt x="4263" y="37473"/>
                  </a:lnTo>
                  <a:lnTo>
                    <a:pt x="1663" y="49165"/>
                  </a:lnTo>
                  <a:lnTo>
                    <a:pt x="82" y="62070"/>
                  </a:lnTo>
                  <a:lnTo>
                    <a:pt x="0" y="75256"/>
                  </a:lnTo>
                  <a:lnTo>
                    <a:pt x="1545" y="88146"/>
                  </a:lnTo>
                  <a:lnTo>
                    <a:pt x="4700" y="100219"/>
                  </a:lnTo>
                  <a:lnTo>
                    <a:pt x="9487" y="110868"/>
                  </a:lnTo>
                  <a:lnTo>
                    <a:pt x="15742" y="119903"/>
                  </a:lnTo>
                  <a:lnTo>
                    <a:pt x="23195" y="127155"/>
                  </a:lnTo>
                  <a:lnTo>
                    <a:pt x="31559" y="132293"/>
                  </a:lnTo>
                  <a:lnTo>
                    <a:pt x="40584" y="135340"/>
                  </a:lnTo>
                  <a:lnTo>
                    <a:pt x="49913" y="136441"/>
                  </a:lnTo>
                  <a:lnTo>
                    <a:pt x="59096" y="135676"/>
                  </a:lnTo>
                  <a:lnTo>
                    <a:pt x="67894" y="133273"/>
                  </a:lnTo>
                  <a:lnTo>
                    <a:pt x="76105" y="129391"/>
                  </a:lnTo>
                  <a:lnTo>
                    <a:pt x="83476" y="124045"/>
                  </a:lnTo>
                  <a:lnTo>
                    <a:pt x="89946" y="117369"/>
                  </a:lnTo>
                  <a:lnTo>
                    <a:pt x="95462" y="109277"/>
                  </a:lnTo>
                  <a:lnTo>
                    <a:pt x="99878" y="99410"/>
                  </a:lnTo>
                  <a:lnTo>
                    <a:pt x="103220" y="87747"/>
                  </a:lnTo>
                  <a:lnTo>
                    <a:pt x="105657" y="74906"/>
                  </a:lnTo>
                  <a:lnTo>
                    <a:pt x="107649" y="60510"/>
                  </a:lnTo>
                  <a:lnTo>
                    <a:pt x="109372" y="41060"/>
                  </a:lnTo>
                  <a:lnTo>
                    <a:pt x="111127" y="10529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601782" y="994953"/>
              <a:ext cx="115815" cy="103320"/>
            </a:xfrm>
            <a:custGeom>
              <a:avLst/>
              <a:gdLst/>
              <a:ahLst/>
              <a:cxnLst/>
              <a:rect l="0" t="0" r="0" b="0"/>
              <a:pathLst>
                <a:path w="115815" h="103320">
                  <a:moveTo>
                    <a:pt x="0" y="36839"/>
                  </a:moveTo>
                  <a:lnTo>
                    <a:pt x="2934" y="45641"/>
                  </a:lnTo>
                  <a:lnTo>
                    <a:pt x="5716" y="53987"/>
                  </a:lnTo>
                  <a:lnTo>
                    <a:pt x="8621" y="62686"/>
                  </a:lnTo>
                  <a:lnTo>
                    <a:pt x="11834" y="71807"/>
                  </a:lnTo>
                  <a:lnTo>
                    <a:pt x="15646" y="81302"/>
                  </a:lnTo>
                  <a:lnTo>
                    <a:pt x="20114" y="91048"/>
                  </a:lnTo>
                  <a:lnTo>
                    <a:pt x="23480" y="99319"/>
                  </a:lnTo>
                  <a:lnTo>
                    <a:pt x="23864" y="103319"/>
                  </a:lnTo>
                  <a:lnTo>
                    <a:pt x="22352" y="102692"/>
                  </a:lnTo>
                  <a:lnTo>
                    <a:pt x="20041" y="98436"/>
                  </a:lnTo>
                  <a:lnTo>
                    <a:pt x="17718" y="91413"/>
                  </a:lnTo>
                  <a:lnTo>
                    <a:pt x="15753" y="82318"/>
                  </a:lnTo>
                  <a:lnTo>
                    <a:pt x="14399" y="71880"/>
                  </a:lnTo>
                  <a:lnTo>
                    <a:pt x="13922" y="60842"/>
                  </a:lnTo>
                  <a:lnTo>
                    <a:pt x="14380" y="49667"/>
                  </a:lnTo>
                  <a:lnTo>
                    <a:pt x="15988" y="38884"/>
                  </a:lnTo>
                  <a:lnTo>
                    <a:pt x="19194" y="29169"/>
                  </a:lnTo>
                  <a:lnTo>
                    <a:pt x="24096" y="20789"/>
                  </a:lnTo>
                  <a:lnTo>
                    <a:pt x="30659" y="13823"/>
                  </a:lnTo>
                  <a:lnTo>
                    <a:pt x="38883" y="8351"/>
                  </a:lnTo>
                  <a:lnTo>
                    <a:pt x="48591" y="4265"/>
                  </a:lnTo>
                  <a:lnTo>
                    <a:pt x="59277" y="1506"/>
                  </a:lnTo>
                  <a:lnTo>
                    <a:pt x="71452" y="0"/>
                  </a:lnTo>
                  <a:lnTo>
                    <a:pt x="88420" y="728"/>
                  </a:lnTo>
                  <a:lnTo>
                    <a:pt x="115814" y="5254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780767" y="1042321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7"/>
                  </a:lnTo>
                  <a:lnTo>
                    <a:pt x="176" y="46446"/>
                  </a:lnTo>
                  <a:lnTo>
                    <a:pt x="825" y="58458"/>
                  </a:lnTo>
                  <a:lnTo>
                    <a:pt x="2073" y="70247"/>
                  </a:lnTo>
                  <a:lnTo>
                    <a:pt x="3735" y="81294"/>
                  </a:lnTo>
                  <a:lnTo>
                    <a:pt x="5563" y="91818"/>
                  </a:lnTo>
                  <a:lnTo>
                    <a:pt x="7716" y="102741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791295" y="926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854466" y="990334"/>
              <a:ext cx="115815" cy="136216"/>
            </a:xfrm>
            <a:custGeom>
              <a:avLst/>
              <a:gdLst/>
              <a:ahLst/>
              <a:cxnLst/>
              <a:rect l="0" t="0" r="0" b="0"/>
              <a:pathLst>
                <a:path w="115815" h="136216">
                  <a:moveTo>
                    <a:pt x="0" y="41458"/>
                  </a:moveTo>
                  <a:lnTo>
                    <a:pt x="5733" y="50327"/>
                  </a:lnTo>
                  <a:lnTo>
                    <a:pt x="10017" y="59314"/>
                  </a:lnTo>
                  <a:lnTo>
                    <a:pt x="13229" y="69304"/>
                  </a:lnTo>
                  <a:lnTo>
                    <a:pt x="15762" y="80112"/>
                  </a:lnTo>
                  <a:lnTo>
                    <a:pt x="18107" y="91275"/>
                  </a:lnTo>
                  <a:lnTo>
                    <a:pt x="20532" y="102461"/>
                  </a:lnTo>
                  <a:lnTo>
                    <a:pt x="22283" y="112815"/>
                  </a:lnTo>
                  <a:lnTo>
                    <a:pt x="21810" y="119641"/>
                  </a:lnTo>
                  <a:lnTo>
                    <a:pt x="19484" y="120856"/>
                  </a:lnTo>
                  <a:lnTo>
                    <a:pt x="17046" y="117415"/>
                  </a:lnTo>
                  <a:lnTo>
                    <a:pt x="15101" y="110463"/>
                  </a:lnTo>
                  <a:lnTo>
                    <a:pt x="13681" y="100707"/>
                  </a:lnTo>
                  <a:lnTo>
                    <a:pt x="12682" y="88755"/>
                  </a:lnTo>
                  <a:lnTo>
                    <a:pt x="12162" y="75478"/>
                  </a:lnTo>
                  <a:lnTo>
                    <a:pt x="12336" y="61945"/>
                  </a:lnTo>
                  <a:lnTo>
                    <a:pt x="13277" y="48775"/>
                  </a:lnTo>
                  <a:lnTo>
                    <a:pt x="15231" y="36490"/>
                  </a:lnTo>
                  <a:lnTo>
                    <a:pt x="18677" y="25688"/>
                  </a:lnTo>
                  <a:lnTo>
                    <a:pt x="23742" y="16545"/>
                  </a:lnTo>
                  <a:lnTo>
                    <a:pt x="30245" y="9218"/>
                  </a:lnTo>
                  <a:lnTo>
                    <a:pt x="37899" y="4029"/>
                  </a:lnTo>
                  <a:lnTo>
                    <a:pt x="46411" y="951"/>
                  </a:lnTo>
                  <a:lnTo>
                    <a:pt x="55379" y="0"/>
                  </a:lnTo>
                  <a:lnTo>
                    <a:pt x="64310" y="1397"/>
                  </a:lnTo>
                  <a:lnTo>
                    <a:pt x="72937" y="5043"/>
                  </a:lnTo>
                  <a:lnTo>
                    <a:pt x="81031" y="10743"/>
                  </a:lnTo>
                  <a:lnTo>
                    <a:pt x="88323" y="18381"/>
                  </a:lnTo>
                  <a:lnTo>
                    <a:pt x="94741" y="27705"/>
                  </a:lnTo>
                  <a:lnTo>
                    <a:pt x="100222" y="38541"/>
                  </a:lnTo>
                  <a:lnTo>
                    <a:pt x="104613" y="50862"/>
                  </a:lnTo>
                  <a:lnTo>
                    <a:pt x="107939" y="64501"/>
                  </a:lnTo>
                  <a:lnTo>
                    <a:pt x="110366" y="78640"/>
                  </a:lnTo>
                  <a:lnTo>
                    <a:pt x="112350" y="93386"/>
                  </a:lnTo>
                  <a:lnTo>
                    <a:pt x="114067" y="111148"/>
                  </a:lnTo>
                  <a:lnTo>
                    <a:pt x="115814" y="13621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006252" y="990027"/>
              <a:ext cx="153541" cy="425640"/>
            </a:xfrm>
            <a:custGeom>
              <a:avLst/>
              <a:gdLst/>
              <a:ahLst/>
              <a:cxnLst/>
              <a:rect l="0" t="0" r="0" b="0"/>
              <a:pathLst>
                <a:path w="153541" h="425640">
                  <a:moveTo>
                    <a:pt x="37727" y="136522"/>
                  </a:moveTo>
                  <a:lnTo>
                    <a:pt x="46462" y="133521"/>
                  </a:lnTo>
                  <a:lnTo>
                    <a:pt x="54168" y="130099"/>
                  </a:lnTo>
                  <a:lnTo>
                    <a:pt x="61565" y="125898"/>
                  </a:lnTo>
                  <a:lnTo>
                    <a:pt x="68654" y="120825"/>
                  </a:lnTo>
                  <a:lnTo>
                    <a:pt x="75184" y="114695"/>
                  </a:lnTo>
                  <a:lnTo>
                    <a:pt x="81053" y="107507"/>
                  </a:lnTo>
                  <a:lnTo>
                    <a:pt x="86144" y="99247"/>
                  </a:lnTo>
                  <a:lnTo>
                    <a:pt x="90266" y="89804"/>
                  </a:lnTo>
                  <a:lnTo>
                    <a:pt x="93398" y="79235"/>
                  </a:lnTo>
                  <a:lnTo>
                    <a:pt x="95349" y="67885"/>
                  </a:lnTo>
                  <a:lnTo>
                    <a:pt x="95684" y="56276"/>
                  </a:lnTo>
                  <a:lnTo>
                    <a:pt x="94312" y="44738"/>
                  </a:lnTo>
                  <a:lnTo>
                    <a:pt x="91272" y="33722"/>
                  </a:lnTo>
                  <a:lnTo>
                    <a:pt x="86565" y="23856"/>
                  </a:lnTo>
                  <a:lnTo>
                    <a:pt x="80363" y="15382"/>
                  </a:lnTo>
                  <a:lnTo>
                    <a:pt x="72944" y="8524"/>
                  </a:lnTo>
                  <a:lnTo>
                    <a:pt x="64604" y="3658"/>
                  </a:lnTo>
                  <a:lnTo>
                    <a:pt x="55594" y="801"/>
                  </a:lnTo>
                  <a:lnTo>
                    <a:pt x="46276" y="0"/>
                  </a:lnTo>
                  <a:lnTo>
                    <a:pt x="37100" y="1498"/>
                  </a:lnTo>
                  <a:lnTo>
                    <a:pt x="28312" y="5212"/>
                  </a:lnTo>
                  <a:lnTo>
                    <a:pt x="20276" y="10958"/>
                  </a:lnTo>
                  <a:lnTo>
                    <a:pt x="13557" y="18626"/>
                  </a:lnTo>
                  <a:lnTo>
                    <a:pt x="8340" y="27967"/>
                  </a:lnTo>
                  <a:lnTo>
                    <a:pt x="4651" y="38643"/>
                  </a:lnTo>
                  <a:lnTo>
                    <a:pt x="2533" y="50325"/>
                  </a:lnTo>
                  <a:lnTo>
                    <a:pt x="1852" y="62726"/>
                  </a:lnTo>
                  <a:lnTo>
                    <a:pt x="2511" y="75305"/>
                  </a:lnTo>
                  <a:lnTo>
                    <a:pt x="4539" y="87290"/>
                  </a:lnTo>
                  <a:lnTo>
                    <a:pt x="7831" y="98297"/>
                  </a:lnTo>
                  <a:lnTo>
                    <a:pt x="12326" y="107821"/>
                  </a:lnTo>
                  <a:lnTo>
                    <a:pt x="18093" y="115090"/>
                  </a:lnTo>
                  <a:lnTo>
                    <a:pt x="25042" y="119893"/>
                  </a:lnTo>
                  <a:lnTo>
                    <a:pt x="32808" y="122168"/>
                  </a:lnTo>
                  <a:lnTo>
                    <a:pt x="40860" y="121742"/>
                  </a:lnTo>
                  <a:lnTo>
                    <a:pt x="48861" y="118791"/>
                  </a:lnTo>
                  <a:lnTo>
                    <a:pt x="56520" y="113745"/>
                  </a:lnTo>
                  <a:lnTo>
                    <a:pt x="63510" y="107088"/>
                  </a:lnTo>
                  <a:lnTo>
                    <a:pt x="69743" y="99294"/>
                  </a:lnTo>
                  <a:lnTo>
                    <a:pt x="75828" y="92333"/>
                  </a:lnTo>
                  <a:lnTo>
                    <a:pt x="82001" y="89201"/>
                  </a:lnTo>
                  <a:lnTo>
                    <a:pt x="87268" y="90588"/>
                  </a:lnTo>
                  <a:lnTo>
                    <a:pt x="91316" y="95732"/>
                  </a:lnTo>
                  <a:lnTo>
                    <a:pt x="94270" y="103648"/>
                  </a:lnTo>
                  <a:lnTo>
                    <a:pt x="96362" y="113516"/>
                  </a:lnTo>
                  <a:lnTo>
                    <a:pt x="97817" y="124733"/>
                  </a:lnTo>
                  <a:lnTo>
                    <a:pt x="98811" y="136866"/>
                  </a:lnTo>
                  <a:lnTo>
                    <a:pt x="99318" y="149454"/>
                  </a:lnTo>
                  <a:lnTo>
                    <a:pt x="99130" y="161988"/>
                  </a:lnTo>
                  <a:lnTo>
                    <a:pt x="98196" y="174200"/>
                  </a:lnTo>
                  <a:lnTo>
                    <a:pt x="96926" y="186029"/>
                  </a:lnTo>
                  <a:lnTo>
                    <a:pt x="96066" y="197515"/>
                  </a:lnTo>
                  <a:lnTo>
                    <a:pt x="96005" y="208735"/>
                  </a:lnTo>
                  <a:lnTo>
                    <a:pt x="96628" y="220086"/>
                  </a:lnTo>
                  <a:lnTo>
                    <a:pt x="97510" y="232240"/>
                  </a:lnTo>
                  <a:lnTo>
                    <a:pt x="98362" y="245500"/>
                  </a:lnTo>
                  <a:lnTo>
                    <a:pt x="99068" y="259832"/>
                  </a:lnTo>
                  <a:lnTo>
                    <a:pt x="99610" y="275056"/>
                  </a:lnTo>
                  <a:lnTo>
                    <a:pt x="100001" y="290962"/>
                  </a:lnTo>
                  <a:lnTo>
                    <a:pt x="100109" y="307200"/>
                  </a:lnTo>
                  <a:lnTo>
                    <a:pt x="99657" y="323321"/>
                  </a:lnTo>
                  <a:lnTo>
                    <a:pt x="98538" y="339080"/>
                  </a:lnTo>
                  <a:lnTo>
                    <a:pt x="96804" y="354271"/>
                  </a:lnTo>
                  <a:lnTo>
                    <a:pt x="94570" y="368632"/>
                  </a:lnTo>
                  <a:lnTo>
                    <a:pt x="91947" y="382099"/>
                  </a:lnTo>
                  <a:lnTo>
                    <a:pt x="88711" y="394448"/>
                  </a:lnTo>
                  <a:lnTo>
                    <a:pt x="84329" y="405225"/>
                  </a:lnTo>
                  <a:lnTo>
                    <a:pt x="78605" y="414308"/>
                  </a:lnTo>
                  <a:lnTo>
                    <a:pt x="71812" y="421239"/>
                  </a:lnTo>
                  <a:lnTo>
                    <a:pt x="64489" y="425090"/>
                  </a:lnTo>
                  <a:lnTo>
                    <a:pt x="57009" y="425639"/>
                  </a:lnTo>
                  <a:lnTo>
                    <a:pt x="49547" y="423262"/>
                  </a:lnTo>
                  <a:lnTo>
                    <a:pt x="42165" y="418552"/>
                  </a:lnTo>
                  <a:lnTo>
                    <a:pt x="34874" y="412094"/>
                  </a:lnTo>
                  <a:lnTo>
                    <a:pt x="27827" y="404373"/>
                  </a:lnTo>
                  <a:lnTo>
                    <a:pt x="21314" y="395763"/>
                  </a:lnTo>
                  <a:lnTo>
                    <a:pt x="15454" y="386531"/>
                  </a:lnTo>
                  <a:lnTo>
                    <a:pt x="10365" y="376709"/>
                  </a:lnTo>
                  <a:lnTo>
                    <a:pt x="6245" y="366124"/>
                  </a:lnTo>
                  <a:lnTo>
                    <a:pt x="3108" y="354744"/>
                  </a:lnTo>
                  <a:lnTo>
                    <a:pt x="985" y="342829"/>
                  </a:lnTo>
                  <a:lnTo>
                    <a:pt x="0" y="330830"/>
                  </a:lnTo>
                  <a:lnTo>
                    <a:pt x="115" y="319018"/>
                  </a:lnTo>
                  <a:lnTo>
                    <a:pt x="1157" y="307476"/>
                  </a:lnTo>
                  <a:lnTo>
                    <a:pt x="2919" y="296193"/>
                  </a:lnTo>
                  <a:lnTo>
                    <a:pt x="5221" y="285126"/>
                  </a:lnTo>
                  <a:lnTo>
                    <a:pt x="8241" y="274389"/>
                  </a:lnTo>
                  <a:lnTo>
                    <a:pt x="12477" y="264245"/>
                  </a:lnTo>
                  <a:lnTo>
                    <a:pt x="18104" y="254789"/>
                  </a:lnTo>
                  <a:lnTo>
                    <a:pt x="24830" y="245963"/>
                  </a:lnTo>
                  <a:lnTo>
                    <a:pt x="32109" y="237649"/>
                  </a:lnTo>
                  <a:lnTo>
                    <a:pt x="39564" y="229725"/>
                  </a:lnTo>
                  <a:lnTo>
                    <a:pt x="47180" y="222250"/>
                  </a:lnTo>
                  <a:lnTo>
                    <a:pt x="55198" y="215449"/>
                  </a:lnTo>
                  <a:lnTo>
                    <a:pt x="63737" y="209386"/>
                  </a:lnTo>
                  <a:lnTo>
                    <a:pt x="72777" y="203823"/>
                  </a:lnTo>
                  <a:lnTo>
                    <a:pt x="82231" y="198319"/>
                  </a:lnTo>
                  <a:lnTo>
                    <a:pt x="91998" y="192613"/>
                  </a:lnTo>
                  <a:lnTo>
                    <a:pt x="101829" y="186627"/>
                  </a:lnTo>
                  <a:lnTo>
                    <a:pt x="111349" y="180376"/>
                  </a:lnTo>
                  <a:lnTo>
                    <a:pt x="120370" y="173918"/>
                  </a:lnTo>
                  <a:lnTo>
                    <a:pt x="128591" y="167608"/>
                  </a:lnTo>
                  <a:lnTo>
                    <a:pt x="136308" y="161468"/>
                  </a:lnTo>
                  <a:lnTo>
                    <a:pt x="144201" y="154961"/>
                  </a:lnTo>
                  <a:lnTo>
                    <a:pt x="153540" y="14705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212435" y="715937"/>
              <a:ext cx="105286" cy="600126"/>
            </a:xfrm>
            <a:custGeom>
              <a:avLst/>
              <a:gdLst/>
              <a:ahLst/>
              <a:cxnLst/>
              <a:rect l="0" t="0" r="0" b="0"/>
              <a:pathLst>
                <a:path w="105286" h="600126">
                  <a:moveTo>
                    <a:pt x="105285" y="0"/>
                  </a:moveTo>
                  <a:lnTo>
                    <a:pt x="102418" y="11802"/>
                  </a:lnTo>
                  <a:lnTo>
                    <a:pt x="100277" y="23572"/>
                  </a:lnTo>
                  <a:lnTo>
                    <a:pt x="98669" y="36457"/>
                  </a:lnTo>
                  <a:lnTo>
                    <a:pt x="97316" y="50133"/>
                  </a:lnTo>
                  <a:lnTo>
                    <a:pt x="95818" y="63812"/>
                  </a:lnTo>
                  <a:lnTo>
                    <a:pt x="93967" y="77047"/>
                  </a:lnTo>
                  <a:lnTo>
                    <a:pt x="91728" y="90363"/>
                  </a:lnTo>
                  <a:lnTo>
                    <a:pt x="89147" y="105035"/>
                  </a:lnTo>
                  <a:lnTo>
                    <a:pt x="86297" y="121668"/>
                  </a:lnTo>
                  <a:lnTo>
                    <a:pt x="83247" y="139585"/>
                  </a:lnTo>
                  <a:lnTo>
                    <a:pt x="80055" y="157244"/>
                  </a:lnTo>
                  <a:lnTo>
                    <a:pt x="76766" y="173760"/>
                  </a:lnTo>
                  <a:lnTo>
                    <a:pt x="73577" y="189254"/>
                  </a:lnTo>
                  <a:lnTo>
                    <a:pt x="70813" y="204480"/>
                  </a:lnTo>
                  <a:lnTo>
                    <a:pt x="68620" y="219931"/>
                  </a:lnTo>
                  <a:lnTo>
                    <a:pt x="66808" y="235461"/>
                  </a:lnTo>
                  <a:lnTo>
                    <a:pt x="64977" y="250455"/>
                  </a:lnTo>
                  <a:lnTo>
                    <a:pt x="62890" y="264597"/>
                  </a:lnTo>
                  <a:lnTo>
                    <a:pt x="60487" y="278198"/>
                  </a:lnTo>
                  <a:lnTo>
                    <a:pt x="57794" y="292005"/>
                  </a:lnTo>
                  <a:lnTo>
                    <a:pt x="54869" y="306438"/>
                  </a:lnTo>
                  <a:lnTo>
                    <a:pt x="51768" y="321420"/>
                  </a:lnTo>
                  <a:lnTo>
                    <a:pt x="48541" y="336563"/>
                  </a:lnTo>
                  <a:lnTo>
                    <a:pt x="45229" y="351606"/>
                  </a:lnTo>
                  <a:lnTo>
                    <a:pt x="42023" y="366455"/>
                  </a:lnTo>
                  <a:lnTo>
                    <a:pt x="39250" y="381104"/>
                  </a:lnTo>
                  <a:lnTo>
                    <a:pt x="37049" y="395581"/>
                  </a:lnTo>
                  <a:lnTo>
                    <a:pt x="35231" y="409758"/>
                  </a:lnTo>
                  <a:lnTo>
                    <a:pt x="33397" y="423365"/>
                  </a:lnTo>
                  <a:lnTo>
                    <a:pt x="31308" y="436303"/>
                  </a:lnTo>
                  <a:lnTo>
                    <a:pt x="28904" y="448790"/>
                  </a:lnTo>
                  <a:lnTo>
                    <a:pt x="26210" y="461248"/>
                  </a:lnTo>
                  <a:lnTo>
                    <a:pt x="23288" y="473930"/>
                  </a:lnTo>
                  <a:lnTo>
                    <a:pt x="20361" y="486906"/>
                  </a:lnTo>
                  <a:lnTo>
                    <a:pt x="17782" y="500157"/>
                  </a:lnTo>
                  <a:lnTo>
                    <a:pt x="15714" y="513626"/>
                  </a:lnTo>
                  <a:lnTo>
                    <a:pt x="13988" y="527096"/>
                  </a:lnTo>
                  <a:lnTo>
                    <a:pt x="12215" y="540212"/>
                  </a:lnTo>
                  <a:lnTo>
                    <a:pt x="10171" y="552796"/>
                  </a:lnTo>
                  <a:lnTo>
                    <a:pt x="7958" y="564403"/>
                  </a:lnTo>
                  <a:lnTo>
                    <a:pt x="5692" y="575376"/>
                  </a:lnTo>
                  <a:lnTo>
                    <a:pt x="3172" y="586677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306036" y="1238964"/>
              <a:ext cx="200790" cy="258056"/>
            </a:xfrm>
            <a:custGeom>
              <a:avLst/>
              <a:gdLst/>
              <a:ahLst/>
              <a:cxnLst/>
              <a:rect l="0" t="0" r="0" b="0"/>
              <a:pathLst>
                <a:path w="200790" h="258056">
                  <a:moveTo>
                    <a:pt x="179725" y="13927"/>
                  </a:moveTo>
                  <a:lnTo>
                    <a:pt x="170923" y="10993"/>
                  </a:lnTo>
                  <a:lnTo>
                    <a:pt x="162577" y="8211"/>
                  </a:lnTo>
                  <a:lnTo>
                    <a:pt x="153879" y="5320"/>
                  </a:lnTo>
                  <a:lnTo>
                    <a:pt x="144758" y="2626"/>
                  </a:lnTo>
                  <a:lnTo>
                    <a:pt x="135263" y="757"/>
                  </a:lnTo>
                  <a:lnTo>
                    <a:pt x="125470" y="0"/>
                  </a:lnTo>
                  <a:lnTo>
                    <a:pt x="115457" y="313"/>
                  </a:lnTo>
                  <a:lnTo>
                    <a:pt x="105282" y="1515"/>
                  </a:lnTo>
                  <a:lnTo>
                    <a:pt x="94996" y="3398"/>
                  </a:lnTo>
                  <a:lnTo>
                    <a:pt x="84632" y="5780"/>
                  </a:lnTo>
                  <a:lnTo>
                    <a:pt x="74215" y="8516"/>
                  </a:lnTo>
                  <a:lnTo>
                    <a:pt x="63765" y="11509"/>
                  </a:lnTo>
                  <a:lnTo>
                    <a:pt x="53458" y="15008"/>
                  </a:lnTo>
                  <a:lnTo>
                    <a:pt x="43613" y="19575"/>
                  </a:lnTo>
                  <a:lnTo>
                    <a:pt x="34364" y="25429"/>
                  </a:lnTo>
                  <a:lnTo>
                    <a:pt x="25849" y="32482"/>
                  </a:lnTo>
                  <a:lnTo>
                    <a:pt x="18276" y="40512"/>
                  </a:lnTo>
                  <a:lnTo>
                    <a:pt x="11673" y="49285"/>
                  </a:lnTo>
                  <a:lnTo>
                    <a:pt x="6238" y="58599"/>
                  </a:lnTo>
                  <a:lnTo>
                    <a:pt x="2410" y="68296"/>
                  </a:lnTo>
                  <a:lnTo>
                    <a:pt x="290" y="78255"/>
                  </a:lnTo>
                  <a:lnTo>
                    <a:pt x="0" y="88228"/>
                  </a:lnTo>
                  <a:lnTo>
                    <a:pt x="1851" y="97851"/>
                  </a:lnTo>
                  <a:lnTo>
                    <a:pt x="5801" y="106940"/>
                  </a:lnTo>
                  <a:lnTo>
                    <a:pt x="11536" y="115009"/>
                  </a:lnTo>
                  <a:lnTo>
                    <a:pt x="18665" y="121218"/>
                  </a:lnTo>
                  <a:lnTo>
                    <a:pt x="26827" y="125279"/>
                  </a:lnTo>
                  <a:lnTo>
                    <a:pt x="35728" y="127378"/>
                  </a:lnTo>
                  <a:lnTo>
                    <a:pt x="45147" y="127889"/>
                  </a:lnTo>
                  <a:lnTo>
                    <a:pt x="54928" y="127205"/>
                  </a:lnTo>
                  <a:lnTo>
                    <a:pt x="65122" y="125818"/>
                  </a:lnTo>
                  <a:lnTo>
                    <a:pt x="75958" y="124290"/>
                  </a:lnTo>
                  <a:lnTo>
                    <a:pt x="87505" y="122944"/>
                  </a:lnTo>
                  <a:lnTo>
                    <a:pt x="99534" y="122045"/>
                  </a:lnTo>
                  <a:lnTo>
                    <a:pt x="111608" y="121893"/>
                  </a:lnTo>
                  <a:lnTo>
                    <a:pt x="123466" y="122574"/>
                  </a:lnTo>
                  <a:lnTo>
                    <a:pt x="134869" y="124167"/>
                  </a:lnTo>
                  <a:lnTo>
                    <a:pt x="145526" y="126831"/>
                  </a:lnTo>
                  <a:lnTo>
                    <a:pt x="155355" y="130552"/>
                  </a:lnTo>
                  <a:lnTo>
                    <a:pt x="164276" y="135338"/>
                  </a:lnTo>
                  <a:lnTo>
                    <a:pt x="172130" y="141299"/>
                  </a:lnTo>
                  <a:lnTo>
                    <a:pt x="178935" y="148383"/>
                  </a:lnTo>
                  <a:lnTo>
                    <a:pt x="184845" y="156410"/>
                  </a:lnTo>
                  <a:lnTo>
                    <a:pt x="190057" y="165168"/>
                  </a:lnTo>
                  <a:lnTo>
                    <a:pt x="194739" y="174465"/>
                  </a:lnTo>
                  <a:lnTo>
                    <a:pt x="198546" y="184148"/>
                  </a:lnTo>
                  <a:lnTo>
                    <a:pt x="200667" y="194100"/>
                  </a:lnTo>
                  <a:lnTo>
                    <a:pt x="200789" y="204229"/>
                  </a:lnTo>
                  <a:lnTo>
                    <a:pt x="198903" y="214149"/>
                  </a:lnTo>
                  <a:lnTo>
                    <a:pt x="195045" y="223203"/>
                  </a:lnTo>
                  <a:lnTo>
                    <a:pt x="189448" y="231107"/>
                  </a:lnTo>
                  <a:lnTo>
                    <a:pt x="182453" y="237905"/>
                  </a:lnTo>
                  <a:lnTo>
                    <a:pt x="174404" y="243787"/>
                  </a:lnTo>
                  <a:lnTo>
                    <a:pt x="165582" y="248959"/>
                  </a:lnTo>
                  <a:lnTo>
                    <a:pt x="155880" y="253281"/>
                  </a:lnTo>
                  <a:lnTo>
                    <a:pt x="144852" y="256288"/>
                  </a:lnTo>
                  <a:lnTo>
                    <a:pt x="132364" y="257832"/>
                  </a:lnTo>
                  <a:lnTo>
                    <a:pt x="118892" y="258055"/>
                  </a:lnTo>
                  <a:lnTo>
                    <a:pt x="105311" y="257218"/>
                  </a:lnTo>
                  <a:lnTo>
                    <a:pt x="92154" y="255586"/>
                  </a:lnTo>
                  <a:lnTo>
                    <a:pt x="80027" y="253532"/>
                  </a:lnTo>
                  <a:lnTo>
                    <a:pt x="68582" y="251334"/>
                  </a:lnTo>
                  <a:lnTo>
                    <a:pt x="56820" y="248803"/>
                  </a:lnTo>
                  <a:lnTo>
                    <a:pt x="42855" y="245554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526832" y="1363665"/>
              <a:ext cx="137915" cy="136875"/>
            </a:xfrm>
            <a:custGeom>
              <a:avLst/>
              <a:gdLst/>
              <a:ahLst/>
              <a:cxnLst/>
              <a:rect l="0" t="0" r="0" b="0"/>
              <a:pathLst>
                <a:path w="137915" h="136875">
                  <a:moveTo>
                    <a:pt x="1044" y="47153"/>
                  </a:moveTo>
                  <a:lnTo>
                    <a:pt x="9913" y="50020"/>
                  </a:lnTo>
                  <a:lnTo>
                    <a:pt x="18898" y="52162"/>
                  </a:lnTo>
                  <a:lnTo>
                    <a:pt x="28890" y="53761"/>
                  </a:lnTo>
                  <a:lnTo>
                    <a:pt x="39698" y="54768"/>
                  </a:lnTo>
                  <a:lnTo>
                    <a:pt x="50861" y="54968"/>
                  </a:lnTo>
                  <a:lnTo>
                    <a:pt x="62066" y="54313"/>
                  </a:lnTo>
                  <a:lnTo>
                    <a:pt x="73177" y="52902"/>
                  </a:lnTo>
                  <a:lnTo>
                    <a:pt x="84162" y="50889"/>
                  </a:lnTo>
                  <a:lnTo>
                    <a:pt x="95009" y="48417"/>
                  </a:lnTo>
                  <a:lnTo>
                    <a:pt x="105088" y="45284"/>
                  </a:lnTo>
                  <a:lnTo>
                    <a:pt x="113192" y="40971"/>
                  </a:lnTo>
                  <a:lnTo>
                    <a:pt x="118816" y="35299"/>
                  </a:lnTo>
                  <a:lnTo>
                    <a:pt x="121776" y="28710"/>
                  </a:lnTo>
                  <a:lnTo>
                    <a:pt x="121875" y="22056"/>
                  </a:lnTo>
                  <a:lnTo>
                    <a:pt x="119306" y="15848"/>
                  </a:lnTo>
                  <a:lnTo>
                    <a:pt x="114362" y="10394"/>
                  </a:lnTo>
                  <a:lnTo>
                    <a:pt x="107247" y="5963"/>
                  </a:lnTo>
                  <a:lnTo>
                    <a:pt x="98290" y="2590"/>
                  </a:lnTo>
                  <a:lnTo>
                    <a:pt x="88044" y="462"/>
                  </a:lnTo>
                  <a:lnTo>
                    <a:pt x="77183" y="0"/>
                  </a:lnTo>
                  <a:lnTo>
                    <a:pt x="66149" y="1280"/>
                  </a:lnTo>
                  <a:lnTo>
                    <a:pt x="55301" y="4087"/>
                  </a:lnTo>
                  <a:lnTo>
                    <a:pt x="45016" y="8104"/>
                  </a:lnTo>
                  <a:lnTo>
                    <a:pt x="35438" y="13030"/>
                  </a:lnTo>
                  <a:lnTo>
                    <a:pt x="26685" y="18775"/>
                  </a:lnTo>
                  <a:lnTo>
                    <a:pt x="18943" y="25455"/>
                  </a:lnTo>
                  <a:lnTo>
                    <a:pt x="12222" y="33058"/>
                  </a:lnTo>
                  <a:lnTo>
                    <a:pt x="6708" y="41450"/>
                  </a:lnTo>
                  <a:lnTo>
                    <a:pt x="2824" y="50461"/>
                  </a:lnTo>
                  <a:lnTo>
                    <a:pt x="658" y="59932"/>
                  </a:lnTo>
                  <a:lnTo>
                    <a:pt x="0" y="69733"/>
                  </a:lnTo>
                  <a:lnTo>
                    <a:pt x="537" y="79765"/>
                  </a:lnTo>
                  <a:lnTo>
                    <a:pt x="1978" y="89947"/>
                  </a:lnTo>
                  <a:lnTo>
                    <a:pt x="4400" y="99903"/>
                  </a:lnTo>
                  <a:lnTo>
                    <a:pt x="8228" y="108982"/>
                  </a:lnTo>
                  <a:lnTo>
                    <a:pt x="13585" y="116897"/>
                  </a:lnTo>
                  <a:lnTo>
                    <a:pt x="20470" y="123533"/>
                  </a:lnTo>
                  <a:lnTo>
                    <a:pt x="28920" y="128774"/>
                  </a:lnTo>
                  <a:lnTo>
                    <a:pt x="38789" y="132702"/>
                  </a:lnTo>
                  <a:lnTo>
                    <a:pt x="49652" y="135375"/>
                  </a:lnTo>
                  <a:lnTo>
                    <a:pt x="60927" y="136736"/>
                  </a:lnTo>
                  <a:lnTo>
                    <a:pt x="72242" y="136874"/>
                  </a:lnTo>
                  <a:lnTo>
                    <a:pt x="83277" y="135833"/>
                  </a:lnTo>
                  <a:lnTo>
                    <a:pt x="93688" y="133540"/>
                  </a:lnTo>
                  <a:lnTo>
                    <a:pt x="103345" y="130081"/>
                  </a:lnTo>
                  <a:lnTo>
                    <a:pt x="112011" y="125961"/>
                  </a:lnTo>
                  <a:lnTo>
                    <a:pt x="120086" y="121612"/>
                  </a:lnTo>
                  <a:lnTo>
                    <a:pt x="128278" y="116655"/>
                  </a:lnTo>
                  <a:lnTo>
                    <a:pt x="137914" y="110324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685803" y="1347647"/>
              <a:ext cx="136871" cy="124619"/>
            </a:xfrm>
            <a:custGeom>
              <a:avLst/>
              <a:gdLst/>
              <a:ahLst/>
              <a:cxnLst/>
              <a:rect l="0" t="0" r="0" b="0"/>
              <a:pathLst>
                <a:path w="136871" h="124619">
                  <a:moveTo>
                    <a:pt x="0" y="52643"/>
                  </a:moveTo>
                  <a:lnTo>
                    <a:pt x="2933" y="61511"/>
                  </a:lnTo>
                  <a:lnTo>
                    <a:pt x="5716" y="70498"/>
                  </a:lnTo>
                  <a:lnTo>
                    <a:pt x="8620" y="80489"/>
                  </a:lnTo>
                  <a:lnTo>
                    <a:pt x="11834" y="91296"/>
                  </a:lnTo>
                  <a:lnTo>
                    <a:pt x="15646" y="102459"/>
                  </a:lnTo>
                  <a:lnTo>
                    <a:pt x="20144" y="113593"/>
                  </a:lnTo>
                  <a:lnTo>
                    <a:pt x="24535" y="122032"/>
                  </a:lnTo>
                  <a:lnTo>
                    <a:pt x="27325" y="124618"/>
                  </a:lnTo>
                  <a:lnTo>
                    <a:pt x="28043" y="122420"/>
                  </a:lnTo>
                  <a:lnTo>
                    <a:pt x="27517" y="116937"/>
                  </a:lnTo>
                  <a:lnTo>
                    <a:pt x="26933" y="109044"/>
                  </a:lnTo>
                  <a:lnTo>
                    <a:pt x="26940" y="99352"/>
                  </a:lnTo>
                  <a:lnTo>
                    <a:pt x="27716" y="88509"/>
                  </a:lnTo>
                  <a:lnTo>
                    <a:pt x="29202" y="77198"/>
                  </a:lnTo>
                  <a:lnTo>
                    <a:pt x="31273" y="65840"/>
                  </a:lnTo>
                  <a:lnTo>
                    <a:pt x="34113" y="54934"/>
                  </a:lnTo>
                  <a:lnTo>
                    <a:pt x="38218" y="45138"/>
                  </a:lnTo>
                  <a:lnTo>
                    <a:pt x="43756" y="36698"/>
                  </a:lnTo>
                  <a:lnTo>
                    <a:pt x="50590" y="29522"/>
                  </a:lnTo>
                  <a:lnTo>
                    <a:pt x="58473" y="23378"/>
                  </a:lnTo>
                  <a:lnTo>
                    <a:pt x="67147" y="18022"/>
                  </a:lnTo>
                  <a:lnTo>
                    <a:pt x="76514" y="13389"/>
                  </a:lnTo>
                  <a:lnTo>
                    <a:pt x="87876" y="9147"/>
                  </a:lnTo>
                  <a:lnTo>
                    <a:pt x="105578" y="491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843730" y="1358176"/>
              <a:ext cx="136872" cy="126878"/>
            </a:xfrm>
            <a:custGeom>
              <a:avLst/>
              <a:gdLst/>
              <a:ahLst/>
              <a:cxnLst/>
              <a:rect l="0" t="0" r="0" b="0"/>
              <a:pathLst>
                <a:path w="136872" h="126878">
                  <a:moveTo>
                    <a:pt x="0" y="10528"/>
                  </a:moveTo>
                  <a:lnTo>
                    <a:pt x="3001" y="19330"/>
                  </a:lnTo>
                  <a:lnTo>
                    <a:pt x="6424" y="27676"/>
                  </a:lnTo>
                  <a:lnTo>
                    <a:pt x="10616" y="36375"/>
                  </a:lnTo>
                  <a:lnTo>
                    <a:pt x="15343" y="45496"/>
                  </a:lnTo>
                  <a:lnTo>
                    <a:pt x="20175" y="54991"/>
                  </a:lnTo>
                  <a:lnTo>
                    <a:pt x="24857" y="64778"/>
                  </a:lnTo>
                  <a:lnTo>
                    <a:pt x="29466" y="74619"/>
                  </a:lnTo>
                  <a:lnTo>
                    <a:pt x="34317" y="84145"/>
                  </a:lnTo>
                  <a:lnTo>
                    <a:pt x="39578" y="93178"/>
                  </a:lnTo>
                  <a:lnTo>
                    <a:pt x="45264" y="101717"/>
                  </a:lnTo>
                  <a:lnTo>
                    <a:pt x="51312" y="109838"/>
                  </a:lnTo>
                  <a:lnTo>
                    <a:pt x="57659" y="117603"/>
                  </a:lnTo>
                  <a:lnTo>
                    <a:pt x="64726" y="123921"/>
                  </a:lnTo>
                  <a:lnTo>
                    <a:pt x="72238" y="126877"/>
                  </a:lnTo>
                  <a:lnTo>
                    <a:pt x="78805" y="125995"/>
                  </a:lnTo>
                  <a:lnTo>
                    <a:pt x="84313" y="121667"/>
                  </a:lnTo>
                  <a:lnTo>
                    <a:pt x="89075" y="114579"/>
                  </a:lnTo>
                  <a:lnTo>
                    <a:pt x="93368" y="105578"/>
                  </a:lnTo>
                  <a:lnTo>
                    <a:pt x="97371" y="95547"/>
                  </a:lnTo>
                  <a:lnTo>
                    <a:pt x="101194" y="85058"/>
                  </a:lnTo>
                  <a:lnTo>
                    <a:pt x="104904" y="74404"/>
                  </a:lnTo>
                  <a:lnTo>
                    <a:pt x="108545" y="63716"/>
                  </a:lnTo>
                  <a:lnTo>
                    <a:pt x="112139" y="53052"/>
                  </a:lnTo>
                  <a:lnTo>
                    <a:pt x="115746" y="42688"/>
                  </a:lnTo>
                  <a:lnTo>
                    <a:pt x="119915" y="32013"/>
                  </a:lnTo>
                  <a:lnTo>
                    <a:pt x="126132" y="1897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022715" y="1358176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2867" y="8868"/>
                  </a:lnTo>
                  <a:lnTo>
                    <a:pt x="5008" y="17855"/>
                  </a:lnTo>
                  <a:lnTo>
                    <a:pt x="6615" y="27850"/>
                  </a:lnTo>
                  <a:lnTo>
                    <a:pt x="7970" y="38831"/>
                  </a:lnTo>
                  <a:lnTo>
                    <a:pt x="9466" y="50642"/>
                  </a:lnTo>
                  <a:lnTo>
                    <a:pt x="11313" y="63096"/>
                  </a:lnTo>
                  <a:lnTo>
                    <a:pt x="13390" y="75994"/>
                  </a:lnTo>
                  <a:lnTo>
                    <a:pt x="15547" y="90721"/>
                  </a:lnTo>
                  <a:lnTo>
                    <a:pt x="17975" y="11191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043772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134446" y="1338840"/>
              <a:ext cx="119897" cy="146731"/>
            </a:xfrm>
            <a:custGeom>
              <a:avLst/>
              <a:gdLst/>
              <a:ahLst/>
              <a:cxnLst/>
              <a:rect l="0" t="0" r="0" b="0"/>
              <a:pathLst>
                <a:path w="119897" h="146731">
                  <a:moveTo>
                    <a:pt x="77782" y="19336"/>
                  </a:moveTo>
                  <a:lnTo>
                    <a:pt x="71780" y="10802"/>
                  </a:lnTo>
                  <a:lnTo>
                    <a:pt x="64934" y="5017"/>
                  </a:lnTo>
                  <a:lnTo>
                    <a:pt x="56553" y="1509"/>
                  </a:lnTo>
                  <a:lnTo>
                    <a:pt x="47097" y="0"/>
                  </a:lnTo>
                  <a:lnTo>
                    <a:pt x="37432" y="419"/>
                  </a:lnTo>
                  <a:lnTo>
                    <a:pt x="28087" y="2555"/>
                  </a:lnTo>
                  <a:lnTo>
                    <a:pt x="19560" y="6407"/>
                  </a:lnTo>
                  <a:lnTo>
                    <a:pt x="12452" y="12255"/>
                  </a:lnTo>
                  <a:lnTo>
                    <a:pt x="6946" y="20068"/>
                  </a:lnTo>
                  <a:lnTo>
                    <a:pt x="3051" y="29396"/>
                  </a:lnTo>
                  <a:lnTo>
                    <a:pt x="787" y="39565"/>
                  </a:lnTo>
                  <a:lnTo>
                    <a:pt x="0" y="50105"/>
                  </a:lnTo>
                  <a:lnTo>
                    <a:pt x="417" y="60773"/>
                  </a:lnTo>
                  <a:lnTo>
                    <a:pt x="1751" y="71462"/>
                  </a:lnTo>
                  <a:lnTo>
                    <a:pt x="3761" y="82125"/>
                  </a:lnTo>
                  <a:lnTo>
                    <a:pt x="6584" y="92591"/>
                  </a:lnTo>
                  <a:lnTo>
                    <a:pt x="10688" y="102552"/>
                  </a:lnTo>
                  <a:lnTo>
                    <a:pt x="16228" y="111881"/>
                  </a:lnTo>
                  <a:lnTo>
                    <a:pt x="23069" y="120452"/>
                  </a:lnTo>
                  <a:lnTo>
                    <a:pt x="30957" y="128064"/>
                  </a:lnTo>
                  <a:lnTo>
                    <a:pt x="39634" y="134693"/>
                  </a:lnTo>
                  <a:lnTo>
                    <a:pt x="48884" y="140145"/>
                  </a:lnTo>
                  <a:lnTo>
                    <a:pt x="58538" y="143984"/>
                  </a:lnTo>
                  <a:lnTo>
                    <a:pt x="68464" y="146122"/>
                  </a:lnTo>
                  <a:lnTo>
                    <a:pt x="78310" y="146730"/>
                  </a:lnTo>
                  <a:lnTo>
                    <a:pt x="88572" y="146019"/>
                  </a:lnTo>
                  <a:lnTo>
                    <a:pt x="101266" y="142809"/>
                  </a:lnTo>
                  <a:lnTo>
                    <a:pt x="119896" y="135149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271533" y="1336933"/>
              <a:ext cx="130209" cy="168643"/>
            </a:xfrm>
            <a:custGeom>
              <a:avLst/>
              <a:gdLst/>
              <a:ahLst/>
              <a:cxnLst/>
              <a:rect l="0" t="0" r="0" b="0"/>
              <a:pathLst>
                <a:path w="130209" h="168643">
                  <a:moveTo>
                    <a:pt x="24923" y="73885"/>
                  </a:moveTo>
                  <a:lnTo>
                    <a:pt x="30925" y="68152"/>
                  </a:lnTo>
                  <a:lnTo>
                    <a:pt x="37769" y="63867"/>
                  </a:lnTo>
                  <a:lnTo>
                    <a:pt x="46156" y="60657"/>
                  </a:lnTo>
                  <a:lnTo>
                    <a:pt x="55785" y="58123"/>
                  </a:lnTo>
                  <a:lnTo>
                    <a:pt x="66099" y="55778"/>
                  </a:lnTo>
                  <a:lnTo>
                    <a:pt x="76693" y="53316"/>
                  </a:lnTo>
                  <a:lnTo>
                    <a:pt x="86872" y="50143"/>
                  </a:lnTo>
                  <a:lnTo>
                    <a:pt x="95627" y="45333"/>
                  </a:lnTo>
                  <a:lnTo>
                    <a:pt x="102526" y="38544"/>
                  </a:lnTo>
                  <a:lnTo>
                    <a:pt x="107171" y="30406"/>
                  </a:lnTo>
                  <a:lnTo>
                    <a:pt x="108946" y="22181"/>
                  </a:lnTo>
                  <a:lnTo>
                    <a:pt x="107803" y="14629"/>
                  </a:lnTo>
                  <a:lnTo>
                    <a:pt x="104141" y="8293"/>
                  </a:lnTo>
                  <a:lnTo>
                    <a:pt x="98494" y="3729"/>
                  </a:lnTo>
                  <a:lnTo>
                    <a:pt x="91366" y="1040"/>
                  </a:lnTo>
                  <a:lnTo>
                    <a:pt x="83009" y="0"/>
                  </a:lnTo>
                  <a:lnTo>
                    <a:pt x="73432" y="267"/>
                  </a:lnTo>
                  <a:lnTo>
                    <a:pt x="62745" y="1520"/>
                  </a:lnTo>
                  <a:lnTo>
                    <a:pt x="51469" y="3813"/>
                  </a:lnTo>
                  <a:lnTo>
                    <a:pt x="40433" y="7553"/>
                  </a:lnTo>
                  <a:lnTo>
                    <a:pt x="30094" y="12850"/>
                  </a:lnTo>
                  <a:lnTo>
                    <a:pt x="20866" y="19695"/>
                  </a:lnTo>
                  <a:lnTo>
                    <a:pt x="13271" y="28117"/>
                  </a:lnTo>
                  <a:lnTo>
                    <a:pt x="7430" y="37967"/>
                  </a:lnTo>
                  <a:lnTo>
                    <a:pt x="3305" y="48818"/>
                  </a:lnTo>
                  <a:lnTo>
                    <a:pt x="887" y="60086"/>
                  </a:lnTo>
                  <a:lnTo>
                    <a:pt x="0" y="71400"/>
                  </a:lnTo>
                  <a:lnTo>
                    <a:pt x="520" y="82605"/>
                  </a:lnTo>
                  <a:lnTo>
                    <a:pt x="2455" y="93661"/>
                  </a:lnTo>
                  <a:lnTo>
                    <a:pt x="5683" y="104570"/>
                  </a:lnTo>
                  <a:lnTo>
                    <a:pt x="10137" y="115032"/>
                  </a:lnTo>
                  <a:lnTo>
                    <a:pt x="15875" y="124459"/>
                  </a:lnTo>
                  <a:lnTo>
                    <a:pt x="22809" y="132616"/>
                  </a:lnTo>
                  <a:lnTo>
                    <a:pt x="30736" y="139585"/>
                  </a:lnTo>
                  <a:lnTo>
                    <a:pt x="39428" y="145583"/>
                  </a:lnTo>
                  <a:lnTo>
                    <a:pt x="48686" y="150837"/>
                  </a:lnTo>
                  <a:lnTo>
                    <a:pt x="58511" y="155385"/>
                  </a:lnTo>
                  <a:lnTo>
                    <a:pt x="69092" y="159075"/>
                  </a:lnTo>
                  <a:lnTo>
                    <a:pt x="80451" y="161895"/>
                  </a:lnTo>
                  <a:lnTo>
                    <a:pt x="91886" y="163964"/>
                  </a:lnTo>
                  <a:lnTo>
                    <a:pt x="103175" y="165661"/>
                  </a:lnTo>
                  <a:lnTo>
                    <a:pt x="115309" y="167135"/>
                  </a:lnTo>
                  <a:lnTo>
                    <a:pt x="130208" y="16864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468041" y="1350360"/>
              <a:ext cx="154799" cy="176273"/>
            </a:xfrm>
            <a:custGeom>
              <a:avLst/>
              <a:gdLst/>
              <a:ahLst/>
              <a:cxnLst/>
              <a:rect l="0" t="0" r="0" b="0"/>
              <a:pathLst>
                <a:path w="154799" h="176273">
                  <a:moveTo>
                    <a:pt x="154798" y="7816"/>
                  </a:moveTo>
                  <a:lnTo>
                    <a:pt x="142996" y="4949"/>
                  </a:lnTo>
                  <a:lnTo>
                    <a:pt x="131227" y="2807"/>
                  </a:lnTo>
                  <a:lnTo>
                    <a:pt x="118341" y="1208"/>
                  </a:lnTo>
                  <a:lnTo>
                    <a:pt x="104665" y="201"/>
                  </a:lnTo>
                  <a:lnTo>
                    <a:pt x="90985" y="0"/>
                  </a:lnTo>
                  <a:lnTo>
                    <a:pt x="77770" y="661"/>
                  </a:lnTo>
                  <a:lnTo>
                    <a:pt x="65145" y="2245"/>
                  </a:lnTo>
                  <a:lnTo>
                    <a:pt x="53066" y="4906"/>
                  </a:lnTo>
                  <a:lnTo>
                    <a:pt x="41437" y="8626"/>
                  </a:lnTo>
                  <a:lnTo>
                    <a:pt x="30476" y="13412"/>
                  </a:lnTo>
                  <a:lnTo>
                    <a:pt x="20707" y="19373"/>
                  </a:lnTo>
                  <a:lnTo>
                    <a:pt x="12332" y="26452"/>
                  </a:lnTo>
                  <a:lnTo>
                    <a:pt x="5723" y="34307"/>
                  </a:lnTo>
                  <a:lnTo>
                    <a:pt x="1565" y="42417"/>
                  </a:lnTo>
                  <a:lnTo>
                    <a:pt x="0" y="50457"/>
                  </a:lnTo>
                  <a:lnTo>
                    <a:pt x="880" y="58141"/>
                  </a:lnTo>
                  <a:lnTo>
                    <a:pt x="4048" y="65149"/>
                  </a:lnTo>
                  <a:lnTo>
                    <a:pt x="9174" y="71364"/>
                  </a:lnTo>
                  <a:lnTo>
                    <a:pt x="15850" y="76367"/>
                  </a:lnTo>
                  <a:lnTo>
                    <a:pt x="23685" y="79372"/>
                  </a:lnTo>
                  <a:lnTo>
                    <a:pt x="32359" y="80142"/>
                  </a:lnTo>
                  <a:lnTo>
                    <a:pt x="41791" y="79218"/>
                  </a:lnTo>
                  <a:lnTo>
                    <a:pt x="52106" y="77612"/>
                  </a:lnTo>
                  <a:lnTo>
                    <a:pt x="63297" y="75993"/>
                  </a:lnTo>
                  <a:lnTo>
                    <a:pt x="74914" y="74964"/>
                  </a:lnTo>
                  <a:lnTo>
                    <a:pt x="86179" y="75197"/>
                  </a:lnTo>
                  <a:lnTo>
                    <a:pt x="96681" y="76921"/>
                  </a:lnTo>
                  <a:lnTo>
                    <a:pt x="106360" y="80015"/>
                  </a:lnTo>
                  <a:lnTo>
                    <a:pt x="115321" y="84219"/>
                  </a:lnTo>
                  <a:lnTo>
                    <a:pt x="123714" y="89267"/>
                  </a:lnTo>
                  <a:lnTo>
                    <a:pt x="131521" y="95094"/>
                  </a:lnTo>
                  <a:lnTo>
                    <a:pt x="138552" y="101827"/>
                  </a:lnTo>
                  <a:lnTo>
                    <a:pt x="144754" y="109464"/>
                  </a:lnTo>
                  <a:lnTo>
                    <a:pt x="149736" y="117880"/>
                  </a:lnTo>
                  <a:lnTo>
                    <a:pt x="152719" y="126907"/>
                  </a:lnTo>
                  <a:lnTo>
                    <a:pt x="153452" y="136374"/>
                  </a:lnTo>
                  <a:lnTo>
                    <a:pt x="151825" y="145663"/>
                  </a:lnTo>
                  <a:lnTo>
                    <a:pt x="147616" y="153754"/>
                  </a:lnTo>
                  <a:lnTo>
                    <a:pt x="140962" y="160189"/>
                  </a:lnTo>
                  <a:lnTo>
                    <a:pt x="132107" y="165016"/>
                  </a:lnTo>
                  <a:lnTo>
                    <a:pt x="121206" y="168504"/>
                  </a:lnTo>
                  <a:lnTo>
                    <a:pt x="108548" y="170963"/>
                  </a:lnTo>
                  <a:lnTo>
                    <a:pt x="94663" y="172668"/>
                  </a:lnTo>
                  <a:lnTo>
                    <a:pt x="80208" y="173838"/>
                  </a:lnTo>
                  <a:lnTo>
                    <a:pt x="65617" y="174634"/>
                  </a:lnTo>
                  <a:lnTo>
                    <a:pt x="51689" y="175173"/>
                  </a:lnTo>
                  <a:lnTo>
                    <a:pt x="38301" y="175595"/>
                  </a:lnTo>
                  <a:lnTo>
                    <a:pt x="24283" y="175940"/>
                  </a:lnTo>
                  <a:lnTo>
                    <a:pt x="7399" y="17627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254134" y="1537160"/>
              <a:ext cx="1779317" cy="31587"/>
            </a:xfrm>
            <a:custGeom>
              <a:avLst/>
              <a:gdLst/>
              <a:ahLst/>
              <a:cxnLst/>
              <a:rect l="0" t="0" r="0" b="0"/>
              <a:pathLst>
                <a:path w="1779317" h="31587">
                  <a:moveTo>
                    <a:pt x="1779316" y="31586"/>
                  </a:moveTo>
                  <a:lnTo>
                    <a:pt x="1770448" y="28719"/>
                  </a:lnTo>
                  <a:lnTo>
                    <a:pt x="1761461" y="26577"/>
                  </a:lnTo>
                  <a:lnTo>
                    <a:pt x="1751465" y="24974"/>
                  </a:lnTo>
                  <a:lnTo>
                    <a:pt x="1740485" y="23793"/>
                  </a:lnTo>
                  <a:lnTo>
                    <a:pt x="1728674" y="22945"/>
                  </a:lnTo>
                  <a:lnTo>
                    <a:pt x="1716220" y="22343"/>
                  </a:lnTo>
                  <a:lnTo>
                    <a:pt x="1703455" y="21755"/>
                  </a:lnTo>
                  <a:lnTo>
                    <a:pt x="1690823" y="20823"/>
                  </a:lnTo>
                  <a:lnTo>
                    <a:pt x="1678536" y="19381"/>
                  </a:lnTo>
                  <a:lnTo>
                    <a:pt x="1665981" y="17598"/>
                  </a:lnTo>
                  <a:lnTo>
                    <a:pt x="1651882" y="15861"/>
                  </a:lnTo>
                  <a:lnTo>
                    <a:pt x="1635647" y="14395"/>
                  </a:lnTo>
                  <a:lnTo>
                    <a:pt x="1617332" y="13089"/>
                  </a:lnTo>
                  <a:lnTo>
                    <a:pt x="1597283" y="11606"/>
                  </a:lnTo>
                  <a:lnTo>
                    <a:pt x="1575916" y="9762"/>
                  </a:lnTo>
                  <a:lnTo>
                    <a:pt x="1554078" y="7692"/>
                  </a:lnTo>
                  <a:lnTo>
                    <a:pt x="1532973" y="5756"/>
                  </a:lnTo>
                  <a:lnTo>
                    <a:pt x="1513198" y="4157"/>
                  </a:lnTo>
                  <a:lnTo>
                    <a:pt x="1494807" y="2931"/>
                  </a:lnTo>
                  <a:lnTo>
                    <a:pt x="1477599" y="2033"/>
                  </a:lnTo>
                  <a:lnTo>
                    <a:pt x="1461316" y="1395"/>
                  </a:lnTo>
                  <a:lnTo>
                    <a:pt x="1445717" y="949"/>
                  </a:lnTo>
                  <a:lnTo>
                    <a:pt x="1430607" y="642"/>
                  </a:lnTo>
                  <a:lnTo>
                    <a:pt x="1415832" y="433"/>
                  </a:lnTo>
                  <a:lnTo>
                    <a:pt x="1401126" y="291"/>
                  </a:lnTo>
                  <a:lnTo>
                    <a:pt x="1386106" y="195"/>
                  </a:lnTo>
                  <a:lnTo>
                    <a:pt x="1370594" y="131"/>
                  </a:lnTo>
                  <a:lnTo>
                    <a:pt x="1354754" y="87"/>
                  </a:lnTo>
                  <a:lnTo>
                    <a:pt x="1338967" y="59"/>
                  </a:lnTo>
                  <a:lnTo>
                    <a:pt x="1323454" y="39"/>
                  </a:lnTo>
                  <a:lnTo>
                    <a:pt x="1308105" y="26"/>
                  </a:lnTo>
                  <a:lnTo>
                    <a:pt x="1292580" y="18"/>
                  </a:lnTo>
                  <a:lnTo>
                    <a:pt x="1276696" y="12"/>
                  </a:lnTo>
                  <a:lnTo>
                    <a:pt x="1260587" y="8"/>
                  </a:lnTo>
                  <a:lnTo>
                    <a:pt x="1244612" y="5"/>
                  </a:lnTo>
                  <a:lnTo>
                    <a:pt x="1228969" y="4"/>
                  </a:lnTo>
                  <a:lnTo>
                    <a:pt x="1213532" y="3"/>
                  </a:lnTo>
                  <a:lnTo>
                    <a:pt x="1197947" y="2"/>
                  </a:lnTo>
                  <a:lnTo>
                    <a:pt x="1182017" y="1"/>
                  </a:lnTo>
                  <a:lnTo>
                    <a:pt x="1165708" y="1"/>
                  </a:lnTo>
                  <a:lnTo>
                    <a:pt x="1149067" y="1"/>
                  </a:lnTo>
                  <a:lnTo>
                    <a:pt x="1132164" y="1"/>
                  </a:lnTo>
                  <a:lnTo>
                    <a:pt x="1115066" y="1"/>
                  </a:lnTo>
                  <a:lnTo>
                    <a:pt x="1097827" y="0"/>
                  </a:lnTo>
                  <a:lnTo>
                    <a:pt x="1080491" y="0"/>
                  </a:lnTo>
                  <a:lnTo>
                    <a:pt x="1063086" y="0"/>
                  </a:lnTo>
                  <a:lnTo>
                    <a:pt x="1045635" y="0"/>
                  </a:lnTo>
                  <a:lnTo>
                    <a:pt x="1028152" y="0"/>
                  </a:lnTo>
                  <a:lnTo>
                    <a:pt x="1010648" y="0"/>
                  </a:lnTo>
                  <a:lnTo>
                    <a:pt x="993130" y="0"/>
                  </a:lnTo>
                  <a:lnTo>
                    <a:pt x="975603" y="0"/>
                  </a:lnTo>
                  <a:lnTo>
                    <a:pt x="958068" y="0"/>
                  </a:lnTo>
                  <a:lnTo>
                    <a:pt x="940529" y="0"/>
                  </a:lnTo>
                  <a:lnTo>
                    <a:pt x="922987" y="0"/>
                  </a:lnTo>
                  <a:lnTo>
                    <a:pt x="905444" y="0"/>
                  </a:lnTo>
                  <a:lnTo>
                    <a:pt x="887899" y="0"/>
                  </a:lnTo>
                  <a:lnTo>
                    <a:pt x="870353" y="0"/>
                  </a:lnTo>
                  <a:lnTo>
                    <a:pt x="852806" y="0"/>
                  </a:lnTo>
                  <a:lnTo>
                    <a:pt x="835259" y="0"/>
                  </a:lnTo>
                  <a:lnTo>
                    <a:pt x="817712" y="0"/>
                  </a:lnTo>
                  <a:lnTo>
                    <a:pt x="800165" y="0"/>
                  </a:lnTo>
                  <a:lnTo>
                    <a:pt x="782618" y="0"/>
                  </a:lnTo>
                  <a:lnTo>
                    <a:pt x="765067" y="0"/>
                  </a:lnTo>
                  <a:lnTo>
                    <a:pt x="747346" y="0"/>
                  </a:lnTo>
                  <a:lnTo>
                    <a:pt x="729150" y="0"/>
                  </a:lnTo>
                  <a:lnTo>
                    <a:pt x="710355" y="0"/>
                  </a:lnTo>
                  <a:lnTo>
                    <a:pt x="691155" y="0"/>
                  </a:lnTo>
                  <a:lnTo>
                    <a:pt x="671959" y="0"/>
                  </a:lnTo>
                  <a:lnTo>
                    <a:pt x="653008" y="0"/>
                  </a:lnTo>
                  <a:lnTo>
                    <a:pt x="634368" y="0"/>
                  </a:lnTo>
                  <a:lnTo>
                    <a:pt x="616012" y="0"/>
                  </a:lnTo>
                  <a:lnTo>
                    <a:pt x="597892" y="0"/>
                  </a:lnTo>
                  <a:lnTo>
                    <a:pt x="580112" y="0"/>
                  </a:lnTo>
                  <a:lnTo>
                    <a:pt x="562934" y="0"/>
                  </a:lnTo>
                  <a:lnTo>
                    <a:pt x="546444" y="0"/>
                  </a:lnTo>
                  <a:lnTo>
                    <a:pt x="530419" y="0"/>
                  </a:lnTo>
                  <a:lnTo>
                    <a:pt x="514432" y="0"/>
                  </a:lnTo>
                  <a:lnTo>
                    <a:pt x="498228" y="0"/>
                  </a:lnTo>
                  <a:lnTo>
                    <a:pt x="481734" y="0"/>
                  </a:lnTo>
                  <a:lnTo>
                    <a:pt x="464968" y="0"/>
                  </a:lnTo>
                  <a:lnTo>
                    <a:pt x="447986" y="0"/>
                  </a:lnTo>
                  <a:lnTo>
                    <a:pt x="431004" y="0"/>
                  </a:lnTo>
                  <a:lnTo>
                    <a:pt x="414376" y="0"/>
                  </a:lnTo>
                  <a:lnTo>
                    <a:pt x="398263" y="0"/>
                  </a:lnTo>
                  <a:lnTo>
                    <a:pt x="382495" y="0"/>
                  </a:lnTo>
                  <a:lnTo>
                    <a:pt x="366680" y="0"/>
                  </a:lnTo>
                  <a:lnTo>
                    <a:pt x="350597" y="0"/>
                  </a:lnTo>
                  <a:lnTo>
                    <a:pt x="334353" y="0"/>
                  </a:lnTo>
                  <a:lnTo>
                    <a:pt x="318288" y="0"/>
                  </a:lnTo>
                  <a:lnTo>
                    <a:pt x="302586" y="0"/>
                  </a:lnTo>
                  <a:lnTo>
                    <a:pt x="287108" y="0"/>
                  </a:lnTo>
                  <a:lnTo>
                    <a:pt x="271495" y="0"/>
                  </a:lnTo>
                  <a:lnTo>
                    <a:pt x="255551" y="5"/>
                  </a:lnTo>
                  <a:lnTo>
                    <a:pt x="239402" y="178"/>
                  </a:lnTo>
                  <a:lnTo>
                    <a:pt x="223401" y="826"/>
                  </a:lnTo>
                  <a:lnTo>
                    <a:pt x="207746" y="2075"/>
                  </a:lnTo>
                  <a:lnTo>
                    <a:pt x="192470" y="3727"/>
                  </a:lnTo>
                  <a:lnTo>
                    <a:pt x="177526" y="5375"/>
                  </a:lnTo>
                  <a:lnTo>
                    <a:pt x="162839" y="6778"/>
                  </a:lnTo>
                  <a:lnTo>
                    <a:pt x="148179" y="7871"/>
                  </a:lnTo>
                  <a:lnTo>
                    <a:pt x="133183" y="8679"/>
                  </a:lnTo>
                  <a:lnTo>
                    <a:pt x="117680" y="9262"/>
                  </a:lnTo>
                  <a:lnTo>
                    <a:pt x="101674" y="9839"/>
                  </a:lnTo>
                  <a:lnTo>
                    <a:pt x="85243" y="10767"/>
                  </a:lnTo>
                  <a:lnTo>
                    <a:pt x="68507" y="12207"/>
                  </a:lnTo>
                  <a:lnTo>
                    <a:pt x="52311" y="13998"/>
                  </a:lnTo>
                  <a:lnTo>
                    <a:pt x="36623" y="15927"/>
                  </a:lnTo>
                  <a:lnTo>
                    <a:pt x="20066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5" name="Straight Connector 64"/>
          <p:cNvCxnSpPr/>
          <p:nvPr/>
        </p:nvCxnSpPr>
        <p:spPr>
          <a:xfrm>
            <a:off x="6411848" y="663320"/>
            <a:ext cx="0" cy="571690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3105911" y="926464"/>
            <a:ext cx="0" cy="549592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Group 83"/>
          <p:cNvGrpSpPr/>
          <p:nvPr/>
        </p:nvGrpSpPr>
        <p:grpSpPr>
          <a:xfrm>
            <a:off x="221098" y="1895129"/>
            <a:ext cx="2308133" cy="515898"/>
            <a:chOff x="221098" y="1895129"/>
            <a:chExt cx="2308133" cy="515898"/>
          </a:xfrm>
        </p:grpSpPr>
        <p:sp>
          <p:nvSpPr>
            <p:cNvPr id="67" name="Freeform 66"/>
            <p:cNvSpPr/>
            <p:nvPr/>
          </p:nvSpPr>
          <p:spPr>
            <a:xfrm>
              <a:off x="326383" y="1989886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5"/>
                  </a:lnTo>
                  <a:lnTo>
                    <a:pt x="3686" y="50486"/>
                  </a:lnTo>
                  <a:lnTo>
                    <a:pt x="5354" y="65463"/>
                  </a:lnTo>
                  <a:lnTo>
                    <a:pt x="6772" y="81190"/>
                  </a:lnTo>
                  <a:lnTo>
                    <a:pt x="8043" y="97638"/>
                  </a:lnTo>
                  <a:lnTo>
                    <a:pt x="9502" y="114959"/>
                  </a:lnTo>
                  <a:lnTo>
                    <a:pt x="11330" y="133159"/>
                  </a:lnTo>
                  <a:lnTo>
                    <a:pt x="13388" y="151954"/>
                  </a:lnTo>
                  <a:lnTo>
                    <a:pt x="15316" y="170877"/>
                  </a:lnTo>
                  <a:lnTo>
                    <a:pt x="16910" y="189639"/>
                  </a:lnTo>
                  <a:lnTo>
                    <a:pt x="18133" y="207983"/>
                  </a:lnTo>
                  <a:lnTo>
                    <a:pt x="19029" y="225608"/>
                  </a:lnTo>
                  <a:lnTo>
                    <a:pt x="19666" y="242407"/>
                  </a:lnTo>
                  <a:lnTo>
                    <a:pt x="20111" y="257858"/>
                  </a:lnTo>
                  <a:lnTo>
                    <a:pt x="20466" y="272452"/>
                  </a:lnTo>
                  <a:lnTo>
                    <a:pt x="20764" y="287468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21098" y="1941611"/>
              <a:ext cx="214795" cy="185146"/>
            </a:xfrm>
            <a:custGeom>
              <a:avLst/>
              <a:gdLst/>
              <a:ahLst/>
              <a:cxnLst/>
              <a:rect l="0" t="0" r="0" b="0"/>
              <a:pathLst>
                <a:path w="214795" h="185146">
                  <a:moveTo>
                    <a:pt x="0" y="79860"/>
                  </a:moveTo>
                  <a:lnTo>
                    <a:pt x="3001" y="71126"/>
                  </a:lnTo>
                  <a:lnTo>
                    <a:pt x="6423" y="63419"/>
                  </a:lnTo>
                  <a:lnTo>
                    <a:pt x="10619" y="56017"/>
                  </a:lnTo>
                  <a:lnTo>
                    <a:pt x="15519" y="48756"/>
                  </a:lnTo>
                  <a:lnTo>
                    <a:pt x="21001" y="41577"/>
                  </a:lnTo>
                  <a:lnTo>
                    <a:pt x="26936" y="34456"/>
                  </a:lnTo>
                  <a:lnTo>
                    <a:pt x="33370" y="27539"/>
                  </a:lnTo>
                  <a:lnTo>
                    <a:pt x="40517" y="21120"/>
                  </a:lnTo>
                  <a:lnTo>
                    <a:pt x="48444" y="15327"/>
                  </a:lnTo>
                  <a:lnTo>
                    <a:pt x="57393" y="10285"/>
                  </a:lnTo>
                  <a:lnTo>
                    <a:pt x="67844" y="6197"/>
                  </a:lnTo>
                  <a:lnTo>
                    <a:pt x="79911" y="3082"/>
                  </a:lnTo>
                  <a:lnTo>
                    <a:pt x="93254" y="973"/>
                  </a:lnTo>
                  <a:lnTo>
                    <a:pt x="107273" y="0"/>
                  </a:lnTo>
                  <a:lnTo>
                    <a:pt x="121548" y="126"/>
                  </a:lnTo>
                  <a:lnTo>
                    <a:pt x="135706" y="1345"/>
                  </a:lnTo>
                  <a:lnTo>
                    <a:pt x="149359" y="3758"/>
                  </a:lnTo>
                  <a:lnTo>
                    <a:pt x="162343" y="7311"/>
                  </a:lnTo>
                  <a:lnTo>
                    <a:pt x="174366" y="11985"/>
                  </a:lnTo>
                  <a:lnTo>
                    <a:pt x="184922" y="17870"/>
                  </a:lnTo>
                  <a:lnTo>
                    <a:pt x="193872" y="24908"/>
                  </a:lnTo>
                  <a:lnTo>
                    <a:pt x="201222" y="33075"/>
                  </a:lnTo>
                  <a:lnTo>
                    <a:pt x="206952" y="42459"/>
                  </a:lnTo>
                  <a:lnTo>
                    <a:pt x="211206" y="52990"/>
                  </a:lnTo>
                  <a:lnTo>
                    <a:pt x="213930" y="64315"/>
                  </a:lnTo>
                  <a:lnTo>
                    <a:pt x="214794" y="75909"/>
                  </a:lnTo>
                  <a:lnTo>
                    <a:pt x="213784" y="87441"/>
                  </a:lnTo>
                  <a:lnTo>
                    <a:pt x="211158" y="98623"/>
                  </a:lnTo>
                  <a:lnTo>
                    <a:pt x="207262" y="109132"/>
                  </a:lnTo>
                  <a:lnTo>
                    <a:pt x="202422" y="118865"/>
                  </a:lnTo>
                  <a:lnTo>
                    <a:pt x="196903" y="127893"/>
                  </a:lnTo>
                  <a:lnTo>
                    <a:pt x="190907" y="136351"/>
                  </a:lnTo>
                  <a:lnTo>
                    <a:pt x="184577" y="144374"/>
                  </a:lnTo>
                  <a:lnTo>
                    <a:pt x="177854" y="151917"/>
                  </a:lnTo>
                  <a:lnTo>
                    <a:pt x="170502" y="158765"/>
                  </a:lnTo>
                  <a:lnTo>
                    <a:pt x="162450" y="164849"/>
                  </a:lnTo>
                  <a:lnTo>
                    <a:pt x="154031" y="170105"/>
                  </a:lnTo>
                  <a:lnTo>
                    <a:pt x="144963" y="174899"/>
                  </a:lnTo>
                  <a:lnTo>
                    <a:pt x="133331" y="179654"/>
                  </a:lnTo>
                  <a:lnTo>
                    <a:pt x="115813" y="18514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28433" y="2186713"/>
              <a:ext cx="119492" cy="109032"/>
            </a:xfrm>
            <a:custGeom>
              <a:avLst/>
              <a:gdLst/>
              <a:ahLst/>
              <a:cxnLst/>
              <a:rect l="0" t="0" r="0" b="0"/>
              <a:pathLst>
                <a:path w="119492" h="109032">
                  <a:moveTo>
                    <a:pt x="87463" y="24271"/>
                  </a:moveTo>
                  <a:lnTo>
                    <a:pt x="84328" y="15671"/>
                  </a:lnTo>
                  <a:lnTo>
                    <a:pt x="79625" y="9245"/>
                  </a:lnTo>
                  <a:lnTo>
                    <a:pt x="72845" y="4445"/>
                  </a:lnTo>
                  <a:lnTo>
                    <a:pt x="64571" y="1249"/>
                  </a:lnTo>
                  <a:lnTo>
                    <a:pt x="55754" y="0"/>
                  </a:lnTo>
                  <a:lnTo>
                    <a:pt x="46997" y="718"/>
                  </a:lnTo>
                  <a:lnTo>
                    <a:pt x="38539" y="3299"/>
                  </a:lnTo>
                  <a:lnTo>
                    <a:pt x="30419" y="7688"/>
                  </a:lnTo>
                  <a:lnTo>
                    <a:pt x="22605" y="13678"/>
                  </a:lnTo>
                  <a:lnTo>
                    <a:pt x="15361" y="21120"/>
                  </a:lnTo>
                  <a:lnTo>
                    <a:pt x="9241" y="30009"/>
                  </a:lnTo>
                  <a:lnTo>
                    <a:pt x="4464" y="40200"/>
                  </a:lnTo>
                  <a:lnTo>
                    <a:pt x="1255" y="51125"/>
                  </a:lnTo>
                  <a:lnTo>
                    <a:pt x="0" y="61918"/>
                  </a:lnTo>
                  <a:lnTo>
                    <a:pt x="718" y="72094"/>
                  </a:lnTo>
                  <a:lnTo>
                    <a:pt x="3303" y="81382"/>
                  </a:lnTo>
                  <a:lnTo>
                    <a:pt x="7695" y="89549"/>
                  </a:lnTo>
                  <a:lnTo>
                    <a:pt x="13693" y="96586"/>
                  </a:lnTo>
                  <a:lnTo>
                    <a:pt x="21311" y="102329"/>
                  </a:lnTo>
                  <a:lnTo>
                    <a:pt x="30851" y="106372"/>
                  </a:lnTo>
                  <a:lnTo>
                    <a:pt x="42292" y="108641"/>
                  </a:lnTo>
                  <a:lnTo>
                    <a:pt x="54871" y="109031"/>
                  </a:lnTo>
                  <a:lnTo>
                    <a:pt x="67312" y="107248"/>
                  </a:lnTo>
                  <a:lnTo>
                    <a:pt x="78892" y="103345"/>
                  </a:lnTo>
                  <a:lnTo>
                    <a:pt x="89273" y="97640"/>
                  </a:lnTo>
                  <a:lnTo>
                    <a:pt x="98248" y="90531"/>
                  </a:lnTo>
                  <a:lnTo>
                    <a:pt x="105864" y="82384"/>
                  </a:lnTo>
                  <a:lnTo>
                    <a:pt x="112012" y="73493"/>
                  </a:lnTo>
                  <a:lnTo>
                    <a:pt x="116334" y="64081"/>
                  </a:lnTo>
                  <a:lnTo>
                    <a:pt x="118799" y="54313"/>
                  </a:lnTo>
                  <a:lnTo>
                    <a:pt x="119491" y="44467"/>
                  </a:lnTo>
                  <a:lnTo>
                    <a:pt x="118445" y="34930"/>
                  </a:lnTo>
                  <a:lnTo>
                    <a:pt x="115844" y="25894"/>
                  </a:lnTo>
                  <a:lnTo>
                    <a:pt x="111659" y="17691"/>
                  </a:lnTo>
                  <a:lnTo>
                    <a:pt x="105577" y="10859"/>
                  </a:lnTo>
                  <a:lnTo>
                    <a:pt x="97615" y="5571"/>
                  </a:lnTo>
                  <a:lnTo>
                    <a:pt x="88655" y="2053"/>
                  </a:lnTo>
                  <a:lnTo>
                    <a:pt x="79387" y="626"/>
                  </a:lnTo>
                  <a:lnTo>
                    <a:pt x="69000" y="3400"/>
                  </a:lnTo>
                  <a:lnTo>
                    <a:pt x="55877" y="1374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42238" y="2000414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17" y="34472"/>
                  </a:lnTo>
                  <a:lnTo>
                    <a:pt x="2736" y="46978"/>
                  </a:lnTo>
                  <a:lnTo>
                    <a:pt x="1887" y="60935"/>
                  </a:lnTo>
                  <a:lnTo>
                    <a:pt x="1290" y="76493"/>
                  </a:lnTo>
                  <a:lnTo>
                    <a:pt x="875" y="93323"/>
                  </a:lnTo>
                  <a:lnTo>
                    <a:pt x="591" y="110833"/>
                  </a:lnTo>
                  <a:lnTo>
                    <a:pt x="398" y="128607"/>
                  </a:lnTo>
                  <a:lnTo>
                    <a:pt x="267" y="146437"/>
                  </a:lnTo>
                  <a:lnTo>
                    <a:pt x="179" y="164240"/>
                  </a:lnTo>
                  <a:lnTo>
                    <a:pt x="120" y="181986"/>
                  </a:lnTo>
                  <a:lnTo>
                    <a:pt x="80" y="199512"/>
                  </a:lnTo>
                  <a:lnTo>
                    <a:pt x="53" y="216521"/>
                  </a:lnTo>
                  <a:lnTo>
                    <a:pt x="36" y="232883"/>
                  </a:lnTo>
                  <a:lnTo>
                    <a:pt x="24" y="248423"/>
                  </a:lnTo>
                  <a:lnTo>
                    <a:pt x="14" y="264566"/>
                  </a:lnTo>
                  <a:lnTo>
                    <a:pt x="7" y="28496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26424" y="2137285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88374" y="66"/>
                  </a:lnTo>
                  <a:lnTo>
                    <a:pt x="177885" y="707"/>
                  </a:lnTo>
                  <a:lnTo>
                    <a:pt x="167579" y="1999"/>
                  </a:lnTo>
                  <a:lnTo>
                    <a:pt x="157104" y="3686"/>
                  </a:lnTo>
                  <a:lnTo>
                    <a:pt x="146113" y="5354"/>
                  </a:lnTo>
                  <a:lnTo>
                    <a:pt x="134474" y="6771"/>
                  </a:lnTo>
                  <a:lnTo>
                    <a:pt x="122393" y="8042"/>
                  </a:lnTo>
                  <a:lnTo>
                    <a:pt x="110287" y="9501"/>
                  </a:lnTo>
                  <a:lnTo>
                    <a:pt x="98400" y="11329"/>
                  </a:lnTo>
                  <a:lnTo>
                    <a:pt x="86639" y="13388"/>
                  </a:lnTo>
                  <a:lnTo>
                    <a:pt x="74677" y="15316"/>
                  </a:lnTo>
                  <a:lnTo>
                    <a:pt x="62346" y="16910"/>
                  </a:lnTo>
                  <a:lnTo>
                    <a:pt x="50041" y="18136"/>
                  </a:lnTo>
                  <a:lnTo>
                    <a:pt x="37322" y="19166"/>
                  </a:lnTo>
                  <a:lnTo>
                    <a:pt x="21951" y="2008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14796" y="2147663"/>
              <a:ext cx="169598" cy="134197"/>
            </a:xfrm>
            <a:custGeom>
              <a:avLst/>
              <a:gdLst/>
              <a:ahLst/>
              <a:cxnLst/>
              <a:rect l="0" t="0" r="0" b="0"/>
              <a:pathLst>
                <a:path w="169598" h="134197">
                  <a:moveTo>
                    <a:pt x="106426" y="94907"/>
                  </a:moveTo>
                  <a:lnTo>
                    <a:pt x="109226" y="86105"/>
                  </a:lnTo>
                  <a:lnTo>
                    <a:pt x="110728" y="77759"/>
                  </a:lnTo>
                  <a:lnTo>
                    <a:pt x="111030" y="69060"/>
                  </a:lnTo>
                  <a:lnTo>
                    <a:pt x="110178" y="59939"/>
                  </a:lnTo>
                  <a:lnTo>
                    <a:pt x="108061" y="50444"/>
                  </a:lnTo>
                  <a:lnTo>
                    <a:pt x="104735" y="40661"/>
                  </a:lnTo>
                  <a:lnTo>
                    <a:pt x="100227" y="30992"/>
                  </a:lnTo>
                  <a:lnTo>
                    <a:pt x="94459" y="22115"/>
                  </a:lnTo>
                  <a:lnTo>
                    <a:pt x="87508" y="14344"/>
                  </a:lnTo>
                  <a:lnTo>
                    <a:pt x="79571" y="7977"/>
                  </a:lnTo>
                  <a:lnTo>
                    <a:pt x="70874" y="3449"/>
                  </a:lnTo>
                  <a:lnTo>
                    <a:pt x="61622" y="818"/>
                  </a:lnTo>
                  <a:lnTo>
                    <a:pt x="52140" y="0"/>
                  </a:lnTo>
                  <a:lnTo>
                    <a:pt x="42855" y="956"/>
                  </a:lnTo>
                  <a:lnTo>
                    <a:pt x="33987" y="3488"/>
                  </a:lnTo>
                  <a:lnTo>
                    <a:pt x="25728" y="7456"/>
                  </a:lnTo>
                  <a:lnTo>
                    <a:pt x="18327" y="12859"/>
                  </a:lnTo>
                  <a:lnTo>
                    <a:pt x="11839" y="19570"/>
                  </a:lnTo>
                  <a:lnTo>
                    <a:pt x="6482" y="27515"/>
                  </a:lnTo>
                  <a:lnTo>
                    <a:pt x="2706" y="36750"/>
                  </a:lnTo>
                  <a:lnTo>
                    <a:pt x="611" y="47181"/>
                  </a:lnTo>
                  <a:lnTo>
                    <a:pt x="0" y="58440"/>
                  </a:lnTo>
                  <a:lnTo>
                    <a:pt x="569" y="69989"/>
                  </a:lnTo>
                  <a:lnTo>
                    <a:pt x="2027" y="81491"/>
                  </a:lnTo>
                  <a:lnTo>
                    <a:pt x="4292" y="92653"/>
                  </a:lnTo>
                  <a:lnTo>
                    <a:pt x="7481" y="103149"/>
                  </a:lnTo>
                  <a:lnTo>
                    <a:pt x="11591" y="112860"/>
                  </a:lnTo>
                  <a:lnTo>
                    <a:pt x="16656" y="121363"/>
                  </a:lnTo>
                  <a:lnTo>
                    <a:pt x="22811" y="127871"/>
                  </a:lnTo>
                  <a:lnTo>
                    <a:pt x="30025" y="132132"/>
                  </a:lnTo>
                  <a:lnTo>
                    <a:pt x="37971" y="134196"/>
                  </a:lnTo>
                  <a:lnTo>
                    <a:pt x="46144" y="134153"/>
                  </a:lnTo>
                  <a:lnTo>
                    <a:pt x="54225" y="132269"/>
                  </a:lnTo>
                  <a:lnTo>
                    <a:pt x="61938" y="128753"/>
                  </a:lnTo>
                  <a:lnTo>
                    <a:pt x="68964" y="123661"/>
                  </a:lnTo>
                  <a:lnTo>
                    <a:pt x="75201" y="117162"/>
                  </a:lnTo>
                  <a:lnTo>
                    <a:pt x="80559" y="109361"/>
                  </a:lnTo>
                  <a:lnTo>
                    <a:pt x="84867" y="100223"/>
                  </a:lnTo>
                  <a:lnTo>
                    <a:pt x="88163" y="89922"/>
                  </a:lnTo>
                  <a:lnTo>
                    <a:pt x="91493" y="81126"/>
                  </a:lnTo>
                  <a:lnTo>
                    <a:pt x="95603" y="77527"/>
                  </a:lnTo>
                  <a:lnTo>
                    <a:pt x="99590" y="78900"/>
                  </a:lnTo>
                  <a:lnTo>
                    <a:pt x="103289" y="83703"/>
                  </a:lnTo>
                  <a:lnTo>
                    <a:pt x="106983" y="90495"/>
                  </a:lnTo>
                  <a:lnTo>
                    <a:pt x="111084" y="98136"/>
                  </a:lnTo>
                  <a:lnTo>
                    <a:pt x="115778" y="105976"/>
                  </a:lnTo>
                  <a:lnTo>
                    <a:pt x="121220" y="113248"/>
                  </a:lnTo>
                  <a:lnTo>
                    <a:pt x="127622" y="118944"/>
                  </a:lnTo>
                  <a:lnTo>
                    <a:pt x="135035" y="122675"/>
                  </a:lnTo>
                  <a:lnTo>
                    <a:pt x="143531" y="125146"/>
                  </a:lnTo>
                  <a:lnTo>
                    <a:pt x="154363" y="126380"/>
                  </a:lnTo>
                  <a:lnTo>
                    <a:pt x="169597" y="12649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15979" y="2010943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3"/>
                  </a:lnTo>
                  <a:lnTo>
                    <a:pt x="177" y="58102"/>
                  </a:lnTo>
                  <a:lnTo>
                    <a:pt x="825" y="73278"/>
                  </a:lnTo>
                  <a:lnTo>
                    <a:pt x="2074" y="88350"/>
                  </a:lnTo>
                  <a:lnTo>
                    <a:pt x="3727" y="103387"/>
                  </a:lnTo>
                  <a:lnTo>
                    <a:pt x="5375" y="118695"/>
                  </a:lnTo>
                  <a:lnTo>
                    <a:pt x="6782" y="134427"/>
                  </a:lnTo>
                  <a:lnTo>
                    <a:pt x="8048" y="150263"/>
                  </a:lnTo>
                  <a:lnTo>
                    <a:pt x="9504" y="165521"/>
                  </a:lnTo>
                  <a:lnTo>
                    <a:pt x="11331" y="179869"/>
                  </a:lnTo>
                  <a:lnTo>
                    <a:pt x="13389" y="193622"/>
                  </a:lnTo>
                  <a:lnTo>
                    <a:pt x="15316" y="207538"/>
                  </a:lnTo>
                  <a:lnTo>
                    <a:pt x="16910" y="222037"/>
                  </a:lnTo>
                  <a:lnTo>
                    <a:pt x="18136" y="236839"/>
                  </a:lnTo>
                  <a:lnTo>
                    <a:pt x="19166" y="252790"/>
                  </a:lnTo>
                  <a:lnTo>
                    <a:pt x="20088" y="273532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00165" y="2122148"/>
              <a:ext cx="210571" cy="25666"/>
            </a:xfrm>
            <a:custGeom>
              <a:avLst/>
              <a:gdLst/>
              <a:ahLst/>
              <a:cxnLst/>
              <a:rect l="0" t="0" r="0" b="0"/>
              <a:pathLst>
                <a:path w="210571" h="25666">
                  <a:moveTo>
                    <a:pt x="210570" y="4608"/>
                  </a:moveTo>
                  <a:lnTo>
                    <a:pt x="198835" y="1808"/>
                  </a:lnTo>
                  <a:lnTo>
                    <a:pt x="187706" y="306"/>
                  </a:lnTo>
                  <a:lnTo>
                    <a:pt x="176113" y="0"/>
                  </a:lnTo>
                  <a:lnTo>
                    <a:pt x="164124" y="679"/>
                  </a:lnTo>
                  <a:lnTo>
                    <a:pt x="152112" y="2147"/>
                  </a:lnTo>
                  <a:lnTo>
                    <a:pt x="140305" y="4212"/>
                  </a:lnTo>
                  <a:lnTo>
                    <a:pt x="128606" y="6548"/>
                  </a:lnTo>
                  <a:lnTo>
                    <a:pt x="116689" y="8723"/>
                  </a:lnTo>
                  <a:lnTo>
                    <a:pt x="104381" y="10516"/>
                  </a:lnTo>
                  <a:lnTo>
                    <a:pt x="91828" y="12056"/>
                  </a:lnTo>
                  <a:lnTo>
                    <a:pt x="79394" y="13704"/>
                  </a:lnTo>
                  <a:lnTo>
                    <a:pt x="67291" y="15663"/>
                  </a:lnTo>
                  <a:lnTo>
                    <a:pt x="55626" y="17820"/>
                  </a:lnTo>
                  <a:lnTo>
                    <a:pt x="43126" y="20042"/>
                  </a:lnTo>
                  <a:lnTo>
                    <a:pt x="26461" y="22527"/>
                  </a:lnTo>
                  <a:lnTo>
                    <a:pt x="0" y="2566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88920" y="2081636"/>
              <a:ext cx="279916" cy="180200"/>
            </a:xfrm>
            <a:custGeom>
              <a:avLst/>
              <a:gdLst/>
              <a:ahLst/>
              <a:cxnLst/>
              <a:rect l="0" t="0" r="0" b="0"/>
              <a:pathLst>
                <a:path w="279916" h="180200">
                  <a:moveTo>
                    <a:pt x="95515" y="76706"/>
                  </a:moveTo>
                  <a:lnTo>
                    <a:pt x="83847" y="76773"/>
                  </a:lnTo>
                  <a:lnTo>
                    <a:pt x="73358" y="77413"/>
                  </a:lnTo>
                  <a:lnTo>
                    <a:pt x="63061" y="78714"/>
                  </a:lnTo>
                  <a:lnTo>
                    <a:pt x="52932" y="80746"/>
                  </a:lnTo>
                  <a:lnTo>
                    <a:pt x="43237" y="83711"/>
                  </a:lnTo>
                  <a:lnTo>
                    <a:pt x="34105" y="87636"/>
                  </a:lnTo>
                  <a:lnTo>
                    <a:pt x="25675" y="92558"/>
                  </a:lnTo>
                  <a:lnTo>
                    <a:pt x="18162" y="98609"/>
                  </a:lnTo>
                  <a:lnTo>
                    <a:pt x="11601" y="105754"/>
                  </a:lnTo>
                  <a:lnTo>
                    <a:pt x="6195" y="113822"/>
                  </a:lnTo>
                  <a:lnTo>
                    <a:pt x="2387" y="122607"/>
                  </a:lnTo>
                  <a:lnTo>
                    <a:pt x="280" y="131918"/>
                  </a:lnTo>
                  <a:lnTo>
                    <a:pt x="0" y="141440"/>
                  </a:lnTo>
                  <a:lnTo>
                    <a:pt x="1856" y="150752"/>
                  </a:lnTo>
                  <a:lnTo>
                    <a:pt x="5810" y="159628"/>
                  </a:lnTo>
                  <a:lnTo>
                    <a:pt x="11549" y="167553"/>
                  </a:lnTo>
                  <a:lnTo>
                    <a:pt x="18680" y="173666"/>
                  </a:lnTo>
                  <a:lnTo>
                    <a:pt x="26847" y="177662"/>
                  </a:lnTo>
                  <a:lnTo>
                    <a:pt x="35921" y="179717"/>
                  </a:lnTo>
                  <a:lnTo>
                    <a:pt x="45989" y="180199"/>
                  </a:lnTo>
                  <a:lnTo>
                    <a:pt x="57009" y="179485"/>
                  </a:lnTo>
                  <a:lnTo>
                    <a:pt x="68511" y="177739"/>
                  </a:lnTo>
                  <a:lnTo>
                    <a:pt x="79698" y="174906"/>
                  </a:lnTo>
                  <a:lnTo>
                    <a:pt x="90143" y="171039"/>
                  </a:lnTo>
                  <a:lnTo>
                    <a:pt x="99612" y="166139"/>
                  </a:lnTo>
                  <a:lnTo>
                    <a:pt x="107901" y="160095"/>
                  </a:lnTo>
                  <a:lnTo>
                    <a:pt x="115021" y="152951"/>
                  </a:lnTo>
                  <a:lnTo>
                    <a:pt x="120819" y="144882"/>
                  </a:lnTo>
                  <a:lnTo>
                    <a:pt x="124899" y="136095"/>
                  </a:lnTo>
                  <a:lnTo>
                    <a:pt x="127197" y="126782"/>
                  </a:lnTo>
                  <a:lnTo>
                    <a:pt x="127776" y="117259"/>
                  </a:lnTo>
                  <a:lnTo>
                    <a:pt x="126653" y="107946"/>
                  </a:lnTo>
                  <a:lnTo>
                    <a:pt x="124047" y="99063"/>
                  </a:lnTo>
                  <a:lnTo>
                    <a:pt x="121577" y="90922"/>
                  </a:lnTo>
                  <a:lnTo>
                    <a:pt x="122665" y="84570"/>
                  </a:lnTo>
                  <a:lnTo>
                    <a:pt x="128360" y="80723"/>
                  </a:lnTo>
                  <a:lnTo>
                    <a:pt x="136732" y="78678"/>
                  </a:lnTo>
                  <a:lnTo>
                    <a:pt x="146753" y="77649"/>
                  </a:lnTo>
                  <a:lnTo>
                    <a:pt x="157944" y="77146"/>
                  </a:lnTo>
                  <a:lnTo>
                    <a:pt x="169984" y="76901"/>
                  </a:lnTo>
                  <a:lnTo>
                    <a:pt x="182471" y="76615"/>
                  </a:lnTo>
                  <a:lnTo>
                    <a:pt x="194917" y="75915"/>
                  </a:lnTo>
                  <a:lnTo>
                    <a:pt x="207060" y="74634"/>
                  </a:lnTo>
                  <a:lnTo>
                    <a:pt x="218838" y="72626"/>
                  </a:lnTo>
                  <a:lnTo>
                    <a:pt x="230287" y="69678"/>
                  </a:lnTo>
                  <a:lnTo>
                    <a:pt x="241464" y="65763"/>
                  </a:lnTo>
                  <a:lnTo>
                    <a:pt x="252106" y="60846"/>
                  </a:lnTo>
                  <a:lnTo>
                    <a:pt x="261655" y="54797"/>
                  </a:lnTo>
                  <a:lnTo>
                    <a:pt x="269875" y="47659"/>
                  </a:lnTo>
                  <a:lnTo>
                    <a:pt x="276208" y="39765"/>
                  </a:lnTo>
                  <a:lnTo>
                    <a:pt x="279649" y="31629"/>
                  </a:lnTo>
                  <a:lnTo>
                    <a:pt x="279915" y="23576"/>
                  </a:lnTo>
                  <a:lnTo>
                    <a:pt x="277177" y="16053"/>
                  </a:lnTo>
                  <a:lnTo>
                    <a:pt x="271692" y="9686"/>
                  </a:lnTo>
                  <a:lnTo>
                    <a:pt x="263900" y="4714"/>
                  </a:lnTo>
                  <a:lnTo>
                    <a:pt x="254469" y="1360"/>
                  </a:lnTo>
                  <a:lnTo>
                    <a:pt x="244172" y="0"/>
                  </a:lnTo>
                  <a:lnTo>
                    <a:pt x="233522" y="641"/>
                  </a:lnTo>
                  <a:lnTo>
                    <a:pt x="222935" y="3002"/>
                  </a:lnTo>
                  <a:lnTo>
                    <a:pt x="212827" y="6713"/>
                  </a:lnTo>
                  <a:lnTo>
                    <a:pt x="203363" y="11424"/>
                  </a:lnTo>
                  <a:lnTo>
                    <a:pt x="194516" y="16855"/>
                  </a:lnTo>
                  <a:lnTo>
                    <a:pt x="186180" y="22791"/>
                  </a:lnTo>
                  <a:lnTo>
                    <a:pt x="178237" y="29081"/>
                  </a:lnTo>
                  <a:lnTo>
                    <a:pt x="170748" y="35777"/>
                  </a:lnTo>
                  <a:lnTo>
                    <a:pt x="163937" y="43111"/>
                  </a:lnTo>
                  <a:lnTo>
                    <a:pt x="157876" y="51164"/>
                  </a:lnTo>
                  <a:lnTo>
                    <a:pt x="152653" y="60032"/>
                  </a:lnTo>
                  <a:lnTo>
                    <a:pt x="148442" y="69896"/>
                  </a:lnTo>
                  <a:lnTo>
                    <a:pt x="145250" y="80752"/>
                  </a:lnTo>
                  <a:lnTo>
                    <a:pt x="143259" y="92298"/>
                  </a:lnTo>
                  <a:lnTo>
                    <a:pt x="142896" y="104040"/>
                  </a:lnTo>
                  <a:lnTo>
                    <a:pt x="144246" y="115671"/>
                  </a:lnTo>
                  <a:lnTo>
                    <a:pt x="147102" y="126920"/>
                  </a:lnTo>
                  <a:lnTo>
                    <a:pt x="151152" y="137474"/>
                  </a:lnTo>
                  <a:lnTo>
                    <a:pt x="156105" y="147223"/>
                  </a:lnTo>
                  <a:lnTo>
                    <a:pt x="162039" y="155752"/>
                  </a:lnTo>
                  <a:lnTo>
                    <a:pt x="169378" y="162278"/>
                  </a:lnTo>
                  <a:lnTo>
                    <a:pt x="178236" y="166550"/>
                  </a:lnTo>
                  <a:lnTo>
                    <a:pt x="188286" y="168623"/>
                  </a:lnTo>
                  <a:lnTo>
                    <a:pt x="198948" y="168584"/>
                  </a:lnTo>
                  <a:lnTo>
                    <a:pt x="209815" y="166713"/>
                  </a:lnTo>
                  <a:lnTo>
                    <a:pt x="220431" y="163499"/>
                  </a:lnTo>
                  <a:lnTo>
                    <a:pt x="231359" y="159129"/>
                  </a:lnTo>
                  <a:lnTo>
                    <a:pt x="244672" y="152108"/>
                  </a:lnTo>
                  <a:lnTo>
                    <a:pt x="263971" y="13987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287454" y="2077205"/>
              <a:ext cx="167951" cy="186422"/>
            </a:xfrm>
            <a:custGeom>
              <a:avLst/>
              <a:gdLst/>
              <a:ahLst/>
              <a:cxnLst/>
              <a:rect l="0" t="0" r="0" b="0"/>
              <a:pathLst>
                <a:path w="167951" h="186422">
                  <a:moveTo>
                    <a:pt x="133893" y="7437"/>
                  </a:moveTo>
                  <a:lnTo>
                    <a:pt x="125024" y="4570"/>
                  </a:lnTo>
                  <a:lnTo>
                    <a:pt x="116038" y="2428"/>
                  </a:lnTo>
                  <a:lnTo>
                    <a:pt x="106047" y="835"/>
                  </a:lnTo>
                  <a:lnTo>
                    <a:pt x="95239" y="0"/>
                  </a:lnTo>
                  <a:lnTo>
                    <a:pt x="84076" y="448"/>
                  </a:lnTo>
                  <a:lnTo>
                    <a:pt x="72871" y="2352"/>
                  </a:lnTo>
                  <a:lnTo>
                    <a:pt x="61758" y="5416"/>
                  </a:lnTo>
                  <a:lnTo>
                    <a:pt x="50774" y="9077"/>
                  </a:lnTo>
                  <a:lnTo>
                    <a:pt x="39917" y="12951"/>
                  </a:lnTo>
                  <a:lnTo>
                    <a:pt x="29493" y="17177"/>
                  </a:lnTo>
                  <a:lnTo>
                    <a:pt x="20092" y="22298"/>
                  </a:lnTo>
                  <a:lnTo>
                    <a:pt x="11967" y="28553"/>
                  </a:lnTo>
                  <a:lnTo>
                    <a:pt x="5529" y="35719"/>
                  </a:lnTo>
                  <a:lnTo>
                    <a:pt x="1484" y="43301"/>
                  </a:lnTo>
                  <a:lnTo>
                    <a:pt x="0" y="50949"/>
                  </a:lnTo>
                  <a:lnTo>
                    <a:pt x="1106" y="58186"/>
                  </a:lnTo>
                  <a:lnTo>
                    <a:pt x="4956" y="64353"/>
                  </a:lnTo>
                  <a:lnTo>
                    <a:pt x="11354" y="69192"/>
                  </a:lnTo>
                  <a:lnTo>
                    <a:pt x="19698" y="72625"/>
                  </a:lnTo>
                  <a:lnTo>
                    <a:pt x="29191" y="74570"/>
                  </a:lnTo>
                  <a:lnTo>
                    <a:pt x="39275" y="75143"/>
                  </a:lnTo>
                  <a:lnTo>
                    <a:pt x="49804" y="74752"/>
                  </a:lnTo>
                  <a:lnTo>
                    <a:pt x="60930" y="73967"/>
                  </a:lnTo>
                  <a:lnTo>
                    <a:pt x="72706" y="73156"/>
                  </a:lnTo>
                  <a:lnTo>
                    <a:pt x="84902" y="72633"/>
                  </a:lnTo>
                  <a:lnTo>
                    <a:pt x="97096" y="72741"/>
                  </a:lnTo>
                  <a:lnTo>
                    <a:pt x="109038" y="73605"/>
                  </a:lnTo>
                  <a:lnTo>
                    <a:pt x="120499" y="75491"/>
                  </a:lnTo>
                  <a:lnTo>
                    <a:pt x="131196" y="78886"/>
                  </a:lnTo>
                  <a:lnTo>
                    <a:pt x="141047" y="83915"/>
                  </a:lnTo>
                  <a:lnTo>
                    <a:pt x="149814" y="90564"/>
                  </a:lnTo>
                  <a:lnTo>
                    <a:pt x="157032" y="98846"/>
                  </a:lnTo>
                  <a:lnTo>
                    <a:pt x="162582" y="108593"/>
                  </a:lnTo>
                  <a:lnTo>
                    <a:pt x="166327" y="119204"/>
                  </a:lnTo>
                  <a:lnTo>
                    <a:pt x="167950" y="129778"/>
                  </a:lnTo>
                  <a:lnTo>
                    <a:pt x="167481" y="139803"/>
                  </a:lnTo>
                  <a:lnTo>
                    <a:pt x="165066" y="148988"/>
                  </a:lnTo>
                  <a:lnTo>
                    <a:pt x="160787" y="157085"/>
                  </a:lnTo>
                  <a:lnTo>
                    <a:pt x="154870" y="164080"/>
                  </a:lnTo>
                  <a:lnTo>
                    <a:pt x="147476" y="169965"/>
                  </a:lnTo>
                  <a:lnTo>
                    <a:pt x="138619" y="174635"/>
                  </a:lnTo>
                  <a:lnTo>
                    <a:pt x="128454" y="178152"/>
                  </a:lnTo>
                  <a:lnTo>
                    <a:pt x="117644" y="180708"/>
                  </a:lnTo>
                  <a:lnTo>
                    <a:pt x="106107" y="182793"/>
                  </a:lnTo>
                  <a:lnTo>
                    <a:pt x="91716" y="184593"/>
                  </a:lnTo>
                  <a:lnTo>
                    <a:pt x="70722" y="186421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526632" y="2253098"/>
              <a:ext cx="27725" cy="157929"/>
            </a:xfrm>
            <a:custGeom>
              <a:avLst/>
              <a:gdLst/>
              <a:ahLst/>
              <a:cxnLst/>
              <a:rect l="0" t="0" r="0" b="0"/>
              <a:pathLst>
                <a:path w="27725" h="157929">
                  <a:moveTo>
                    <a:pt x="0" y="0"/>
                  </a:moveTo>
                  <a:lnTo>
                    <a:pt x="5800" y="5934"/>
                  </a:lnTo>
                  <a:lnTo>
                    <a:pt x="10724" y="12139"/>
                  </a:lnTo>
                  <a:lnTo>
                    <a:pt x="15222" y="19244"/>
                  </a:lnTo>
                  <a:lnTo>
                    <a:pt x="19271" y="27530"/>
                  </a:lnTo>
                  <a:lnTo>
                    <a:pt x="22636" y="37473"/>
                  </a:lnTo>
                  <a:lnTo>
                    <a:pt x="25240" y="49165"/>
                  </a:lnTo>
                  <a:lnTo>
                    <a:pt x="26994" y="62070"/>
                  </a:lnTo>
                  <a:lnTo>
                    <a:pt x="27724" y="75256"/>
                  </a:lnTo>
                  <a:lnTo>
                    <a:pt x="27437" y="88150"/>
                  </a:lnTo>
                  <a:lnTo>
                    <a:pt x="26242" y="100495"/>
                  </a:lnTo>
                  <a:lnTo>
                    <a:pt x="24044" y="113598"/>
                  </a:lnTo>
                  <a:lnTo>
                    <a:pt x="19532" y="130835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666772" y="2042528"/>
              <a:ext cx="240025" cy="186390"/>
            </a:xfrm>
            <a:custGeom>
              <a:avLst/>
              <a:gdLst/>
              <a:ahLst/>
              <a:cxnLst/>
              <a:rect l="0" t="0" r="0" b="0"/>
              <a:pathLst>
                <a:path w="240025" h="186390">
                  <a:moveTo>
                    <a:pt x="17787" y="0"/>
                  </a:moveTo>
                  <a:lnTo>
                    <a:pt x="14853" y="8801"/>
                  </a:lnTo>
                  <a:lnTo>
                    <a:pt x="12071" y="17148"/>
                  </a:lnTo>
                  <a:lnTo>
                    <a:pt x="9176" y="25851"/>
                  </a:lnTo>
                  <a:lnTo>
                    <a:pt x="6309" y="35145"/>
                  </a:lnTo>
                  <a:lnTo>
                    <a:pt x="3792" y="45289"/>
                  </a:lnTo>
                  <a:lnTo>
                    <a:pt x="1786" y="56334"/>
                  </a:lnTo>
                  <a:lnTo>
                    <a:pt x="446" y="68173"/>
                  </a:lnTo>
                  <a:lnTo>
                    <a:pt x="0" y="80644"/>
                  </a:lnTo>
                  <a:lnTo>
                    <a:pt x="480" y="93581"/>
                  </a:lnTo>
                  <a:lnTo>
                    <a:pt x="1769" y="106691"/>
                  </a:lnTo>
                  <a:lnTo>
                    <a:pt x="3698" y="119565"/>
                  </a:lnTo>
                  <a:lnTo>
                    <a:pt x="6112" y="131995"/>
                  </a:lnTo>
                  <a:lnTo>
                    <a:pt x="9207" y="143799"/>
                  </a:lnTo>
                  <a:lnTo>
                    <a:pt x="13494" y="154733"/>
                  </a:lnTo>
                  <a:lnTo>
                    <a:pt x="19157" y="164741"/>
                  </a:lnTo>
                  <a:lnTo>
                    <a:pt x="26080" y="173445"/>
                  </a:lnTo>
                  <a:lnTo>
                    <a:pt x="34023" y="180089"/>
                  </a:lnTo>
                  <a:lnTo>
                    <a:pt x="42732" y="184436"/>
                  </a:lnTo>
                  <a:lnTo>
                    <a:pt x="51834" y="186389"/>
                  </a:lnTo>
                  <a:lnTo>
                    <a:pt x="60856" y="185738"/>
                  </a:lnTo>
                  <a:lnTo>
                    <a:pt x="69548" y="182633"/>
                  </a:lnTo>
                  <a:lnTo>
                    <a:pt x="77857" y="177482"/>
                  </a:lnTo>
                  <a:lnTo>
                    <a:pt x="85824" y="170754"/>
                  </a:lnTo>
                  <a:lnTo>
                    <a:pt x="93509" y="162861"/>
                  </a:lnTo>
                  <a:lnTo>
                    <a:pt x="100654" y="153972"/>
                  </a:lnTo>
                  <a:lnTo>
                    <a:pt x="106702" y="144029"/>
                  </a:lnTo>
                  <a:lnTo>
                    <a:pt x="111449" y="133182"/>
                  </a:lnTo>
                  <a:lnTo>
                    <a:pt x="115423" y="125035"/>
                  </a:lnTo>
                  <a:lnTo>
                    <a:pt x="119129" y="123612"/>
                  </a:lnTo>
                  <a:lnTo>
                    <a:pt x="122386" y="127036"/>
                  </a:lnTo>
                  <a:lnTo>
                    <a:pt x="125556" y="133150"/>
                  </a:lnTo>
                  <a:lnTo>
                    <a:pt x="129167" y="140453"/>
                  </a:lnTo>
                  <a:lnTo>
                    <a:pt x="133459" y="148132"/>
                  </a:lnTo>
                  <a:lnTo>
                    <a:pt x="138594" y="155663"/>
                  </a:lnTo>
                  <a:lnTo>
                    <a:pt x="144772" y="162611"/>
                  </a:lnTo>
                  <a:lnTo>
                    <a:pt x="151993" y="168808"/>
                  </a:lnTo>
                  <a:lnTo>
                    <a:pt x="160107" y="173809"/>
                  </a:lnTo>
                  <a:lnTo>
                    <a:pt x="168921" y="176819"/>
                  </a:lnTo>
                  <a:lnTo>
                    <a:pt x="178251" y="177579"/>
                  </a:lnTo>
                  <a:lnTo>
                    <a:pt x="187784" y="176142"/>
                  </a:lnTo>
                  <a:lnTo>
                    <a:pt x="197104" y="172595"/>
                  </a:lnTo>
                  <a:lnTo>
                    <a:pt x="205995" y="167206"/>
                  </a:lnTo>
                  <a:lnTo>
                    <a:pt x="214268" y="160183"/>
                  </a:lnTo>
                  <a:lnTo>
                    <a:pt x="221680" y="151583"/>
                  </a:lnTo>
                  <a:lnTo>
                    <a:pt x="228174" y="141585"/>
                  </a:lnTo>
                  <a:lnTo>
                    <a:pt x="233536" y="130621"/>
                  </a:lnTo>
                  <a:lnTo>
                    <a:pt x="237315" y="119271"/>
                  </a:lnTo>
                  <a:lnTo>
                    <a:pt x="239412" y="107893"/>
                  </a:lnTo>
                  <a:lnTo>
                    <a:pt x="240024" y="96475"/>
                  </a:lnTo>
                  <a:lnTo>
                    <a:pt x="239456" y="84742"/>
                  </a:lnTo>
                  <a:lnTo>
                    <a:pt x="238008" y="72565"/>
                  </a:lnTo>
                  <a:lnTo>
                    <a:pt x="236079" y="60363"/>
                  </a:lnTo>
                  <a:lnTo>
                    <a:pt x="233979" y="47724"/>
                  </a:lnTo>
                  <a:lnTo>
                    <a:pt x="231529" y="32418"/>
                  </a:lnTo>
                  <a:lnTo>
                    <a:pt x="228357" y="10529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908371" y="1905658"/>
              <a:ext cx="239443" cy="327252"/>
            </a:xfrm>
            <a:custGeom>
              <a:avLst/>
              <a:gdLst/>
              <a:ahLst/>
              <a:cxnLst/>
              <a:rect l="0" t="0" r="0" b="0"/>
              <a:pathLst>
                <a:path w="239443" h="327252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54"/>
                  </a:lnTo>
                  <a:lnTo>
                    <a:pt x="200" y="42694"/>
                  </a:lnTo>
                  <a:lnTo>
                    <a:pt x="0" y="56822"/>
                  </a:lnTo>
                  <a:lnTo>
                    <a:pt x="656" y="71947"/>
                  </a:lnTo>
                  <a:lnTo>
                    <a:pt x="2067" y="87808"/>
                  </a:lnTo>
                  <a:lnTo>
                    <a:pt x="4079" y="104197"/>
                  </a:lnTo>
                  <a:lnTo>
                    <a:pt x="6537" y="120949"/>
                  </a:lnTo>
                  <a:lnTo>
                    <a:pt x="9152" y="137788"/>
                  </a:lnTo>
                  <a:lnTo>
                    <a:pt x="11520" y="154327"/>
                  </a:lnTo>
                  <a:lnTo>
                    <a:pt x="13446" y="170378"/>
                  </a:lnTo>
                  <a:lnTo>
                    <a:pt x="15077" y="185937"/>
                  </a:lnTo>
                  <a:lnTo>
                    <a:pt x="16786" y="201079"/>
                  </a:lnTo>
                  <a:lnTo>
                    <a:pt x="18786" y="215897"/>
                  </a:lnTo>
                  <a:lnTo>
                    <a:pt x="20962" y="230478"/>
                  </a:lnTo>
                  <a:lnTo>
                    <a:pt x="22969" y="244888"/>
                  </a:lnTo>
                  <a:lnTo>
                    <a:pt x="24608" y="259152"/>
                  </a:lnTo>
                  <a:lnTo>
                    <a:pt x="25502" y="272322"/>
                  </a:lnTo>
                  <a:lnTo>
                    <a:pt x="24460" y="282430"/>
                  </a:lnTo>
                  <a:lnTo>
                    <a:pt x="21090" y="286990"/>
                  </a:lnTo>
                  <a:lnTo>
                    <a:pt x="17171" y="284982"/>
                  </a:lnTo>
                  <a:lnTo>
                    <a:pt x="14088" y="278605"/>
                  </a:lnTo>
                  <a:lnTo>
                    <a:pt x="11961" y="269160"/>
                  </a:lnTo>
                  <a:lnTo>
                    <a:pt x="10558" y="257411"/>
                  </a:lnTo>
                  <a:lnTo>
                    <a:pt x="9975" y="244276"/>
                  </a:lnTo>
                  <a:lnTo>
                    <a:pt x="10661" y="230842"/>
                  </a:lnTo>
                  <a:lnTo>
                    <a:pt x="12774" y="217749"/>
                  </a:lnTo>
                  <a:lnTo>
                    <a:pt x="16504" y="205858"/>
                  </a:lnTo>
                  <a:lnTo>
                    <a:pt x="22218" y="196385"/>
                  </a:lnTo>
                  <a:lnTo>
                    <a:pt x="29910" y="189774"/>
                  </a:lnTo>
                  <a:lnTo>
                    <a:pt x="38974" y="186286"/>
                  </a:lnTo>
                  <a:lnTo>
                    <a:pt x="48428" y="186348"/>
                  </a:lnTo>
                  <a:lnTo>
                    <a:pt x="57663" y="189829"/>
                  </a:lnTo>
                  <a:lnTo>
                    <a:pt x="66299" y="196025"/>
                  </a:lnTo>
                  <a:lnTo>
                    <a:pt x="74020" y="203986"/>
                  </a:lnTo>
                  <a:lnTo>
                    <a:pt x="80763" y="212998"/>
                  </a:lnTo>
                  <a:lnTo>
                    <a:pt x="86647" y="222788"/>
                  </a:lnTo>
                  <a:lnTo>
                    <a:pt x="91848" y="233409"/>
                  </a:lnTo>
                  <a:lnTo>
                    <a:pt x="96540" y="244815"/>
                  </a:lnTo>
                  <a:lnTo>
                    <a:pt x="100879" y="255728"/>
                  </a:lnTo>
                  <a:lnTo>
                    <a:pt x="105462" y="263366"/>
                  </a:lnTo>
                  <a:lnTo>
                    <a:pt x="110644" y="266416"/>
                  </a:lnTo>
                  <a:lnTo>
                    <a:pt x="115934" y="265852"/>
                  </a:lnTo>
                  <a:lnTo>
                    <a:pt x="121372" y="262910"/>
                  </a:lnTo>
                  <a:lnTo>
                    <a:pt x="127080" y="258475"/>
                  </a:lnTo>
                  <a:lnTo>
                    <a:pt x="133087" y="253107"/>
                  </a:lnTo>
                  <a:lnTo>
                    <a:pt x="139371" y="247162"/>
                  </a:lnTo>
                  <a:lnTo>
                    <a:pt x="146205" y="241180"/>
                  </a:lnTo>
                  <a:lnTo>
                    <a:pt x="154149" y="235909"/>
                  </a:lnTo>
                  <a:lnTo>
                    <a:pt x="163414" y="231685"/>
                  </a:lnTo>
                  <a:lnTo>
                    <a:pt x="173736" y="228167"/>
                  </a:lnTo>
                  <a:lnTo>
                    <a:pt x="184581" y="224574"/>
                  </a:lnTo>
                  <a:lnTo>
                    <a:pt x="195569" y="220442"/>
                  </a:lnTo>
                  <a:lnTo>
                    <a:pt x="206200" y="215492"/>
                  </a:lnTo>
                  <a:lnTo>
                    <a:pt x="215799" y="209479"/>
                  </a:lnTo>
                  <a:lnTo>
                    <a:pt x="224086" y="202392"/>
                  </a:lnTo>
                  <a:lnTo>
                    <a:pt x="230647" y="194547"/>
                  </a:lnTo>
                  <a:lnTo>
                    <a:pt x="234781" y="186450"/>
                  </a:lnTo>
                  <a:lnTo>
                    <a:pt x="236333" y="178432"/>
                  </a:lnTo>
                  <a:lnTo>
                    <a:pt x="235443" y="171103"/>
                  </a:lnTo>
                  <a:lnTo>
                    <a:pt x="232272" y="165400"/>
                  </a:lnTo>
                  <a:lnTo>
                    <a:pt x="227142" y="161687"/>
                  </a:lnTo>
                  <a:lnTo>
                    <a:pt x="220465" y="159993"/>
                  </a:lnTo>
                  <a:lnTo>
                    <a:pt x="212630" y="160286"/>
                  </a:lnTo>
                  <a:lnTo>
                    <a:pt x="203968" y="162338"/>
                  </a:lnTo>
                  <a:lnTo>
                    <a:pt x="195055" y="165967"/>
                  </a:lnTo>
                  <a:lnTo>
                    <a:pt x="186684" y="171135"/>
                  </a:lnTo>
                  <a:lnTo>
                    <a:pt x="179244" y="177679"/>
                  </a:lnTo>
                  <a:lnTo>
                    <a:pt x="172758" y="185341"/>
                  </a:lnTo>
                  <a:lnTo>
                    <a:pt x="167086" y="193854"/>
                  </a:lnTo>
                  <a:lnTo>
                    <a:pt x="162045" y="202986"/>
                  </a:lnTo>
                  <a:lnTo>
                    <a:pt x="157471" y="212558"/>
                  </a:lnTo>
                  <a:lnTo>
                    <a:pt x="153230" y="222436"/>
                  </a:lnTo>
                  <a:lnTo>
                    <a:pt x="149231" y="232524"/>
                  </a:lnTo>
                  <a:lnTo>
                    <a:pt x="145730" y="242757"/>
                  </a:lnTo>
                  <a:lnTo>
                    <a:pt x="143290" y="253086"/>
                  </a:lnTo>
                  <a:lnTo>
                    <a:pt x="142139" y="263481"/>
                  </a:lnTo>
                  <a:lnTo>
                    <a:pt x="142350" y="273920"/>
                  </a:lnTo>
                  <a:lnTo>
                    <a:pt x="144013" y="284389"/>
                  </a:lnTo>
                  <a:lnTo>
                    <a:pt x="147032" y="294864"/>
                  </a:lnTo>
                  <a:lnTo>
                    <a:pt x="151500" y="304847"/>
                  </a:lnTo>
                  <a:lnTo>
                    <a:pt x="157772" y="313413"/>
                  </a:lnTo>
                  <a:lnTo>
                    <a:pt x="165875" y="320161"/>
                  </a:lnTo>
                  <a:lnTo>
                    <a:pt x="175400" y="324859"/>
                  </a:lnTo>
                  <a:lnTo>
                    <a:pt x="185701" y="327196"/>
                  </a:lnTo>
                  <a:lnTo>
                    <a:pt x="196317" y="327251"/>
                  </a:lnTo>
                  <a:lnTo>
                    <a:pt x="206565" y="325501"/>
                  </a:lnTo>
                  <a:lnTo>
                    <a:pt x="216461" y="322355"/>
                  </a:lnTo>
                  <a:lnTo>
                    <a:pt x="226868" y="316421"/>
                  </a:lnTo>
                  <a:lnTo>
                    <a:pt x="239442" y="305326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184139" y="2084524"/>
              <a:ext cx="174245" cy="132501"/>
            </a:xfrm>
            <a:custGeom>
              <a:avLst/>
              <a:gdLst/>
              <a:ahLst/>
              <a:cxnLst/>
              <a:rect l="0" t="0" r="0" b="0"/>
              <a:pathLst>
                <a:path w="174245" h="132501">
                  <a:moveTo>
                    <a:pt x="111073" y="73818"/>
                  </a:moveTo>
                  <a:lnTo>
                    <a:pt x="111006" y="62149"/>
                  </a:lnTo>
                  <a:lnTo>
                    <a:pt x="110366" y="51661"/>
                  </a:lnTo>
                  <a:lnTo>
                    <a:pt x="109060" y="41368"/>
                  </a:lnTo>
                  <a:lnTo>
                    <a:pt x="106854" y="31412"/>
                  </a:lnTo>
                  <a:lnTo>
                    <a:pt x="103241" y="22365"/>
                  </a:lnTo>
                  <a:lnTo>
                    <a:pt x="98064" y="14491"/>
                  </a:lnTo>
                  <a:lnTo>
                    <a:pt x="91316" y="8060"/>
                  </a:lnTo>
                  <a:lnTo>
                    <a:pt x="82968" y="3491"/>
                  </a:lnTo>
                  <a:lnTo>
                    <a:pt x="73176" y="835"/>
                  </a:lnTo>
                  <a:lnTo>
                    <a:pt x="62536" y="0"/>
                  </a:lnTo>
                  <a:lnTo>
                    <a:pt x="51943" y="945"/>
                  </a:lnTo>
                  <a:lnTo>
                    <a:pt x="41904" y="3470"/>
                  </a:lnTo>
                  <a:lnTo>
                    <a:pt x="32710" y="7433"/>
                  </a:lnTo>
                  <a:lnTo>
                    <a:pt x="24607" y="12833"/>
                  </a:lnTo>
                  <a:lnTo>
                    <a:pt x="17608" y="19542"/>
                  </a:lnTo>
                  <a:lnTo>
                    <a:pt x="11722" y="27486"/>
                  </a:lnTo>
                  <a:lnTo>
                    <a:pt x="7050" y="36720"/>
                  </a:lnTo>
                  <a:lnTo>
                    <a:pt x="3536" y="47155"/>
                  </a:lnTo>
                  <a:lnTo>
                    <a:pt x="1157" y="58586"/>
                  </a:lnTo>
                  <a:lnTo>
                    <a:pt x="0" y="70783"/>
                  </a:lnTo>
                  <a:lnTo>
                    <a:pt x="7" y="83528"/>
                  </a:lnTo>
                  <a:lnTo>
                    <a:pt x="1316" y="96170"/>
                  </a:lnTo>
                  <a:lnTo>
                    <a:pt x="4322" y="107666"/>
                  </a:lnTo>
                  <a:lnTo>
                    <a:pt x="9083" y="117527"/>
                  </a:lnTo>
                  <a:lnTo>
                    <a:pt x="15211" y="125297"/>
                  </a:lnTo>
                  <a:lnTo>
                    <a:pt x="22080" y="130317"/>
                  </a:lnTo>
                  <a:lnTo>
                    <a:pt x="29248" y="132500"/>
                  </a:lnTo>
                  <a:lnTo>
                    <a:pt x="36328" y="132051"/>
                  </a:lnTo>
                  <a:lnTo>
                    <a:pt x="42922" y="129183"/>
                  </a:lnTo>
                  <a:lnTo>
                    <a:pt x="48870" y="124261"/>
                  </a:lnTo>
                  <a:lnTo>
                    <a:pt x="54202" y="117724"/>
                  </a:lnTo>
                  <a:lnTo>
                    <a:pt x="59024" y="109983"/>
                  </a:lnTo>
                  <a:lnTo>
                    <a:pt x="63458" y="101376"/>
                  </a:lnTo>
                  <a:lnTo>
                    <a:pt x="67608" y="92160"/>
                  </a:lnTo>
                  <a:lnTo>
                    <a:pt x="71556" y="82521"/>
                  </a:lnTo>
                  <a:lnTo>
                    <a:pt x="75378" y="72638"/>
                  </a:lnTo>
                  <a:lnTo>
                    <a:pt x="79591" y="64191"/>
                  </a:lnTo>
                  <a:lnTo>
                    <a:pt x="84343" y="59983"/>
                  </a:lnTo>
                  <a:lnTo>
                    <a:pt x="88985" y="60492"/>
                  </a:lnTo>
                  <a:lnTo>
                    <a:pt x="93710" y="64546"/>
                  </a:lnTo>
                  <a:lnTo>
                    <a:pt x="98778" y="70929"/>
                  </a:lnTo>
                  <a:lnTo>
                    <a:pt x="104273" y="78626"/>
                  </a:lnTo>
                  <a:lnTo>
                    <a:pt x="110162" y="86789"/>
                  </a:lnTo>
                  <a:lnTo>
                    <a:pt x="116375" y="94939"/>
                  </a:lnTo>
                  <a:lnTo>
                    <a:pt x="123108" y="102592"/>
                  </a:lnTo>
                  <a:lnTo>
                    <a:pt x="131807" y="109879"/>
                  </a:lnTo>
                  <a:lnTo>
                    <a:pt x="146588" y="117432"/>
                  </a:lnTo>
                  <a:lnTo>
                    <a:pt x="174244" y="12646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359436" y="1895129"/>
              <a:ext cx="30534" cy="336913"/>
            </a:xfrm>
            <a:custGeom>
              <a:avLst/>
              <a:gdLst/>
              <a:ahLst/>
              <a:cxnLst/>
              <a:rect l="0" t="0" r="0" b="0"/>
              <a:pathLst>
                <a:path w="30534" h="336913">
                  <a:moveTo>
                    <a:pt x="9475" y="0"/>
                  </a:moveTo>
                  <a:lnTo>
                    <a:pt x="6609" y="9003"/>
                  </a:lnTo>
                  <a:lnTo>
                    <a:pt x="4467" y="19270"/>
                  </a:lnTo>
                  <a:lnTo>
                    <a:pt x="2864" y="31863"/>
                  </a:lnTo>
                  <a:lnTo>
                    <a:pt x="1683" y="46736"/>
                  </a:lnTo>
                  <a:lnTo>
                    <a:pt x="835" y="63828"/>
                  </a:lnTo>
                  <a:lnTo>
                    <a:pt x="241" y="82873"/>
                  </a:lnTo>
                  <a:lnTo>
                    <a:pt x="0" y="103484"/>
                  </a:lnTo>
                  <a:lnTo>
                    <a:pt x="364" y="125275"/>
                  </a:lnTo>
                  <a:lnTo>
                    <a:pt x="1420" y="147915"/>
                  </a:lnTo>
                  <a:lnTo>
                    <a:pt x="2941" y="170824"/>
                  </a:lnTo>
                  <a:lnTo>
                    <a:pt x="4502" y="193202"/>
                  </a:lnTo>
                  <a:lnTo>
                    <a:pt x="5850" y="214650"/>
                  </a:lnTo>
                  <a:lnTo>
                    <a:pt x="7075" y="234815"/>
                  </a:lnTo>
                  <a:lnTo>
                    <a:pt x="8505" y="253219"/>
                  </a:lnTo>
                  <a:lnTo>
                    <a:pt x="10318" y="269776"/>
                  </a:lnTo>
                  <a:lnTo>
                    <a:pt x="12575" y="284461"/>
                  </a:lnTo>
                  <a:lnTo>
                    <a:pt x="15619" y="298678"/>
                  </a:lnTo>
                  <a:lnTo>
                    <a:pt x="20836" y="314796"/>
                  </a:lnTo>
                  <a:lnTo>
                    <a:pt x="30533" y="33691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232041" y="2042528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19892" y="0"/>
                  </a:lnTo>
                  <a:lnTo>
                    <a:pt x="208763" y="0"/>
                  </a:lnTo>
                  <a:lnTo>
                    <a:pt x="197164" y="5"/>
                  </a:lnTo>
                  <a:lnTo>
                    <a:pt x="185003" y="177"/>
                  </a:lnTo>
                  <a:lnTo>
                    <a:pt x="172343" y="826"/>
                  </a:lnTo>
                  <a:lnTo>
                    <a:pt x="159287" y="2079"/>
                  </a:lnTo>
                  <a:lnTo>
                    <a:pt x="145935" y="3905"/>
                  </a:lnTo>
                  <a:lnTo>
                    <a:pt x="132370" y="6201"/>
                  </a:lnTo>
                  <a:lnTo>
                    <a:pt x="118655" y="8857"/>
                  </a:lnTo>
                  <a:lnTo>
                    <a:pt x="104836" y="11775"/>
                  </a:lnTo>
                  <a:lnTo>
                    <a:pt x="90946" y="14880"/>
                  </a:lnTo>
                  <a:lnTo>
                    <a:pt x="77017" y="18109"/>
                  </a:lnTo>
                  <a:lnTo>
                    <a:pt x="63284" y="21272"/>
                  </a:lnTo>
                  <a:lnTo>
                    <a:pt x="48634" y="24351"/>
                  </a:lnTo>
                  <a:lnTo>
                    <a:pt x="29542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474197" y="2221513"/>
              <a:ext cx="55034" cy="147399"/>
            </a:xfrm>
            <a:custGeom>
              <a:avLst/>
              <a:gdLst/>
              <a:ahLst/>
              <a:cxnLst/>
              <a:rect l="0" t="0" r="0" b="0"/>
              <a:pathLst>
                <a:path w="55034" h="147399">
                  <a:moveTo>
                    <a:pt x="0" y="0"/>
                  </a:moveTo>
                  <a:lnTo>
                    <a:pt x="5867" y="5867"/>
                  </a:lnTo>
                  <a:lnTo>
                    <a:pt x="11431" y="11431"/>
                  </a:lnTo>
                  <a:lnTo>
                    <a:pt x="17226" y="17235"/>
                  </a:lnTo>
                  <a:lnTo>
                    <a:pt x="23134" y="23489"/>
                  </a:lnTo>
                  <a:lnTo>
                    <a:pt x="28816" y="30467"/>
                  </a:lnTo>
                  <a:lnTo>
                    <a:pt x="34091" y="38248"/>
                  </a:lnTo>
                  <a:lnTo>
                    <a:pt x="38941" y="46750"/>
                  </a:lnTo>
                  <a:lnTo>
                    <a:pt x="43427" y="55829"/>
                  </a:lnTo>
                  <a:lnTo>
                    <a:pt x="47619" y="65342"/>
                  </a:lnTo>
                  <a:lnTo>
                    <a:pt x="51265" y="75171"/>
                  </a:lnTo>
                  <a:lnTo>
                    <a:pt x="53809" y="85220"/>
                  </a:lnTo>
                  <a:lnTo>
                    <a:pt x="55033" y="95414"/>
                  </a:lnTo>
                  <a:lnTo>
                    <a:pt x="54809" y="105442"/>
                  </a:lnTo>
                  <a:lnTo>
                    <a:pt x="52697" y="115847"/>
                  </a:lnTo>
                  <a:lnTo>
                    <a:pt x="46274" y="128657"/>
                  </a:lnTo>
                  <a:lnTo>
                    <a:pt x="31585" y="147398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174376" y="2463668"/>
            <a:ext cx="2949875" cy="1221307"/>
            <a:chOff x="174376" y="2463668"/>
            <a:chExt cx="2949875" cy="1221307"/>
          </a:xfrm>
        </p:grpSpPr>
        <p:sp>
          <p:nvSpPr>
            <p:cNvPr id="85" name="Freeform 84"/>
            <p:cNvSpPr/>
            <p:nvPr/>
          </p:nvSpPr>
          <p:spPr>
            <a:xfrm>
              <a:off x="211917" y="2832165"/>
              <a:ext cx="169183" cy="231628"/>
            </a:xfrm>
            <a:custGeom>
              <a:avLst/>
              <a:gdLst/>
              <a:ahLst/>
              <a:cxnLst/>
              <a:rect l="0" t="0" r="0" b="0"/>
              <a:pathLst>
                <a:path w="169183" h="231628">
                  <a:moveTo>
                    <a:pt x="146051" y="0"/>
                  </a:moveTo>
                  <a:lnTo>
                    <a:pt x="134316" y="67"/>
                  </a:lnTo>
                  <a:lnTo>
                    <a:pt x="123187" y="708"/>
                  </a:lnTo>
                  <a:lnTo>
                    <a:pt x="111598" y="2009"/>
                  </a:lnTo>
                  <a:lnTo>
                    <a:pt x="99783" y="4041"/>
                  </a:lnTo>
                  <a:lnTo>
                    <a:pt x="88419" y="7006"/>
                  </a:lnTo>
                  <a:lnTo>
                    <a:pt x="77865" y="10926"/>
                  </a:lnTo>
                  <a:lnTo>
                    <a:pt x="67991" y="15675"/>
                  </a:lnTo>
                  <a:lnTo>
                    <a:pt x="58371" y="21079"/>
                  </a:lnTo>
                  <a:lnTo>
                    <a:pt x="48724" y="26975"/>
                  </a:lnTo>
                  <a:lnTo>
                    <a:pt x="39262" y="33390"/>
                  </a:lnTo>
                  <a:lnTo>
                    <a:pt x="30580" y="40527"/>
                  </a:lnTo>
                  <a:lnTo>
                    <a:pt x="22961" y="48439"/>
                  </a:lnTo>
                  <a:lnTo>
                    <a:pt x="16369" y="57042"/>
                  </a:lnTo>
                  <a:lnTo>
                    <a:pt x="10632" y="66194"/>
                  </a:lnTo>
                  <a:lnTo>
                    <a:pt x="5571" y="75750"/>
                  </a:lnTo>
                  <a:lnTo>
                    <a:pt x="1663" y="85268"/>
                  </a:lnTo>
                  <a:lnTo>
                    <a:pt x="0" y="94046"/>
                  </a:lnTo>
                  <a:lnTo>
                    <a:pt x="995" y="101751"/>
                  </a:lnTo>
                  <a:lnTo>
                    <a:pt x="4444" y="108074"/>
                  </a:lnTo>
                  <a:lnTo>
                    <a:pt x="9889" y="112573"/>
                  </a:lnTo>
                  <a:lnTo>
                    <a:pt x="16848" y="115189"/>
                  </a:lnTo>
                  <a:lnTo>
                    <a:pt x="24907" y="116167"/>
                  </a:lnTo>
                  <a:lnTo>
                    <a:pt x="33746" y="115851"/>
                  </a:lnTo>
                  <a:lnTo>
                    <a:pt x="43126" y="114571"/>
                  </a:lnTo>
                  <a:lnTo>
                    <a:pt x="52878" y="112597"/>
                  </a:lnTo>
                  <a:lnTo>
                    <a:pt x="62884" y="110136"/>
                  </a:lnTo>
                  <a:lnTo>
                    <a:pt x="73066" y="107342"/>
                  </a:lnTo>
                  <a:lnTo>
                    <a:pt x="83532" y="104486"/>
                  </a:lnTo>
                  <a:lnTo>
                    <a:pt x="94551" y="101947"/>
                  </a:lnTo>
                  <a:lnTo>
                    <a:pt x="106219" y="99917"/>
                  </a:lnTo>
                  <a:lnTo>
                    <a:pt x="118157" y="98724"/>
                  </a:lnTo>
                  <a:lnTo>
                    <a:pt x="129638" y="98904"/>
                  </a:lnTo>
                  <a:lnTo>
                    <a:pt x="140276" y="100632"/>
                  </a:lnTo>
                  <a:lnTo>
                    <a:pt x="149705" y="104080"/>
                  </a:lnTo>
                  <a:lnTo>
                    <a:pt x="157434" y="109594"/>
                  </a:lnTo>
                  <a:lnTo>
                    <a:pt x="163360" y="117152"/>
                  </a:lnTo>
                  <a:lnTo>
                    <a:pt x="167372" y="126293"/>
                  </a:lnTo>
                  <a:lnTo>
                    <a:pt x="169182" y="136330"/>
                  </a:lnTo>
                  <a:lnTo>
                    <a:pt x="168846" y="146774"/>
                  </a:lnTo>
                  <a:lnTo>
                    <a:pt x="166692" y="157206"/>
                  </a:lnTo>
                  <a:lnTo>
                    <a:pt x="163120" y="167203"/>
                  </a:lnTo>
                  <a:lnTo>
                    <a:pt x="158493" y="176589"/>
                  </a:lnTo>
                  <a:lnTo>
                    <a:pt x="152778" y="185382"/>
                  </a:lnTo>
                  <a:lnTo>
                    <a:pt x="145588" y="193682"/>
                  </a:lnTo>
                  <a:lnTo>
                    <a:pt x="136824" y="201594"/>
                  </a:lnTo>
                  <a:lnTo>
                    <a:pt x="126668" y="208894"/>
                  </a:lnTo>
                  <a:lnTo>
                    <a:pt x="115402" y="215045"/>
                  </a:lnTo>
                  <a:lnTo>
                    <a:pt x="103317" y="219850"/>
                  </a:lnTo>
                  <a:lnTo>
                    <a:pt x="91059" y="223423"/>
                  </a:lnTo>
                  <a:lnTo>
                    <a:pt x="78320" y="226374"/>
                  </a:lnTo>
                  <a:lnTo>
                    <a:pt x="62865" y="228960"/>
                  </a:lnTo>
                  <a:lnTo>
                    <a:pt x="40766" y="23162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24230" y="2874279"/>
              <a:ext cx="114933" cy="146840"/>
            </a:xfrm>
            <a:custGeom>
              <a:avLst/>
              <a:gdLst/>
              <a:ahLst/>
              <a:cxnLst/>
              <a:rect l="0" t="0" r="0" b="0"/>
              <a:pathLst>
                <a:path w="114933" h="146840">
                  <a:moveTo>
                    <a:pt x="7438" y="31586"/>
                  </a:moveTo>
                  <a:lnTo>
                    <a:pt x="4571" y="40521"/>
                  </a:lnTo>
                  <a:lnTo>
                    <a:pt x="2429" y="50148"/>
                  </a:lnTo>
                  <a:lnTo>
                    <a:pt x="835" y="61431"/>
                  </a:lnTo>
                  <a:lnTo>
                    <a:pt x="0" y="73926"/>
                  </a:lnTo>
                  <a:lnTo>
                    <a:pt x="448" y="86757"/>
                  </a:lnTo>
                  <a:lnTo>
                    <a:pt x="2362" y="99367"/>
                  </a:lnTo>
                  <a:lnTo>
                    <a:pt x="5771" y="111231"/>
                  </a:lnTo>
                  <a:lnTo>
                    <a:pt x="10729" y="121730"/>
                  </a:lnTo>
                  <a:lnTo>
                    <a:pt x="17101" y="130659"/>
                  </a:lnTo>
                  <a:lnTo>
                    <a:pt x="24632" y="137838"/>
                  </a:lnTo>
                  <a:lnTo>
                    <a:pt x="33049" y="142926"/>
                  </a:lnTo>
                  <a:lnTo>
                    <a:pt x="42110" y="145934"/>
                  </a:lnTo>
                  <a:lnTo>
                    <a:pt x="51462" y="146839"/>
                  </a:lnTo>
                  <a:lnTo>
                    <a:pt x="60659" y="145411"/>
                  </a:lnTo>
                  <a:lnTo>
                    <a:pt x="69468" y="141748"/>
                  </a:lnTo>
                  <a:lnTo>
                    <a:pt x="77687" y="136207"/>
                  </a:lnTo>
                  <a:lnTo>
                    <a:pt x="85062" y="129208"/>
                  </a:lnTo>
                  <a:lnTo>
                    <a:pt x="91541" y="121135"/>
                  </a:lnTo>
                  <a:lnTo>
                    <a:pt x="97232" y="112293"/>
                  </a:lnTo>
                  <a:lnTo>
                    <a:pt x="102297" y="102915"/>
                  </a:lnTo>
                  <a:lnTo>
                    <a:pt x="106884" y="93165"/>
                  </a:lnTo>
                  <a:lnTo>
                    <a:pt x="110797" y="83161"/>
                  </a:lnTo>
                  <a:lnTo>
                    <a:pt x="113522" y="72985"/>
                  </a:lnTo>
                  <a:lnTo>
                    <a:pt x="114872" y="62698"/>
                  </a:lnTo>
                  <a:lnTo>
                    <a:pt x="114932" y="52407"/>
                  </a:lnTo>
                  <a:lnTo>
                    <a:pt x="113785" y="41053"/>
                  </a:lnTo>
                  <a:lnTo>
                    <a:pt x="110212" y="25403"/>
                  </a:lnTo>
                  <a:lnTo>
                    <a:pt x="102194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47481" y="2880701"/>
              <a:ext cx="153681" cy="362077"/>
            </a:xfrm>
            <a:custGeom>
              <a:avLst/>
              <a:gdLst/>
              <a:ahLst/>
              <a:cxnLst/>
              <a:rect l="0" t="0" r="0" b="0"/>
              <a:pathLst>
                <a:path w="153681" h="362077">
                  <a:moveTo>
                    <a:pt x="115814" y="98863"/>
                  </a:moveTo>
                  <a:lnTo>
                    <a:pt x="121547" y="92862"/>
                  </a:lnTo>
                  <a:lnTo>
                    <a:pt x="125831" y="86017"/>
                  </a:lnTo>
                  <a:lnTo>
                    <a:pt x="129033" y="77630"/>
                  </a:lnTo>
                  <a:lnTo>
                    <a:pt x="131221" y="68002"/>
                  </a:lnTo>
                  <a:lnTo>
                    <a:pt x="132270" y="57688"/>
                  </a:lnTo>
                  <a:lnTo>
                    <a:pt x="132203" y="47084"/>
                  </a:lnTo>
                  <a:lnTo>
                    <a:pt x="130860" y="36559"/>
                  </a:lnTo>
                  <a:lnTo>
                    <a:pt x="127835" y="26507"/>
                  </a:lnTo>
                  <a:lnTo>
                    <a:pt x="123060" y="17106"/>
                  </a:lnTo>
                  <a:lnTo>
                    <a:pt x="116752" y="8984"/>
                  </a:lnTo>
                  <a:lnTo>
                    <a:pt x="109231" y="3265"/>
                  </a:lnTo>
                  <a:lnTo>
                    <a:pt x="100803" y="348"/>
                  </a:lnTo>
                  <a:lnTo>
                    <a:pt x="91723" y="0"/>
                  </a:lnTo>
                  <a:lnTo>
                    <a:pt x="82183" y="1734"/>
                  </a:lnTo>
                  <a:lnTo>
                    <a:pt x="72334" y="5049"/>
                  </a:lnTo>
                  <a:lnTo>
                    <a:pt x="62604" y="9678"/>
                  </a:lnTo>
                  <a:lnTo>
                    <a:pt x="53677" y="15591"/>
                  </a:lnTo>
                  <a:lnTo>
                    <a:pt x="45868" y="22672"/>
                  </a:lnTo>
                  <a:lnTo>
                    <a:pt x="39474" y="30711"/>
                  </a:lnTo>
                  <a:lnTo>
                    <a:pt x="34927" y="39484"/>
                  </a:lnTo>
                  <a:lnTo>
                    <a:pt x="32282" y="48791"/>
                  </a:lnTo>
                  <a:lnTo>
                    <a:pt x="31455" y="58311"/>
                  </a:lnTo>
                  <a:lnTo>
                    <a:pt x="32405" y="67623"/>
                  </a:lnTo>
                  <a:lnTo>
                    <a:pt x="34932" y="76509"/>
                  </a:lnTo>
                  <a:lnTo>
                    <a:pt x="38897" y="84780"/>
                  </a:lnTo>
                  <a:lnTo>
                    <a:pt x="44299" y="92189"/>
                  </a:lnTo>
                  <a:lnTo>
                    <a:pt x="50999" y="98678"/>
                  </a:lnTo>
                  <a:lnTo>
                    <a:pt x="58598" y="103866"/>
                  </a:lnTo>
                  <a:lnTo>
                    <a:pt x="66536" y="106996"/>
                  </a:lnTo>
                  <a:lnTo>
                    <a:pt x="74460" y="107835"/>
                  </a:lnTo>
                  <a:lnTo>
                    <a:pt x="82067" y="106449"/>
                  </a:lnTo>
                  <a:lnTo>
                    <a:pt x="89023" y="102936"/>
                  </a:lnTo>
                  <a:lnTo>
                    <a:pt x="95208" y="97573"/>
                  </a:lnTo>
                  <a:lnTo>
                    <a:pt x="100361" y="90738"/>
                  </a:lnTo>
                  <a:lnTo>
                    <a:pt x="103999" y="82796"/>
                  </a:lnTo>
                  <a:lnTo>
                    <a:pt x="106004" y="74126"/>
                  </a:lnTo>
                  <a:lnTo>
                    <a:pt x="106619" y="67507"/>
                  </a:lnTo>
                  <a:lnTo>
                    <a:pt x="106621" y="66234"/>
                  </a:lnTo>
                  <a:lnTo>
                    <a:pt x="106954" y="69337"/>
                  </a:lnTo>
                  <a:lnTo>
                    <a:pt x="107944" y="75262"/>
                  </a:lnTo>
                  <a:lnTo>
                    <a:pt x="109582" y="82921"/>
                  </a:lnTo>
                  <a:lnTo>
                    <a:pt x="111749" y="91640"/>
                  </a:lnTo>
                  <a:lnTo>
                    <a:pt x="114318" y="101019"/>
                  </a:lnTo>
                  <a:lnTo>
                    <a:pt x="117178" y="110978"/>
                  </a:lnTo>
                  <a:lnTo>
                    <a:pt x="120244" y="121672"/>
                  </a:lnTo>
                  <a:lnTo>
                    <a:pt x="123452" y="133139"/>
                  </a:lnTo>
                  <a:lnTo>
                    <a:pt x="126758" y="145286"/>
                  </a:lnTo>
                  <a:lnTo>
                    <a:pt x="130130" y="157975"/>
                  </a:lnTo>
                  <a:lnTo>
                    <a:pt x="133547" y="171069"/>
                  </a:lnTo>
                  <a:lnTo>
                    <a:pt x="136995" y="184457"/>
                  </a:lnTo>
                  <a:lnTo>
                    <a:pt x="140463" y="198050"/>
                  </a:lnTo>
                  <a:lnTo>
                    <a:pt x="143941" y="211786"/>
                  </a:lnTo>
                  <a:lnTo>
                    <a:pt x="147259" y="225620"/>
                  </a:lnTo>
                  <a:lnTo>
                    <a:pt x="150108" y="239521"/>
                  </a:lnTo>
                  <a:lnTo>
                    <a:pt x="152347" y="253458"/>
                  </a:lnTo>
                  <a:lnTo>
                    <a:pt x="153680" y="267089"/>
                  </a:lnTo>
                  <a:lnTo>
                    <a:pt x="153592" y="279789"/>
                  </a:lnTo>
                  <a:lnTo>
                    <a:pt x="151932" y="291293"/>
                  </a:lnTo>
                  <a:lnTo>
                    <a:pt x="148698" y="301661"/>
                  </a:lnTo>
                  <a:lnTo>
                    <a:pt x="143861" y="311094"/>
                  </a:lnTo>
                  <a:lnTo>
                    <a:pt x="137570" y="319807"/>
                  </a:lnTo>
                  <a:lnTo>
                    <a:pt x="130093" y="327830"/>
                  </a:lnTo>
                  <a:lnTo>
                    <a:pt x="121713" y="335007"/>
                  </a:lnTo>
                  <a:lnTo>
                    <a:pt x="112664" y="341317"/>
                  </a:lnTo>
                  <a:lnTo>
                    <a:pt x="102810" y="346708"/>
                  </a:lnTo>
                  <a:lnTo>
                    <a:pt x="91678" y="351032"/>
                  </a:lnTo>
                  <a:lnTo>
                    <a:pt x="79126" y="354310"/>
                  </a:lnTo>
                  <a:lnTo>
                    <a:pt x="65670" y="356702"/>
                  </a:lnTo>
                  <a:lnTo>
                    <a:pt x="50786" y="358659"/>
                  </a:lnTo>
                  <a:lnTo>
                    <a:pt x="30929" y="360351"/>
                  </a:lnTo>
                  <a:lnTo>
                    <a:pt x="0" y="362076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19843" y="2821637"/>
              <a:ext cx="248779" cy="175737"/>
            </a:xfrm>
            <a:custGeom>
              <a:avLst/>
              <a:gdLst/>
              <a:ahLst/>
              <a:cxnLst/>
              <a:rect l="0" t="0" r="0" b="0"/>
              <a:pathLst>
                <a:path w="248779" h="175737">
                  <a:moveTo>
                    <a:pt x="69794" y="136870"/>
                  </a:moveTo>
                  <a:lnTo>
                    <a:pt x="69794" y="125136"/>
                  </a:lnTo>
                  <a:lnTo>
                    <a:pt x="69794" y="114006"/>
                  </a:lnTo>
                  <a:lnTo>
                    <a:pt x="69785" y="102417"/>
                  </a:lnTo>
                  <a:lnTo>
                    <a:pt x="69439" y="90602"/>
                  </a:lnTo>
                  <a:lnTo>
                    <a:pt x="68142" y="79238"/>
                  </a:lnTo>
                  <a:lnTo>
                    <a:pt x="65631" y="68703"/>
                  </a:lnTo>
                  <a:lnTo>
                    <a:pt x="61808" y="59520"/>
                  </a:lnTo>
                  <a:lnTo>
                    <a:pt x="56566" y="52493"/>
                  </a:lnTo>
                  <a:lnTo>
                    <a:pt x="50010" y="47858"/>
                  </a:lnTo>
                  <a:lnTo>
                    <a:pt x="42693" y="45699"/>
                  </a:lnTo>
                  <a:lnTo>
                    <a:pt x="35485" y="46203"/>
                  </a:lnTo>
                  <a:lnTo>
                    <a:pt x="28867" y="49207"/>
                  </a:lnTo>
                  <a:lnTo>
                    <a:pt x="22953" y="54289"/>
                  </a:lnTo>
                  <a:lnTo>
                    <a:pt x="17674" y="60970"/>
                  </a:lnTo>
                  <a:lnTo>
                    <a:pt x="12906" y="68831"/>
                  </a:lnTo>
                  <a:lnTo>
                    <a:pt x="8686" y="77699"/>
                  </a:lnTo>
                  <a:lnTo>
                    <a:pt x="5216" y="87627"/>
                  </a:lnTo>
                  <a:lnTo>
                    <a:pt x="2548" y="98558"/>
                  </a:lnTo>
                  <a:lnTo>
                    <a:pt x="755" y="110170"/>
                  </a:lnTo>
                  <a:lnTo>
                    <a:pt x="0" y="121963"/>
                  </a:lnTo>
                  <a:lnTo>
                    <a:pt x="280" y="133629"/>
                  </a:lnTo>
                  <a:lnTo>
                    <a:pt x="1774" y="144733"/>
                  </a:lnTo>
                  <a:lnTo>
                    <a:pt x="4905" y="154657"/>
                  </a:lnTo>
                  <a:lnTo>
                    <a:pt x="9749" y="163167"/>
                  </a:lnTo>
                  <a:lnTo>
                    <a:pt x="15933" y="169880"/>
                  </a:lnTo>
                  <a:lnTo>
                    <a:pt x="22840" y="174115"/>
                  </a:lnTo>
                  <a:lnTo>
                    <a:pt x="30032" y="175736"/>
                  </a:lnTo>
                  <a:lnTo>
                    <a:pt x="37130" y="174893"/>
                  </a:lnTo>
                  <a:lnTo>
                    <a:pt x="43735" y="171752"/>
                  </a:lnTo>
                  <a:lnTo>
                    <a:pt x="49686" y="166639"/>
                  </a:lnTo>
                  <a:lnTo>
                    <a:pt x="54849" y="159802"/>
                  </a:lnTo>
                  <a:lnTo>
                    <a:pt x="59027" y="151328"/>
                  </a:lnTo>
                  <a:lnTo>
                    <a:pt x="62224" y="141444"/>
                  </a:lnTo>
                  <a:lnTo>
                    <a:pt x="65102" y="131655"/>
                  </a:lnTo>
                  <a:lnTo>
                    <a:pt x="68854" y="125512"/>
                  </a:lnTo>
                  <a:lnTo>
                    <a:pt x="73646" y="124585"/>
                  </a:lnTo>
                  <a:lnTo>
                    <a:pt x="78873" y="126934"/>
                  </a:lnTo>
                  <a:lnTo>
                    <a:pt x="84579" y="130456"/>
                  </a:lnTo>
                  <a:lnTo>
                    <a:pt x="91078" y="133148"/>
                  </a:lnTo>
                  <a:lnTo>
                    <a:pt x="98459" y="134058"/>
                  </a:lnTo>
                  <a:lnTo>
                    <a:pt x="105981" y="132906"/>
                  </a:lnTo>
                  <a:lnTo>
                    <a:pt x="112258" y="129642"/>
                  </a:lnTo>
                  <a:lnTo>
                    <a:pt x="116641" y="124515"/>
                  </a:lnTo>
                  <a:lnTo>
                    <a:pt x="120170" y="118765"/>
                  </a:lnTo>
                  <a:lnTo>
                    <a:pt x="124927" y="115312"/>
                  </a:lnTo>
                  <a:lnTo>
                    <a:pt x="130791" y="115926"/>
                  </a:lnTo>
                  <a:lnTo>
                    <a:pt x="136280" y="119579"/>
                  </a:lnTo>
                  <a:lnTo>
                    <a:pt x="140571" y="122579"/>
                  </a:lnTo>
                  <a:lnTo>
                    <a:pt x="142910" y="120996"/>
                  </a:lnTo>
                  <a:lnTo>
                    <a:pt x="143332" y="115511"/>
                  </a:lnTo>
                  <a:lnTo>
                    <a:pt x="142370" y="107297"/>
                  </a:lnTo>
                  <a:lnTo>
                    <a:pt x="140832" y="97204"/>
                  </a:lnTo>
                  <a:lnTo>
                    <a:pt x="139665" y="85828"/>
                  </a:lnTo>
                  <a:lnTo>
                    <a:pt x="139343" y="73590"/>
                  </a:lnTo>
                  <a:lnTo>
                    <a:pt x="140099" y="61099"/>
                  </a:lnTo>
                  <a:lnTo>
                    <a:pt x="142120" y="49163"/>
                  </a:lnTo>
                  <a:lnTo>
                    <a:pt x="145375" y="38179"/>
                  </a:lnTo>
                  <a:lnTo>
                    <a:pt x="149999" y="28498"/>
                  </a:lnTo>
                  <a:lnTo>
                    <a:pt x="156375" y="20590"/>
                  </a:lnTo>
                  <a:lnTo>
                    <a:pt x="164551" y="14531"/>
                  </a:lnTo>
                  <a:lnTo>
                    <a:pt x="174294" y="10088"/>
                  </a:lnTo>
                  <a:lnTo>
                    <a:pt x="185274" y="6923"/>
                  </a:lnTo>
                  <a:lnTo>
                    <a:pt x="197159" y="4713"/>
                  </a:lnTo>
                  <a:lnTo>
                    <a:pt x="209081" y="3188"/>
                  </a:lnTo>
                  <a:lnTo>
                    <a:pt x="220815" y="1980"/>
                  </a:lnTo>
                  <a:lnTo>
                    <a:pt x="233385" y="978"/>
                  </a:lnTo>
                  <a:lnTo>
                    <a:pt x="248778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132469" y="2695295"/>
              <a:ext cx="101296" cy="265862"/>
            </a:xfrm>
            <a:custGeom>
              <a:avLst/>
              <a:gdLst/>
              <a:ahLst/>
              <a:cxnLst/>
              <a:rect l="0" t="0" r="0" b="0"/>
              <a:pathLst>
                <a:path w="101296" h="265862">
                  <a:moveTo>
                    <a:pt x="4608" y="0"/>
                  </a:moveTo>
                  <a:lnTo>
                    <a:pt x="1809" y="8868"/>
                  </a:lnTo>
                  <a:lnTo>
                    <a:pt x="307" y="17855"/>
                  </a:lnTo>
                  <a:lnTo>
                    <a:pt x="0" y="27850"/>
                  </a:lnTo>
                  <a:lnTo>
                    <a:pt x="679" y="38831"/>
                  </a:lnTo>
                  <a:lnTo>
                    <a:pt x="2147" y="50642"/>
                  </a:lnTo>
                  <a:lnTo>
                    <a:pt x="4212" y="63106"/>
                  </a:lnTo>
                  <a:lnTo>
                    <a:pt x="6548" y="76216"/>
                  </a:lnTo>
                  <a:lnTo>
                    <a:pt x="8723" y="90145"/>
                  </a:lnTo>
                  <a:lnTo>
                    <a:pt x="10516" y="104911"/>
                  </a:lnTo>
                  <a:lnTo>
                    <a:pt x="12057" y="120079"/>
                  </a:lnTo>
                  <a:lnTo>
                    <a:pt x="13704" y="134881"/>
                  </a:lnTo>
                  <a:lnTo>
                    <a:pt x="15663" y="148915"/>
                  </a:lnTo>
                  <a:lnTo>
                    <a:pt x="17811" y="162286"/>
                  </a:lnTo>
                  <a:lnTo>
                    <a:pt x="19800" y="175412"/>
                  </a:lnTo>
                  <a:lnTo>
                    <a:pt x="21433" y="188483"/>
                  </a:lnTo>
                  <a:lnTo>
                    <a:pt x="22617" y="198260"/>
                  </a:lnTo>
                  <a:lnTo>
                    <a:pt x="23082" y="200918"/>
                  </a:lnTo>
                  <a:lnTo>
                    <a:pt x="22576" y="198281"/>
                  </a:lnTo>
                  <a:lnTo>
                    <a:pt x="21701" y="192624"/>
                  </a:lnTo>
                  <a:lnTo>
                    <a:pt x="21595" y="185577"/>
                  </a:lnTo>
                  <a:lnTo>
                    <a:pt x="22839" y="178039"/>
                  </a:lnTo>
                  <a:lnTo>
                    <a:pt x="25479" y="170418"/>
                  </a:lnTo>
                  <a:lnTo>
                    <a:pt x="29311" y="162870"/>
                  </a:lnTo>
                  <a:lnTo>
                    <a:pt x="34079" y="155453"/>
                  </a:lnTo>
                  <a:lnTo>
                    <a:pt x="39701" y="148817"/>
                  </a:lnTo>
                  <a:lnTo>
                    <a:pt x="46290" y="144170"/>
                  </a:lnTo>
                  <a:lnTo>
                    <a:pt x="53818" y="142018"/>
                  </a:lnTo>
                  <a:lnTo>
                    <a:pt x="61819" y="142540"/>
                  </a:lnTo>
                  <a:lnTo>
                    <a:pt x="69502" y="145930"/>
                  </a:lnTo>
                  <a:lnTo>
                    <a:pt x="76445" y="151987"/>
                  </a:lnTo>
                  <a:lnTo>
                    <a:pt x="82580" y="160086"/>
                  </a:lnTo>
                  <a:lnTo>
                    <a:pt x="88009" y="169408"/>
                  </a:lnTo>
                  <a:lnTo>
                    <a:pt x="92873" y="179368"/>
                  </a:lnTo>
                  <a:lnTo>
                    <a:pt x="96987" y="189643"/>
                  </a:lnTo>
                  <a:lnTo>
                    <a:pt x="99855" y="200066"/>
                  </a:lnTo>
                  <a:lnTo>
                    <a:pt x="101295" y="210551"/>
                  </a:lnTo>
                  <a:lnTo>
                    <a:pt x="101110" y="220896"/>
                  </a:lnTo>
                  <a:lnTo>
                    <a:pt x="98934" y="230777"/>
                  </a:lnTo>
                  <a:lnTo>
                    <a:pt x="94758" y="240047"/>
                  </a:lnTo>
                  <a:lnTo>
                    <a:pt x="88699" y="248410"/>
                  </a:lnTo>
                  <a:lnTo>
                    <a:pt x="80820" y="255349"/>
                  </a:lnTo>
                  <a:lnTo>
                    <a:pt x="71346" y="260709"/>
                  </a:lnTo>
                  <a:lnTo>
                    <a:pt x="60920" y="264325"/>
                  </a:lnTo>
                  <a:lnTo>
                    <a:pt x="50471" y="265861"/>
                  </a:lnTo>
                  <a:lnTo>
                    <a:pt x="40534" y="265347"/>
                  </a:lnTo>
                  <a:lnTo>
                    <a:pt x="31548" y="263396"/>
                  </a:lnTo>
                  <a:lnTo>
                    <a:pt x="23158" y="260829"/>
                  </a:lnTo>
                  <a:lnTo>
                    <a:pt x="14636" y="257424"/>
                  </a:lnTo>
                  <a:lnTo>
                    <a:pt x="4608" y="252684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252891" y="2770640"/>
              <a:ext cx="210571" cy="145746"/>
            </a:xfrm>
            <a:custGeom>
              <a:avLst/>
              <a:gdLst/>
              <a:ahLst/>
              <a:cxnLst/>
              <a:rect l="0" t="0" r="0" b="0"/>
              <a:pathLst>
                <a:path w="210571" h="145746">
                  <a:moveTo>
                    <a:pt x="0" y="93111"/>
                  </a:moveTo>
                  <a:lnTo>
                    <a:pt x="8801" y="90177"/>
                  </a:lnTo>
                  <a:lnTo>
                    <a:pt x="17148" y="87395"/>
                  </a:lnTo>
                  <a:lnTo>
                    <a:pt x="25842" y="84490"/>
                  </a:lnTo>
                  <a:lnTo>
                    <a:pt x="34790" y="81277"/>
                  </a:lnTo>
                  <a:lnTo>
                    <a:pt x="43637" y="77464"/>
                  </a:lnTo>
                  <a:lnTo>
                    <a:pt x="52171" y="72943"/>
                  </a:lnTo>
                  <a:lnTo>
                    <a:pt x="60186" y="67606"/>
                  </a:lnTo>
                  <a:lnTo>
                    <a:pt x="67415" y="61270"/>
                  </a:lnTo>
                  <a:lnTo>
                    <a:pt x="73774" y="53941"/>
                  </a:lnTo>
                  <a:lnTo>
                    <a:pt x="78703" y="46088"/>
                  </a:lnTo>
                  <a:lnTo>
                    <a:pt x="81127" y="38511"/>
                  </a:lnTo>
                  <a:lnTo>
                    <a:pt x="80673" y="31652"/>
                  </a:lnTo>
                  <a:lnTo>
                    <a:pt x="77435" y="25914"/>
                  </a:lnTo>
                  <a:lnTo>
                    <a:pt x="71607" y="21817"/>
                  </a:lnTo>
                  <a:lnTo>
                    <a:pt x="63590" y="19484"/>
                  </a:lnTo>
                  <a:lnTo>
                    <a:pt x="54347" y="19036"/>
                  </a:lnTo>
                  <a:lnTo>
                    <a:pt x="45240" y="20773"/>
                  </a:lnTo>
                  <a:lnTo>
                    <a:pt x="37020" y="24648"/>
                  </a:lnTo>
                  <a:lnTo>
                    <a:pt x="29864" y="30501"/>
                  </a:lnTo>
                  <a:lnTo>
                    <a:pt x="23668" y="38241"/>
                  </a:lnTo>
                  <a:lnTo>
                    <a:pt x="18251" y="47625"/>
                  </a:lnTo>
                  <a:lnTo>
                    <a:pt x="13746" y="58161"/>
                  </a:lnTo>
                  <a:lnTo>
                    <a:pt x="10609" y="69216"/>
                  </a:lnTo>
                  <a:lnTo>
                    <a:pt x="8979" y="80383"/>
                  </a:lnTo>
                  <a:lnTo>
                    <a:pt x="8865" y="91318"/>
                  </a:lnTo>
                  <a:lnTo>
                    <a:pt x="10307" y="101662"/>
                  </a:lnTo>
                  <a:lnTo>
                    <a:pt x="13173" y="111279"/>
                  </a:lnTo>
                  <a:lnTo>
                    <a:pt x="17368" y="120060"/>
                  </a:lnTo>
                  <a:lnTo>
                    <a:pt x="22925" y="127819"/>
                  </a:lnTo>
                  <a:lnTo>
                    <a:pt x="29734" y="134547"/>
                  </a:lnTo>
                  <a:lnTo>
                    <a:pt x="37576" y="139896"/>
                  </a:lnTo>
                  <a:lnTo>
                    <a:pt x="46209" y="143136"/>
                  </a:lnTo>
                  <a:lnTo>
                    <a:pt x="55413" y="144048"/>
                  </a:lnTo>
                  <a:lnTo>
                    <a:pt x="64694" y="142712"/>
                  </a:lnTo>
                  <a:lnTo>
                    <a:pt x="73312" y="139231"/>
                  </a:lnTo>
                  <a:lnTo>
                    <a:pt x="80928" y="133895"/>
                  </a:lnTo>
                  <a:lnTo>
                    <a:pt x="87871" y="127248"/>
                  </a:lnTo>
                  <a:lnTo>
                    <a:pt x="94915" y="119964"/>
                  </a:lnTo>
                  <a:lnTo>
                    <a:pt x="102507" y="112481"/>
                  </a:lnTo>
                  <a:lnTo>
                    <a:pt x="110593" y="105004"/>
                  </a:lnTo>
                  <a:lnTo>
                    <a:pt x="118800" y="97604"/>
                  </a:lnTo>
                  <a:lnTo>
                    <a:pt x="126886" y="90294"/>
                  </a:lnTo>
                  <a:lnTo>
                    <a:pt x="134927" y="83062"/>
                  </a:lnTo>
                  <a:lnTo>
                    <a:pt x="143231" y="75892"/>
                  </a:lnTo>
                  <a:lnTo>
                    <a:pt x="151954" y="68763"/>
                  </a:lnTo>
                  <a:lnTo>
                    <a:pt x="160777" y="61499"/>
                  </a:lnTo>
                  <a:lnTo>
                    <a:pt x="169021" y="53782"/>
                  </a:lnTo>
                  <a:lnTo>
                    <a:pt x="176330" y="45481"/>
                  </a:lnTo>
                  <a:lnTo>
                    <a:pt x="182203" y="36787"/>
                  </a:lnTo>
                  <a:lnTo>
                    <a:pt x="185859" y="28105"/>
                  </a:lnTo>
                  <a:lnTo>
                    <a:pt x="187084" y="19687"/>
                  </a:lnTo>
                  <a:lnTo>
                    <a:pt x="185972" y="12087"/>
                  </a:lnTo>
                  <a:lnTo>
                    <a:pt x="182649" y="6200"/>
                  </a:lnTo>
                  <a:lnTo>
                    <a:pt x="177419" y="2360"/>
                  </a:lnTo>
                  <a:lnTo>
                    <a:pt x="170673" y="410"/>
                  </a:lnTo>
                  <a:lnTo>
                    <a:pt x="162792" y="0"/>
                  </a:lnTo>
                  <a:lnTo>
                    <a:pt x="154096" y="766"/>
                  </a:lnTo>
                  <a:lnTo>
                    <a:pt x="144989" y="2717"/>
                  </a:lnTo>
                  <a:lnTo>
                    <a:pt x="135957" y="6220"/>
                  </a:lnTo>
                  <a:lnTo>
                    <a:pt x="127263" y="11355"/>
                  </a:lnTo>
                  <a:lnTo>
                    <a:pt x="119291" y="18090"/>
                  </a:lnTo>
                  <a:lnTo>
                    <a:pt x="112614" y="26438"/>
                  </a:lnTo>
                  <a:lnTo>
                    <a:pt x="107426" y="36238"/>
                  </a:lnTo>
                  <a:lnTo>
                    <a:pt x="103756" y="47055"/>
                  </a:lnTo>
                  <a:lnTo>
                    <a:pt x="101651" y="58300"/>
                  </a:lnTo>
                  <a:lnTo>
                    <a:pt x="100974" y="69600"/>
                  </a:lnTo>
                  <a:lnTo>
                    <a:pt x="101465" y="80794"/>
                  </a:lnTo>
                  <a:lnTo>
                    <a:pt x="102849" y="91843"/>
                  </a:lnTo>
                  <a:lnTo>
                    <a:pt x="104895" y="102748"/>
                  </a:lnTo>
                  <a:lnTo>
                    <a:pt x="107740" y="113207"/>
                  </a:lnTo>
                  <a:lnTo>
                    <a:pt x="111859" y="122632"/>
                  </a:lnTo>
                  <a:lnTo>
                    <a:pt x="117411" y="130778"/>
                  </a:lnTo>
                  <a:lnTo>
                    <a:pt x="124258" y="137401"/>
                  </a:lnTo>
                  <a:lnTo>
                    <a:pt x="132150" y="142101"/>
                  </a:lnTo>
                  <a:lnTo>
                    <a:pt x="140826" y="144849"/>
                  </a:lnTo>
                  <a:lnTo>
                    <a:pt x="149905" y="145745"/>
                  </a:lnTo>
                  <a:lnTo>
                    <a:pt x="158912" y="144842"/>
                  </a:lnTo>
                  <a:lnTo>
                    <a:pt x="167590" y="142354"/>
                  </a:lnTo>
                  <a:lnTo>
                    <a:pt x="175775" y="138708"/>
                  </a:lnTo>
                  <a:lnTo>
                    <a:pt x="184211" y="133994"/>
                  </a:lnTo>
                  <a:lnTo>
                    <a:pt x="194752" y="126684"/>
                  </a:lnTo>
                  <a:lnTo>
                    <a:pt x="210570" y="114168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505575" y="2653181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2"/>
                  </a:lnTo>
                  <a:lnTo>
                    <a:pt x="0" y="46978"/>
                  </a:lnTo>
                  <a:lnTo>
                    <a:pt x="0" y="60935"/>
                  </a:lnTo>
                  <a:lnTo>
                    <a:pt x="4" y="76484"/>
                  </a:lnTo>
                  <a:lnTo>
                    <a:pt x="177" y="92968"/>
                  </a:lnTo>
                  <a:lnTo>
                    <a:pt x="825" y="109182"/>
                  </a:lnTo>
                  <a:lnTo>
                    <a:pt x="2074" y="124453"/>
                  </a:lnTo>
                  <a:lnTo>
                    <a:pt x="3727" y="138805"/>
                  </a:lnTo>
                  <a:lnTo>
                    <a:pt x="5375" y="152664"/>
                  </a:lnTo>
                  <a:lnTo>
                    <a:pt x="6782" y="166351"/>
                  </a:lnTo>
                  <a:lnTo>
                    <a:pt x="8048" y="179866"/>
                  </a:lnTo>
                  <a:lnTo>
                    <a:pt x="9504" y="192962"/>
                  </a:lnTo>
                  <a:lnTo>
                    <a:pt x="11331" y="205512"/>
                  </a:lnTo>
                  <a:lnTo>
                    <a:pt x="13398" y="217282"/>
                  </a:lnTo>
                  <a:lnTo>
                    <a:pt x="15549" y="229120"/>
                  </a:lnTo>
                  <a:lnTo>
                    <a:pt x="17975" y="243184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410818" y="2726880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67250" y="2934"/>
                  </a:lnTo>
                  <a:lnTo>
                    <a:pt x="156121" y="5716"/>
                  </a:lnTo>
                  <a:lnTo>
                    <a:pt x="144518" y="8616"/>
                  </a:lnTo>
                  <a:lnTo>
                    <a:pt x="132184" y="11656"/>
                  </a:lnTo>
                  <a:lnTo>
                    <a:pt x="118875" y="14821"/>
                  </a:lnTo>
                  <a:lnTo>
                    <a:pt x="104571" y="18085"/>
                  </a:lnTo>
                  <a:lnTo>
                    <a:pt x="89566" y="21423"/>
                  </a:lnTo>
                  <a:lnTo>
                    <a:pt x="74353" y="24815"/>
                  </a:lnTo>
                  <a:lnTo>
                    <a:pt x="59253" y="28239"/>
                  </a:lnTo>
                  <a:lnTo>
                    <a:pt x="44981" y="31533"/>
                  </a:lnTo>
                  <a:lnTo>
                    <a:pt x="31326" y="34715"/>
                  </a:lnTo>
                  <a:lnTo>
                    <a:pt x="17091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585781" y="2743334"/>
              <a:ext cx="98779" cy="152003"/>
            </a:xfrm>
            <a:custGeom>
              <a:avLst/>
              <a:gdLst/>
              <a:ahLst/>
              <a:cxnLst/>
              <a:rect l="0" t="0" r="0" b="0"/>
              <a:pathLst>
                <a:path w="98779" h="152003">
                  <a:moveTo>
                    <a:pt x="98778" y="4603"/>
                  </a:moveTo>
                  <a:lnTo>
                    <a:pt x="89977" y="1804"/>
                  </a:lnTo>
                  <a:lnTo>
                    <a:pt x="81630" y="302"/>
                  </a:lnTo>
                  <a:lnTo>
                    <a:pt x="72931" y="0"/>
                  </a:lnTo>
                  <a:lnTo>
                    <a:pt x="63810" y="852"/>
                  </a:lnTo>
                  <a:lnTo>
                    <a:pt x="54315" y="2968"/>
                  </a:lnTo>
                  <a:lnTo>
                    <a:pt x="44528" y="6290"/>
                  </a:lnTo>
                  <a:lnTo>
                    <a:pt x="34687" y="10625"/>
                  </a:lnTo>
                  <a:lnTo>
                    <a:pt x="25161" y="15745"/>
                  </a:lnTo>
                  <a:lnTo>
                    <a:pt x="16147" y="21443"/>
                  </a:lnTo>
                  <a:lnTo>
                    <a:pt x="8299" y="27554"/>
                  </a:lnTo>
                  <a:lnTo>
                    <a:pt x="2771" y="33955"/>
                  </a:lnTo>
                  <a:lnTo>
                    <a:pt x="0" y="40546"/>
                  </a:lnTo>
                  <a:lnTo>
                    <a:pt x="261" y="46937"/>
                  </a:lnTo>
                  <a:lnTo>
                    <a:pt x="4001" y="52469"/>
                  </a:lnTo>
                  <a:lnTo>
                    <a:pt x="11104" y="56859"/>
                  </a:lnTo>
                  <a:lnTo>
                    <a:pt x="20718" y="60315"/>
                  </a:lnTo>
                  <a:lnTo>
                    <a:pt x="31594" y="63332"/>
                  </a:lnTo>
                  <a:lnTo>
                    <a:pt x="42891" y="66259"/>
                  </a:lnTo>
                  <a:lnTo>
                    <a:pt x="54044" y="69414"/>
                  </a:lnTo>
                  <a:lnTo>
                    <a:pt x="64598" y="73152"/>
                  </a:lnTo>
                  <a:lnTo>
                    <a:pt x="74376" y="77600"/>
                  </a:lnTo>
                  <a:lnTo>
                    <a:pt x="82769" y="82709"/>
                  </a:lnTo>
                  <a:lnTo>
                    <a:pt x="88680" y="88356"/>
                  </a:lnTo>
                  <a:lnTo>
                    <a:pt x="91729" y="94411"/>
                  </a:lnTo>
                  <a:lnTo>
                    <a:pt x="92168" y="100764"/>
                  </a:lnTo>
                  <a:lnTo>
                    <a:pt x="90495" y="107327"/>
                  </a:lnTo>
                  <a:lnTo>
                    <a:pt x="87222" y="114031"/>
                  </a:lnTo>
                  <a:lnTo>
                    <a:pt x="82622" y="120667"/>
                  </a:lnTo>
                  <a:lnTo>
                    <a:pt x="76727" y="126897"/>
                  </a:lnTo>
                  <a:lnTo>
                    <a:pt x="69669" y="132563"/>
                  </a:lnTo>
                  <a:lnTo>
                    <a:pt x="61923" y="137536"/>
                  </a:lnTo>
                  <a:lnTo>
                    <a:pt x="53382" y="142109"/>
                  </a:lnTo>
                  <a:lnTo>
                    <a:pt x="42182" y="146683"/>
                  </a:lnTo>
                  <a:lnTo>
                    <a:pt x="25079" y="15200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747730" y="2863751"/>
              <a:ext cx="26160" cy="94757"/>
            </a:xfrm>
            <a:custGeom>
              <a:avLst/>
              <a:gdLst/>
              <a:ahLst/>
              <a:cxnLst/>
              <a:rect l="0" t="0" r="0" b="0"/>
              <a:pathLst>
                <a:path w="26160" h="94757">
                  <a:moveTo>
                    <a:pt x="10529" y="0"/>
                  </a:moveTo>
                  <a:lnTo>
                    <a:pt x="16262" y="6001"/>
                  </a:lnTo>
                  <a:lnTo>
                    <a:pt x="20546" y="12846"/>
                  </a:lnTo>
                  <a:lnTo>
                    <a:pt x="23743" y="21230"/>
                  </a:lnTo>
                  <a:lnTo>
                    <a:pt x="25758" y="30684"/>
                  </a:lnTo>
                  <a:lnTo>
                    <a:pt x="26159" y="40350"/>
                  </a:lnTo>
                  <a:lnTo>
                    <a:pt x="24852" y="49700"/>
                  </a:lnTo>
                  <a:lnTo>
                    <a:pt x="22158" y="58457"/>
                  </a:lnTo>
                  <a:lnTo>
                    <a:pt x="18263" y="67397"/>
                  </a:lnTo>
                  <a:lnTo>
                    <a:pt x="11706" y="7841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947772" y="2695295"/>
              <a:ext cx="84229" cy="165099"/>
            </a:xfrm>
            <a:custGeom>
              <a:avLst/>
              <a:gdLst/>
              <a:ahLst/>
              <a:cxnLst/>
              <a:rect l="0" t="0" r="0" b="0"/>
              <a:pathLst>
                <a:path w="84229" h="165099">
                  <a:moveTo>
                    <a:pt x="0" y="10528"/>
                  </a:moveTo>
                  <a:lnTo>
                    <a:pt x="66" y="22330"/>
                  </a:lnTo>
                  <a:lnTo>
                    <a:pt x="707" y="34100"/>
                  </a:lnTo>
                  <a:lnTo>
                    <a:pt x="2003" y="46986"/>
                  </a:lnTo>
                  <a:lnTo>
                    <a:pt x="3863" y="60661"/>
                  </a:lnTo>
                  <a:lnTo>
                    <a:pt x="6180" y="74340"/>
                  </a:lnTo>
                  <a:lnTo>
                    <a:pt x="8846" y="87557"/>
                  </a:lnTo>
                  <a:lnTo>
                    <a:pt x="11770" y="100181"/>
                  </a:lnTo>
                  <a:lnTo>
                    <a:pt x="14877" y="112260"/>
                  </a:lnTo>
                  <a:lnTo>
                    <a:pt x="18117" y="123894"/>
                  </a:lnTo>
                  <a:lnTo>
                    <a:pt x="21614" y="135028"/>
                  </a:lnTo>
                  <a:lnTo>
                    <a:pt x="25646" y="145445"/>
                  </a:lnTo>
                  <a:lnTo>
                    <a:pt x="30338" y="155044"/>
                  </a:lnTo>
                  <a:lnTo>
                    <a:pt x="36092" y="162358"/>
                  </a:lnTo>
                  <a:lnTo>
                    <a:pt x="42582" y="165098"/>
                  </a:lnTo>
                  <a:lnTo>
                    <a:pt x="48280" y="163029"/>
                  </a:lnTo>
                  <a:lnTo>
                    <a:pt x="52694" y="156811"/>
                  </a:lnTo>
                  <a:lnTo>
                    <a:pt x="55926" y="147334"/>
                  </a:lnTo>
                  <a:lnTo>
                    <a:pt x="58386" y="135759"/>
                  </a:lnTo>
                  <a:lnTo>
                    <a:pt x="60625" y="123385"/>
                  </a:lnTo>
                  <a:lnTo>
                    <a:pt x="62967" y="110981"/>
                  </a:lnTo>
                  <a:lnTo>
                    <a:pt x="65364" y="98533"/>
                  </a:lnTo>
                  <a:lnTo>
                    <a:pt x="67516" y="85493"/>
                  </a:lnTo>
                  <a:lnTo>
                    <a:pt x="69263" y="71585"/>
                  </a:lnTo>
                  <a:lnTo>
                    <a:pt x="70789" y="57377"/>
                  </a:lnTo>
                  <a:lnTo>
                    <a:pt x="72796" y="42634"/>
                  </a:lnTo>
                  <a:lnTo>
                    <a:pt x="76578" y="2493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058936" y="2695934"/>
              <a:ext cx="109935" cy="155174"/>
            </a:xfrm>
            <a:custGeom>
              <a:avLst/>
              <a:gdLst/>
              <a:ahLst/>
              <a:cxnLst/>
              <a:rect l="0" t="0" r="0" b="0"/>
              <a:pathLst>
                <a:path w="109935" h="155174">
                  <a:moveTo>
                    <a:pt x="25706" y="73060"/>
                  </a:moveTo>
                  <a:lnTo>
                    <a:pt x="28774" y="81594"/>
                  </a:lnTo>
                  <a:lnTo>
                    <a:pt x="32837" y="87380"/>
                  </a:lnTo>
                  <a:lnTo>
                    <a:pt x="38325" y="90888"/>
                  </a:lnTo>
                  <a:lnTo>
                    <a:pt x="44912" y="92397"/>
                  </a:lnTo>
                  <a:lnTo>
                    <a:pt x="52061" y="91978"/>
                  </a:lnTo>
                  <a:lnTo>
                    <a:pt x="59400" y="89846"/>
                  </a:lnTo>
                  <a:lnTo>
                    <a:pt x="66587" y="86167"/>
                  </a:lnTo>
                  <a:lnTo>
                    <a:pt x="73248" y="80967"/>
                  </a:lnTo>
                  <a:lnTo>
                    <a:pt x="79234" y="74398"/>
                  </a:lnTo>
                  <a:lnTo>
                    <a:pt x="84420" y="66550"/>
                  </a:lnTo>
                  <a:lnTo>
                    <a:pt x="88611" y="57381"/>
                  </a:lnTo>
                  <a:lnTo>
                    <a:pt x="91790" y="47004"/>
                  </a:lnTo>
                  <a:lnTo>
                    <a:pt x="93603" y="36121"/>
                  </a:lnTo>
                  <a:lnTo>
                    <a:pt x="93315" y="25889"/>
                  </a:lnTo>
                  <a:lnTo>
                    <a:pt x="90711" y="16912"/>
                  </a:lnTo>
                  <a:lnTo>
                    <a:pt x="86029" y="9583"/>
                  </a:lnTo>
                  <a:lnTo>
                    <a:pt x="79682" y="4334"/>
                  </a:lnTo>
                  <a:lnTo>
                    <a:pt x="72086" y="1184"/>
                  </a:lnTo>
                  <a:lnTo>
                    <a:pt x="63752" y="0"/>
                  </a:lnTo>
                  <a:lnTo>
                    <a:pt x="55254" y="702"/>
                  </a:lnTo>
                  <a:lnTo>
                    <a:pt x="46917" y="3060"/>
                  </a:lnTo>
                  <a:lnTo>
                    <a:pt x="38847" y="6910"/>
                  </a:lnTo>
                  <a:lnTo>
                    <a:pt x="31042" y="12233"/>
                  </a:lnTo>
                  <a:lnTo>
                    <a:pt x="23465" y="18890"/>
                  </a:lnTo>
                  <a:lnTo>
                    <a:pt x="16393" y="26799"/>
                  </a:lnTo>
                  <a:lnTo>
                    <a:pt x="10394" y="36010"/>
                  </a:lnTo>
                  <a:lnTo>
                    <a:pt x="5696" y="46429"/>
                  </a:lnTo>
                  <a:lnTo>
                    <a:pt x="2372" y="57850"/>
                  </a:lnTo>
                  <a:lnTo>
                    <a:pt x="507" y="70040"/>
                  </a:lnTo>
                  <a:lnTo>
                    <a:pt x="0" y="82786"/>
                  </a:lnTo>
                  <a:lnTo>
                    <a:pt x="776" y="95597"/>
                  </a:lnTo>
                  <a:lnTo>
                    <a:pt x="2884" y="107739"/>
                  </a:lnTo>
                  <a:lnTo>
                    <a:pt x="6230" y="118860"/>
                  </a:lnTo>
                  <a:lnTo>
                    <a:pt x="10762" y="128801"/>
                  </a:lnTo>
                  <a:lnTo>
                    <a:pt x="16553" y="137413"/>
                  </a:lnTo>
                  <a:lnTo>
                    <a:pt x="23522" y="144749"/>
                  </a:lnTo>
                  <a:lnTo>
                    <a:pt x="31472" y="150524"/>
                  </a:lnTo>
                  <a:lnTo>
                    <a:pt x="40179" y="154056"/>
                  </a:lnTo>
                  <a:lnTo>
                    <a:pt x="49438" y="155173"/>
                  </a:lnTo>
                  <a:lnTo>
                    <a:pt x="58925" y="154146"/>
                  </a:lnTo>
                  <a:lnTo>
                    <a:pt x="68214" y="151405"/>
                  </a:lnTo>
                  <a:lnTo>
                    <a:pt x="77079" y="147389"/>
                  </a:lnTo>
                  <a:lnTo>
                    <a:pt x="85194" y="142760"/>
                  </a:lnTo>
                  <a:lnTo>
                    <a:pt x="92831" y="137949"/>
                  </a:lnTo>
                  <a:lnTo>
                    <a:pt x="100657" y="132541"/>
                  </a:lnTo>
                  <a:lnTo>
                    <a:pt x="109934" y="12570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168870" y="2691550"/>
              <a:ext cx="122177" cy="351186"/>
            </a:xfrm>
            <a:custGeom>
              <a:avLst/>
              <a:gdLst/>
              <a:ahLst/>
              <a:cxnLst/>
              <a:rect l="0" t="0" r="0" b="0"/>
              <a:pathLst>
                <a:path w="122177" h="351186">
                  <a:moveTo>
                    <a:pt x="63171" y="98501"/>
                  </a:moveTo>
                  <a:lnTo>
                    <a:pt x="68905" y="89633"/>
                  </a:lnTo>
                  <a:lnTo>
                    <a:pt x="73189" y="80646"/>
                  </a:lnTo>
                  <a:lnTo>
                    <a:pt x="76390" y="70651"/>
                  </a:lnTo>
                  <a:lnTo>
                    <a:pt x="78578" y="59670"/>
                  </a:lnTo>
                  <a:lnTo>
                    <a:pt x="79627" y="47859"/>
                  </a:lnTo>
                  <a:lnTo>
                    <a:pt x="79560" y="35423"/>
                  </a:lnTo>
                  <a:lnTo>
                    <a:pt x="78217" y="23350"/>
                  </a:lnTo>
                  <a:lnTo>
                    <a:pt x="75192" y="13310"/>
                  </a:lnTo>
                  <a:lnTo>
                    <a:pt x="70421" y="6059"/>
                  </a:lnTo>
                  <a:lnTo>
                    <a:pt x="64287" y="1671"/>
                  </a:lnTo>
                  <a:lnTo>
                    <a:pt x="57414" y="0"/>
                  </a:lnTo>
                  <a:lnTo>
                    <a:pt x="50249" y="663"/>
                  </a:lnTo>
                  <a:lnTo>
                    <a:pt x="43339" y="3495"/>
                  </a:lnTo>
                  <a:lnTo>
                    <a:pt x="37393" y="8644"/>
                  </a:lnTo>
                  <a:lnTo>
                    <a:pt x="32697" y="15986"/>
                  </a:lnTo>
                  <a:lnTo>
                    <a:pt x="29191" y="25166"/>
                  </a:lnTo>
                  <a:lnTo>
                    <a:pt x="26664" y="35767"/>
                  </a:lnTo>
                  <a:lnTo>
                    <a:pt x="24891" y="47415"/>
                  </a:lnTo>
                  <a:lnTo>
                    <a:pt x="23832" y="59812"/>
                  </a:lnTo>
                  <a:lnTo>
                    <a:pt x="23637" y="72731"/>
                  </a:lnTo>
                  <a:lnTo>
                    <a:pt x="24330" y="85994"/>
                  </a:lnTo>
                  <a:lnTo>
                    <a:pt x="26286" y="98830"/>
                  </a:lnTo>
                  <a:lnTo>
                    <a:pt x="30266" y="109931"/>
                  </a:lnTo>
                  <a:lnTo>
                    <a:pt x="36492" y="118712"/>
                  </a:lnTo>
                  <a:lnTo>
                    <a:pt x="44251" y="124775"/>
                  </a:lnTo>
                  <a:lnTo>
                    <a:pt x="52221" y="127580"/>
                  </a:lnTo>
                  <a:lnTo>
                    <a:pt x="59611" y="127165"/>
                  </a:lnTo>
                  <a:lnTo>
                    <a:pt x="66177" y="124007"/>
                  </a:lnTo>
                  <a:lnTo>
                    <a:pt x="71962" y="118707"/>
                  </a:lnTo>
                  <a:lnTo>
                    <a:pt x="77096" y="111820"/>
                  </a:lnTo>
                  <a:lnTo>
                    <a:pt x="81408" y="103796"/>
                  </a:lnTo>
                  <a:lnTo>
                    <a:pt x="84415" y="94975"/>
                  </a:lnTo>
                  <a:lnTo>
                    <a:pt x="85990" y="85688"/>
                  </a:lnTo>
                  <a:lnTo>
                    <a:pt x="87252" y="79069"/>
                  </a:lnTo>
                  <a:lnTo>
                    <a:pt x="89165" y="78967"/>
                  </a:lnTo>
                  <a:lnTo>
                    <a:pt x="90886" y="84439"/>
                  </a:lnTo>
                  <a:lnTo>
                    <a:pt x="92315" y="93682"/>
                  </a:lnTo>
                  <a:lnTo>
                    <a:pt x="93828" y="105132"/>
                  </a:lnTo>
                  <a:lnTo>
                    <a:pt x="95664" y="117780"/>
                  </a:lnTo>
                  <a:lnTo>
                    <a:pt x="97879" y="131067"/>
                  </a:lnTo>
                  <a:lnTo>
                    <a:pt x="100436" y="144692"/>
                  </a:lnTo>
                  <a:lnTo>
                    <a:pt x="103266" y="158499"/>
                  </a:lnTo>
                  <a:lnTo>
                    <a:pt x="106300" y="172404"/>
                  </a:lnTo>
                  <a:lnTo>
                    <a:pt x="109482" y="186364"/>
                  </a:lnTo>
                  <a:lnTo>
                    <a:pt x="112763" y="200355"/>
                  </a:lnTo>
                  <a:lnTo>
                    <a:pt x="115948" y="214364"/>
                  </a:lnTo>
                  <a:lnTo>
                    <a:pt x="118706" y="228384"/>
                  </a:lnTo>
                  <a:lnTo>
                    <a:pt x="120884" y="242407"/>
                  </a:lnTo>
                  <a:lnTo>
                    <a:pt x="122176" y="256265"/>
                  </a:lnTo>
                  <a:lnTo>
                    <a:pt x="122061" y="269650"/>
                  </a:lnTo>
                  <a:lnTo>
                    <a:pt x="120383" y="282422"/>
                  </a:lnTo>
                  <a:lnTo>
                    <a:pt x="117137" y="294287"/>
                  </a:lnTo>
                  <a:lnTo>
                    <a:pt x="112291" y="304731"/>
                  </a:lnTo>
                  <a:lnTo>
                    <a:pt x="105991" y="313606"/>
                  </a:lnTo>
                  <a:lnTo>
                    <a:pt x="98338" y="321074"/>
                  </a:lnTo>
                  <a:lnTo>
                    <a:pt x="89307" y="327414"/>
                  </a:lnTo>
                  <a:lnTo>
                    <a:pt x="79016" y="332901"/>
                  </a:lnTo>
                  <a:lnTo>
                    <a:pt x="67724" y="337621"/>
                  </a:lnTo>
                  <a:lnTo>
                    <a:pt x="54323" y="341932"/>
                  </a:lnTo>
                  <a:lnTo>
                    <a:pt x="34286" y="346218"/>
                  </a:lnTo>
                  <a:lnTo>
                    <a:pt x="0" y="35118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304734" y="2687001"/>
              <a:ext cx="116821" cy="156739"/>
            </a:xfrm>
            <a:custGeom>
              <a:avLst/>
              <a:gdLst/>
              <a:ahLst/>
              <a:cxnLst/>
              <a:rect l="0" t="0" r="0" b="0"/>
              <a:pathLst>
                <a:path w="116821" h="156739">
                  <a:moveTo>
                    <a:pt x="11535" y="60936"/>
                  </a:moveTo>
                  <a:lnTo>
                    <a:pt x="20336" y="63736"/>
                  </a:lnTo>
                  <a:lnTo>
                    <a:pt x="28683" y="65238"/>
                  </a:lnTo>
                  <a:lnTo>
                    <a:pt x="37377" y="65540"/>
                  </a:lnTo>
                  <a:lnTo>
                    <a:pt x="46325" y="64688"/>
                  </a:lnTo>
                  <a:lnTo>
                    <a:pt x="55172" y="62572"/>
                  </a:lnTo>
                  <a:lnTo>
                    <a:pt x="63697" y="59245"/>
                  </a:lnTo>
                  <a:lnTo>
                    <a:pt x="71367" y="54737"/>
                  </a:lnTo>
                  <a:lnTo>
                    <a:pt x="77299" y="48969"/>
                  </a:lnTo>
                  <a:lnTo>
                    <a:pt x="81165" y="42022"/>
                  </a:lnTo>
                  <a:lnTo>
                    <a:pt x="82962" y="34259"/>
                  </a:lnTo>
                  <a:lnTo>
                    <a:pt x="82737" y="26210"/>
                  </a:lnTo>
                  <a:lnTo>
                    <a:pt x="80726" y="18220"/>
                  </a:lnTo>
                  <a:lnTo>
                    <a:pt x="76955" y="10909"/>
                  </a:lnTo>
                  <a:lnTo>
                    <a:pt x="71160" y="5217"/>
                  </a:lnTo>
                  <a:lnTo>
                    <a:pt x="63385" y="1516"/>
                  </a:lnTo>
                  <a:lnTo>
                    <a:pt x="54252" y="0"/>
                  </a:lnTo>
                  <a:lnTo>
                    <a:pt x="44746" y="945"/>
                  </a:lnTo>
                  <a:lnTo>
                    <a:pt x="35473" y="4252"/>
                  </a:lnTo>
                  <a:lnTo>
                    <a:pt x="26809" y="9708"/>
                  </a:lnTo>
                  <a:lnTo>
                    <a:pt x="19070" y="17173"/>
                  </a:lnTo>
                  <a:lnTo>
                    <a:pt x="12323" y="26369"/>
                  </a:lnTo>
                  <a:lnTo>
                    <a:pt x="6776" y="36777"/>
                  </a:lnTo>
                  <a:lnTo>
                    <a:pt x="2865" y="47746"/>
                  </a:lnTo>
                  <a:lnTo>
                    <a:pt x="676" y="58859"/>
                  </a:lnTo>
                  <a:lnTo>
                    <a:pt x="0" y="69929"/>
                  </a:lnTo>
                  <a:lnTo>
                    <a:pt x="525" y="80894"/>
                  </a:lnTo>
                  <a:lnTo>
                    <a:pt x="1954" y="91747"/>
                  </a:lnTo>
                  <a:lnTo>
                    <a:pt x="4198" y="102342"/>
                  </a:lnTo>
                  <a:lnTo>
                    <a:pt x="7374" y="112390"/>
                  </a:lnTo>
                  <a:lnTo>
                    <a:pt x="11475" y="121777"/>
                  </a:lnTo>
                  <a:lnTo>
                    <a:pt x="16533" y="130387"/>
                  </a:lnTo>
                  <a:lnTo>
                    <a:pt x="22685" y="138025"/>
                  </a:lnTo>
                  <a:lnTo>
                    <a:pt x="29901" y="144673"/>
                  </a:lnTo>
                  <a:lnTo>
                    <a:pt x="38018" y="150137"/>
                  </a:lnTo>
                  <a:lnTo>
                    <a:pt x="46837" y="153984"/>
                  </a:lnTo>
                  <a:lnTo>
                    <a:pt x="56171" y="156127"/>
                  </a:lnTo>
                  <a:lnTo>
                    <a:pt x="65802" y="156738"/>
                  </a:lnTo>
                  <a:lnTo>
                    <a:pt x="76632" y="156030"/>
                  </a:lnTo>
                  <a:lnTo>
                    <a:pt x="91845" y="152823"/>
                  </a:lnTo>
                  <a:lnTo>
                    <a:pt x="116820" y="145164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421554" y="2505782"/>
              <a:ext cx="63172" cy="336913"/>
            </a:xfrm>
            <a:custGeom>
              <a:avLst/>
              <a:gdLst/>
              <a:ahLst/>
              <a:cxnLst/>
              <a:rect l="0" t="0" r="0" b="0"/>
              <a:pathLst>
                <a:path w="63172" h="336913">
                  <a:moveTo>
                    <a:pt x="0" y="0"/>
                  </a:moveTo>
                  <a:lnTo>
                    <a:pt x="2867" y="8936"/>
                  </a:lnTo>
                  <a:lnTo>
                    <a:pt x="5009" y="18563"/>
                  </a:lnTo>
                  <a:lnTo>
                    <a:pt x="6617" y="29845"/>
                  </a:lnTo>
                  <a:lnTo>
                    <a:pt x="7970" y="42340"/>
                  </a:lnTo>
                  <a:lnTo>
                    <a:pt x="9467" y="55171"/>
                  </a:lnTo>
                  <a:lnTo>
                    <a:pt x="11313" y="67794"/>
                  </a:lnTo>
                  <a:lnTo>
                    <a:pt x="13380" y="80177"/>
                  </a:lnTo>
                  <a:lnTo>
                    <a:pt x="15312" y="92621"/>
                  </a:lnTo>
                  <a:lnTo>
                    <a:pt x="16913" y="105319"/>
                  </a:lnTo>
                  <a:lnTo>
                    <a:pt x="18310" y="118320"/>
                  </a:lnTo>
                  <a:lnTo>
                    <a:pt x="19854" y="131594"/>
                  </a:lnTo>
                  <a:lnTo>
                    <a:pt x="21745" y="145082"/>
                  </a:lnTo>
                  <a:lnTo>
                    <a:pt x="24015" y="158565"/>
                  </a:lnTo>
                  <a:lnTo>
                    <a:pt x="26617" y="171692"/>
                  </a:lnTo>
                  <a:lnTo>
                    <a:pt x="29482" y="184306"/>
                  </a:lnTo>
                  <a:lnTo>
                    <a:pt x="32542" y="196742"/>
                  </a:lnTo>
                  <a:lnTo>
                    <a:pt x="35742" y="209698"/>
                  </a:lnTo>
                  <a:lnTo>
                    <a:pt x="39036" y="223526"/>
                  </a:lnTo>
                  <a:lnTo>
                    <a:pt x="42230" y="238087"/>
                  </a:lnTo>
                  <a:lnTo>
                    <a:pt x="44994" y="252940"/>
                  </a:lnTo>
                  <a:lnTo>
                    <a:pt x="47190" y="267772"/>
                  </a:lnTo>
                  <a:lnTo>
                    <a:pt x="49036" y="282048"/>
                  </a:lnTo>
                  <a:lnTo>
                    <a:pt x="51301" y="296445"/>
                  </a:lnTo>
                  <a:lnTo>
                    <a:pt x="55302" y="313339"/>
                  </a:lnTo>
                  <a:lnTo>
                    <a:pt x="63171" y="33691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305741" y="2611067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40948" y="0"/>
                  </a:lnTo>
                  <a:lnTo>
                    <a:pt x="229820" y="0"/>
                  </a:lnTo>
                  <a:lnTo>
                    <a:pt x="218221" y="0"/>
                  </a:lnTo>
                  <a:lnTo>
                    <a:pt x="206060" y="0"/>
                  </a:lnTo>
                  <a:lnTo>
                    <a:pt x="193400" y="0"/>
                  </a:lnTo>
                  <a:lnTo>
                    <a:pt x="180344" y="0"/>
                  </a:lnTo>
                  <a:lnTo>
                    <a:pt x="166992" y="0"/>
                  </a:lnTo>
                  <a:lnTo>
                    <a:pt x="153427" y="0"/>
                  </a:lnTo>
                  <a:lnTo>
                    <a:pt x="139712" y="4"/>
                  </a:lnTo>
                  <a:lnTo>
                    <a:pt x="125893" y="177"/>
                  </a:lnTo>
                  <a:lnTo>
                    <a:pt x="112002" y="825"/>
                  </a:lnTo>
                  <a:lnTo>
                    <a:pt x="98069" y="2079"/>
                  </a:lnTo>
                  <a:lnTo>
                    <a:pt x="84270" y="3904"/>
                  </a:lnTo>
                  <a:lnTo>
                    <a:pt x="70925" y="6201"/>
                  </a:lnTo>
                  <a:lnTo>
                    <a:pt x="58179" y="8852"/>
                  </a:lnTo>
                  <a:lnTo>
                    <a:pt x="46264" y="11609"/>
                  </a:lnTo>
                  <a:lnTo>
                    <a:pt x="34305" y="14364"/>
                  </a:lnTo>
                  <a:lnTo>
                    <a:pt x="20136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532829" y="2702425"/>
              <a:ext cx="183524" cy="120954"/>
            </a:xfrm>
            <a:custGeom>
              <a:avLst/>
              <a:gdLst/>
              <a:ahLst/>
              <a:cxnLst/>
              <a:rect l="0" t="0" r="0" b="0"/>
              <a:pathLst>
                <a:path w="183524" h="120954">
                  <a:moveTo>
                    <a:pt x="120352" y="45512"/>
                  </a:moveTo>
                  <a:lnTo>
                    <a:pt x="114484" y="36778"/>
                  </a:lnTo>
                  <a:lnTo>
                    <a:pt x="108920" y="29072"/>
                  </a:lnTo>
                  <a:lnTo>
                    <a:pt x="103112" y="21679"/>
                  </a:lnTo>
                  <a:lnTo>
                    <a:pt x="96686" y="14763"/>
                  </a:lnTo>
                  <a:lnTo>
                    <a:pt x="89059" y="8881"/>
                  </a:lnTo>
                  <a:lnTo>
                    <a:pt x="80033" y="4271"/>
                  </a:lnTo>
                  <a:lnTo>
                    <a:pt x="70052" y="1177"/>
                  </a:lnTo>
                  <a:lnTo>
                    <a:pt x="59973" y="0"/>
                  </a:lnTo>
                  <a:lnTo>
                    <a:pt x="50310" y="768"/>
                  </a:lnTo>
                  <a:lnTo>
                    <a:pt x="41215" y="3215"/>
                  </a:lnTo>
                  <a:lnTo>
                    <a:pt x="32654" y="6984"/>
                  </a:lnTo>
                  <a:lnTo>
                    <a:pt x="24537" y="11745"/>
                  </a:lnTo>
                  <a:lnTo>
                    <a:pt x="17088" y="17548"/>
                  </a:lnTo>
                  <a:lnTo>
                    <a:pt x="10829" y="24799"/>
                  </a:lnTo>
                  <a:lnTo>
                    <a:pt x="5954" y="33598"/>
                  </a:lnTo>
                  <a:lnTo>
                    <a:pt x="2509" y="43608"/>
                  </a:lnTo>
                  <a:lnTo>
                    <a:pt x="563" y="54243"/>
                  </a:lnTo>
                  <a:lnTo>
                    <a:pt x="0" y="65097"/>
                  </a:lnTo>
                  <a:lnTo>
                    <a:pt x="739" y="75807"/>
                  </a:lnTo>
                  <a:lnTo>
                    <a:pt x="2823" y="85991"/>
                  </a:lnTo>
                  <a:lnTo>
                    <a:pt x="6157" y="95494"/>
                  </a:lnTo>
                  <a:lnTo>
                    <a:pt x="10851" y="104026"/>
                  </a:lnTo>
                  <a:lnTo>
                    <a:pt x="17282" y="111086"/>
                  </a:lnTo>
                  <a:lnTo>
                    <a:pt x="25491" y="116525"/>
                  </a:lnTo>
                  <a:lnTo>
                    <a:pt x="34918" y="120026"/>
                  </a:lnTo>
                  <a:lnTo>
                    <a:pt x="44623" y="120953"/>
                  </a:lnTo>
                  <a:lnTo>
                    <a:pt x="54030" y="119204"/>
                  </a:lnTo>
                  <a:lnTo>
                    <a:pt x="62783" y="115115"/>
                  </a:lnTo>
                  <a:lnTo>
                    <a:pt x="70582" y="109173"/>
                  </a:lnTo>
                  <a:lnTo>
                    <a:pt x="77379" y="101849"/>
                  </a:lnTo>
                  <a:lnTo>
                    <a:pt x="83298" y="93529"/>
                  </a:lnTo>
                  <a:lnTo>
                    <a:pt x="88523" y="84508"/>
                  </a:lnTo>
                  <a:lnTo>
                    <a:pt x="93245" y="75035"/>
                  </a:lnTo>
                  <a:lnTo>
                    <a:pt x="98116" y="66457"/>
                  </a:lnTo>
                  <a:lnTo>
                    <a:pt x="103836" y="62048"/>
                  </a:lnTo>
                  <a:lnTo>
                    <a:pt x="109725" y="63118"/>
                  </a:lnTo>
                  <a:lnTo>
                    <a:pt x="114872" y="67664"/>
                  </a:lnTo>
                  <a:lnTo>
                    <a:pt x="119484" y="74119"/>
                  </a:lnTo>
                  <a:lnTo>
                    <a:pt x="124138" y="81419"/>
                  </a:lnTo>
                  <a:lnTo>
                    <a:pt x="129164" y="88964"/>
                  </a:lnTo>
                  <a:lnTo>
                    <a:pt x="134807" y="96005"/>
                  </a:lnTo>
                  <a:lnTo>
                    <a:pt x="141332" y="101530"/>
                  </a:lnTo>
                  <a:lnTo>
                    <a:pt x="148823" y="105138"/>
                  </a:lnTo>
                  <a:lnTo>
                    <a:pt x="157375" y="107508"/>
                  </a:lnTo>
                  <a:lnTo>
                    <a:pt x="168250" y="108658"/>
                  </a:lnTo>
                  <a:lnTo>
                    <a:pt x="183523" y="10868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695294" y="2516310"/>
              <a:ext cx="120435" cy="284950"/>
            </a:xfrm>
            <a:custGeom>
              <a:avLst/>
              <a:gdLst/>
              <a:ahLst/>
              <a:cxnLst/>
              <a:rect l="0" t="0" r="0" b="0"/>
              <a:pathLst>
                <a:path w="120435" h="284950">
                  <a:moveTo>
                    <a:pt x="1" y="0"/>
                  </a:moveTo>
                  <a:lnTo>
                    <a:pt x="1" y="11736"/>
                  </a:lnTo>
                  <a:lnTo>
                    <a:pt x="1" y="22865"/>
                  </a:lnTo>
                  <a:lnTo>
                    <a:pt x="0" y="34468"/>
                  </a:lnTo>
                  <a:lnTo>
                    <a:pt x="0" y="46802"/>
                  </a:lnTo>
                  <a:lnTo>
                    <a:pt x="0" y="60110"/>
                  </a:lnTo>
                  <a:lnTo>
                    <a:pt x="5" y="74419"/>
                  </a:lnTo>
                  <a:lnTo>
                    <a:pt x="178" y="89597"/>
                  </a:lnTo>
                  <a:lnTo>
                    <a:pt x="827" y="105458"/>
                  </a:lnTo>
                  <a:lnTo>
                    <a:pt x="2080" y="121820"/>
                  </a:lnTo>
                  <a:lnTo>
                    <a:pt x="3905" y="138212"/>
                  </a:lnTo>
                  <a:lnTo>
                    <a:pt x="6202" y="153910"/>
                  </a:lnTo>
                  <a:lnTo>
                    <a:pt x="8858" y="168585"/>
                  </a:lnTo>
                  <a:lnTo>
                    <a:pt x="11776" y="182574"/>
                  </a:lnTo>
                  <a:lnTo>
                    <a:pt x="14881" y="196655"/>
                  </a:lnTo>
                  <a:lnTo>
                    <a:pt x="18110" y="211242"/>
                  </a:lnTo>
                  <a:lnTo>
                    <a:pt x="21272" y="224925"/>
                  </a:lnTo>
                  <a:lnTo>
                    <a:pt x="24417" y="233257"/>
                  </a:lnTo>
                  <a:lnTo>
                    <a:pt x="27680" y="234165"/>
                  </a:lnTo>
                  <a:lnTo>
                    <a:pt x="30752" y="230442"/>
                  </a:lnTo>
                  <a:lnTo>
                    <a:pt x="33879" y="224274"/>
                  </a:lnTo>
                  <a:lnTo>
                    <a:pt x="37506" y="217036"/>
                  </a:lnTo>
                  <a:lnTo>
                    <a:pt x="41833" y="209458"/>
                  </a:lnTo>
                  <a:lnTo>
                    <a:pt x="47003" y="202024"/>
                  </a:lnTo>
                  <a:lnTo>
                    <a:pt x="53210" y="195156"/>
                  </a:lnTo>
                  <a:lnTo>
                    <a:pt x="60449" y="189019"/>
                  </a:lnTo>
                  <a:lnTo>
                    <a:pt x="68407" y="184062"/>
                  </a:lnTo>
                  <a:lnTo>
                    <a:pt x="76584" y="181083"/>
                  </a:lnTo>
                  <a:lnTo>
                    <a:pt x="84669" y="180344"/>
                  </a:lnTo>
                  <a:lnTo>
                    <a:pt x="92382" y="181797"/>
                  </a:lnTo>
                  <a:lnTo>
                    <a:pt x="99409" y="185354"/>
                  </a:lnTo>
                  <a:lnTo>
                    <a:pt x="105647" y="190750"/>
                  </a:lnTo>
                  <a:lnTo>
                    <a:pt x="111004" y="197778"/>
                  </a:lnTo>
                  <a:lnTo>
                    <a:pt x="115312" y="206380"/>
                  </a:lnTo>
                  <a:lnTo>
                    <a:pt x="118568" y="216376"/>
                  </a:lnTo>
                  <a:lnTo>
                    <a:pt x="120434" y="227169"/>
                  </a:lnTo>
                  <a:lnTo>
                    <a:pt x="120181" y="237872"/>
                  </a:lnTo>
                  <a:lnTo>
                    <a:pt x="117600" y="247987"/>
                  </a:lnTo>
                  <a:lnTo>
                    <a:pt x="112935" y="257235"/>
                  </a:lnTo>
                  <a:lnTo>
                    <a:pt x="106598" y="265374"/>
                  </a:lnTo>
                  <a:lnTo>
                    <a:pt x="99009" y="272394"/>
                  </a:lnTo>
                  <a:lnTo>
                    <a:pt x="90589" y="278113"/>
                  </a:lnTo>
                  <a:lnTo>
                    <a:pt x="80720" y="282541"/>
                  </a:lnTo>
                  <a:lnTo>
                    <a:pt x="66306" y="284949"/>
                  </a:lnTo>
                  <a:lnTo>
                    <a:pt x="42115" y="28427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800580" y="2463668"/>
              <a:ext cx="63172" cy="336913"/>
            </a:xfrm>
            <a:custGeom>
              <a:avLst/>
              <a:gdLst/>
              <a:ahLst/>
              <a:cxnLst/>
              <a:rect l="0" t="0" r="0" b="0"/>
              <a:pathLst>
                <a:path w="63172" h="336913">
                  <a:moveTo>
                    <a:pt x="0" y="0"/>
                  </a:moveTo>
                  <a:lnTo>
                    <a:pt x="2934" y="14669"/>
                  </a:lnTo>
                  <a:lnTo>
                    <a:pt x="5716" y="28580"/>
                  </a:lnTo>
                  <a:lnTo>
                    <a:pt x="8611" y="43074"/>
                  </a:lnTo>
                  <a:lnTo>
                    <a:pt x="11478" y="58102"/>
                  </a:lnTo>
                  <a:lnTo>
                    <a:pt x="13995" y="73279"/>
                  </a:lnTo>
                  <a:lnTo>
                    <a:pt x="16010" y="88341"/>
                  </a:lnTo>
                  <a:lnTo>
                    <a:pt x="17696" y="103033"/>
                  </a:lnTo>
                  <a:lnTo>
                    <a:pt x="19439" y="117044"/>
                  </a:lnTo>
                  <a:lnTo>
                    <a:pt x="21465" y="130279"/>
                  </a:lnTo>
                  <a:lnTo>
                    <a:pt x="23827" y="142809"/>
                  </a:lnTo>
                  <a:lnTo>
                    <a:pt x="26491" y="154771"/>
                  </a:lnTo>
                  <a:lnTo>
                    <a:pt x="29398" y="166313"/>
                  </a:lnTo>
                  <a:lnTo>
                    <a:pt x="32486" y="177881"/>
                  </a:lnTo>
                  <a:lnTo>
                    <a:pt x="35705" y="190181"/>
                  </a:lnTo>
                  <a:lnTo>
                    <a:pt x="39011" y="203533"/>
                  </a:lnTo>
                  <a:lnTo>
                    <a:pt x="42213" y="217758"/>
                  </a:lnTo>
                  <a:lnTo>
                    <a:pt x="44983" y="232377"/>
                  </a:lnTo>
                  <a:lnTo>
                    <a:pt x="47183" y="247058"/>
                  </a:lnTo>
                  <a:lnTo>
                    <a:pt x="48998" y="261491"/>
                  </a:lnTo>
                  <a:lnTo>
                    <a:pt x="50832" y="275328"/>
                  </a:lnTo>
                  <a:lnTo>
                    <a:pt x="52916" y="288431"/>
                  </a:lnTo>
                  <a:lnTo>
                    <a:pt x="55157" y="300404"/>
                  </a:lnTo>
                  <a:lnTo>
                    <a:pt x="57444" y="311671"/>
                  </a:lnTo>
                  <a:lnTo>
                    <a:pt x="59982" y="323219"/>
                  </a:lnTo>
                  <a:lnTo>
                    <a:pt x="63171" y="33691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905670" y="2650122"/>
              <a:ext cx="94952" cy="151333"/>
            </a:xfrm>
            <a:custGeom>
              <a:avLst/>
              <a:gdLst/>
              <a:ahLst/>
              <a:cxnLst/>
              <a:rect l="0" t="0" r="0" b="0"/>
              <a:pathLst>
                <a:path w="94952" h="151333">
                  <a:moveTo>
                    <a:pt x="10723" y="66230"/>
                  </a:moveTo>
                  <a:lnTo>
                    <a:pt x="22392" y="66096"/>
                  </a:lnTo>
                  <a:lnTo>
                    <a:pt x="32880" y="64815"/>
                  </a:lnTo>
                  <a:lnTo>
                    <a:pt x="43173" y="62218"/>
                  </a:lnTo>
                  <a:lnTo>
                    <a:pt x="53128" y="58325"/>
                  </a:lnTo>
                  <a:lnTo>
                    <a:pt x="62175" y="53044"/>
                  </a:lnTo>
                  <a:lnTo>
                    <a:pt x="70045" y="46463"/>
                  </a:lnTo>
                  <a:lnTo>
                    <a:pt x="76304" y="38963"/>
                  </a:lnTo>
                  <a:lnTo>
                    <a:pt x="80224" y="31100"/>
                  </a:lnTo>
                  <a:lnTo>
                    <a:pt x="81623" y="23236"/>
                  </a:lnTo>
                  <a:lnTo>
                    <a:pt x="80459" y="15841"/>
                  </a:lnTo>
                  <a:lnTo>
                    <a:pt x="76569" y="9561"/>
                  </a:lnTo>
                  <a:lnTo>
                    <a:pt x="70145" y="4648"/>
                  </a:lnTo>
                  <a:lnTo>
                    <a:pt x="61783" y="1333"/>
                  </a:lnTo>
                  <a:lnTo>
                    <a:pt x="52278" y="0"/>
                  </a:lnTo>
                  <a:lnTo>
                    <a:pt x="42200" y="664"/>
                  </a:lnTo>
                  <a:lnTo>
                    <a:pt x="32184" y="3209"/>
                  </a:lnTo>
                  <a:lnTo>
                    <a:pt x="22999" y="7575"/>
                  </a:lnTo>
                  <a:lnTo>
                    <a:pt x="14985" y="13550"/>
                  </a:lnTo>
                  <a:lnTo>
                    <a:pt x="8437" y="20983"/>
                  </a:lnTo>
                  <a:lnTo>
                    <a:pt x="3780" y="29866"/>
                  </a:lnTo>
                  <a:lnTo>
                    <a:pt x="1054" y="40057"/>
                  </a:lnTo>
                  <a:lnTo>
                    <a:pt x="0" y="51153"/>
                  </a:lnTo>
                  <a:lnTo>
                    <a:pt x="264" y="62592"/>
                  </a:lnTo>
                  <a:lnTo>
                    <a:pt x="1514" y="74025"/>
                  </a:lnTo>
                  <a:lnTo>
                    <a:pt x="3636" y="85311"/>
                  </a:lnTo>
                  <a:lnTo>
                    <a:pt x="6730" y="96421"/>
                  </a:lnTo>
                  <a:lnTo>
                    <a:pt x="10776" y="107368"/>
                  </a:lnTo>
                  <a:lnTo>
                    <a:pt x="15797" y="117855"/>
                  </a:lnTo>
                  <a:lnTo>
                    <a:pt x="21923" y="127298"/>
                  </a:lnTo>
                  <a:lnTo>
                    <a:pt x="29122" y="135457"/>
                  </a:lnTo>
                  <a:lnTo>
                    <a:pt x="37228" y="142088"/>
                  </a:lnTo>
                  <a:lnTo>
                    <a:pt x="46040" y="146795"/>
                  </a:lnTo>
                  <a:lnTo>
                    <a:pt x="55360" y="149555"/>
                  </a:lnTo>
                  <a:lnTo>
                    <a:pt x="64584" y="150796"/>
                  </a:lnTo>
                  <a:lnTo>
                    <a:pt x="73609" y="151332"/>
                  </a:lnTo>
                  <a:lnTo>
                    <a:pt x="83223" y="151210"/>
                  </a:lnTo>
                  <a:lnTo>
                    <a:pt x="94951" y="150458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006792" y="2632124"/>
              <a:ext cx="77362" cy="200042"/>
            </a:xfrm>
            <a:custGeom>
              <a:avLst/>
              <a:gdLst/>
              <a:ahLst/>
              <a:cxnLst/>
              <a:rect l="0" t="0" r="0" b="0"/>
              <a:pathLst>
                <a:path w="77362" h="200042">
                  <a:moveTo>
                    <a:pt x="67529" y="0"/>
                  </a:moveTo>
                  <a:lnTo>
                    <a:pt x="55928" y="3001"/>
                  </a:lnTo>
                  <a:lnTo>
                    <a:pt x="46079" y="6423"/>
                  </a:lnTo>
                  <a:lnTo>
                    <a:pt x="37078" y="10624"/>
                  </a:lnTo>
                  <a:lnTo>
                    <a:pt x="28809" y="15697"/>
                  </a:lnTo>
                  <a:lnTo>
                    <a:pt x="21431" y="21826"/>
                  </a:lnTo>
                  <a:lnTo>
                    <a:pt x="14965" y="29015"/>
                  </a:lnTo>
                  <a:lnTo>
                    <a:pt x="9459" y="37275"/>
                  </a:lnTo>
                  <a:lnTo>
                    <a:pt x="5053" y="46718"/>
                  </a:lnTo>
                  <a:lnTo>
                    <a:pt x="1737" y="57273"/>
                  </a:lnTo>
                  <a:lnTo>
                    <a:pt x="0" y="68104"/>
                  </a:lnTo>
                  <a:lnTo>
                    <a:pt x="873" y="77769"/>
                  </a:lnTo>
                  <a:lnTo>
                    <a:pt x="4688" y="85556"/>
                  </a:lnTo>
                  <a:lnTo>
                    <a:pt x="11167" y="91442"/>
                  </a:lnTo>
                  <a:lnTo>
                    <a:pt x="19792" y="95714"/>
                  </a:lnTo>
                  <a:lnTo>
                    <a:pt x="30022" y="98749"/>
                  </a:lnTo>
                  <a:lnTo>
                    <a:pt x="40920" y="101368"/>
                  </a:lnTo>
                  <a:lnTo>
                    <a:pt x="51221" y="104755"/>
                  </a:lnTo>
                  <a:lnTo>
                    <a:pt x="60272" y="109501"/>
                  </a:lnTo>
                  <a:lnTo>
                    <a:pt x="67666" y="115816"/>
                  </a:lnTo>
                  <a:lnTo>
                    <a:pt x="72964" y="123802"/>
                  </a:lnTo>
                  <a:lnTo>
                    <a:pt x="76151" y="133316"/>
                  </a:lnTo>
                  <a:lnTo>
                    <a:pt x="77361" y="143753"/>
                  </a:lnTo>
                  <a:lnTo>
                    <a:pt x="76678" y="154201"/>
                  </a:lnTo>
                  <a:lnTo>
                    <a:pt x="74337" y="164135"/>
                  </a:lnTo>
                  <a:lnTo>
                    <a:pt x="70593" y="173116"/>
                  </a:lnTo>
                  <a:lnTo>
                    <a:pt x="65058" y="181501"/>
                  </a:lnTo>
                  <a:lnTo>
                    <a:pt x="55017" y="190019"/>
                  </a:lnTo>
                  <a:lnTo>
                    <a:pt x="35943" y="200041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095378" y="2832165"/>
              <a:ext cx="28873" cy="126343"/>
            </a:xfrm>
            <a:custGeom>
              <a:avLst/>
              <a:gdLst/>
              <a:ahLst/>
              <a:cxnLst/>
              <a:rect l="0" t="0" r="0" b="0"/>
              <a:pathLst>
                <a:path w="28873" h="126343">
                  <a:moveTo>
                    <a:pt x="21057" y="0"/>
                  </a:moveTo>
                  <a:lnTo>
                    <a:pt x="23924" y="8869"/>
                  </a:lnTo>
                  <a:lnTo>
                    <a:pt x="26065" y="17855"/>
                  </a:lnTo>
                  <a:lnTo>
                    <a:pt x="27664" y="27846"/>
                  </a:lnTo>
                  <a:lnTo>
                    <a:pt x="28672" y="38654"/>
                  </a:lnTo>
                  <a:lnTo>
                    <a:pt x="28872" y="49817"/>
                  </a:lnTo>
                  <a:lnTo>
                    <a:pt x="28212" y="61018"/>
                  </a:lnTo>
                  <a:lnTo>
                    <a:pt x="26628" y="71957"/>
                  </a:lnTo>
                  <a:lnTo>
                    <a:pt x="23967" y="82293"/>
                  </a:lnTo>
                  <a:lnTo>
                    <a:pt x="20260" y="91897"/>
                  </a:lnTo>
                  <a:lnTo>
                    <a:pt x="15974" y="100524"/>
                  </a:lnTo>
                  <a:lnTo>
                    <a:pt x="11494" y="108567"/>
                  </a:lnTo>
                  <a:lnTo>
                    <a:pt x="6431" y="11673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74376" y="3348062"/>
              <a:ext cx="25666" cy="336913"/>
            </a:xfrm>
            <a:custGeom>
              <a:avLst/>
              <a:gdLst/>
              <a:ahLst/>
              <a:cxnLst/>
              <a:rect l="0" t="0" r="0" b="0"/>
              <a:pathLst>
                <a:path w="25666" h="336913">
                  <a:moveTo>
                    <a:pt x="4608" y="0"/>
                  </a:moveTo>
                  <a:lnTo>
                    <a:pt x="1808" y="11735"/>
                  </a:lnTo>
                  <a:lnTo>
                    <a:pt x="306" y="22864"/>
                  </a:lnTo>
                  <a:lnTo>
                    <a:pt x="0" y="34467"/>
                  </a:lnTo>
                  <a:lnTo>
                    <a:pt x="679" y="46801"/>
                  </a:lnTo>
                  <a:lnTo>
                    <a:pt x="2147" y="60109"/>
                  </a:lnTo>
                  <a:lnTo>
                    <a:pt x="4211" y="74418"/>
                  </a:lnTo>
                  <a:lnTo>
                    <a:pt x="6548" y="89595"/>
                  </a:lnTo>
                  <a:lnTo>
                    <a:pt x="8722" y="105458"/>
                  </a:lnTo>
                  <a:lnTo>
                    <a:pt x="10516" y="121829"/>
                  </a:lnTo>
                  <a:lnTo>
                    <a:pt x="12056" y="138566"/>
                  </a:lnTo>
                  <a:lnTo>
                    <a:pt x="13704" y="155561"/>
                  </a:lnTo>
                  <a:lnTo>
                    <a:pt x="15663" y="172733"/>
                  </a:lnTo>
                  <a:lnTo>
                    <a:pt x="17811" y="190028"/>
                  </a:lnTo>
                  <a:lnTo>
                    <a:pt x="19800" y="207405"/>
                  </a:lnTo>
                  <a:lnTo>
                    <a:pt x="21435" y="224834"/>
                  </a:lnTo>
                  <a:lnTo>
                    <a:pt x="22685" y="242132"/>
                  </a:lnTo>
                  <a:lnTo>
                    <a:pt x="23599" y="258980"/>
                  </a:lnTo>
                  <a:lnTo>
                    <a:pt x="24249" y="275221"/>
                  </a:lnTo>
                  <a:lnTo>
                    <a:pt x="24702" y="290282"/>
                  </a:lnTo>
                  <a:lnTo>
                    <a:pt x="25064" y="304561"/>
                  </a:lnTo>
                  <a:lnTo>
                    <a:pt x="25367" y="319314"/>
                  </a:lnTo>
                  <a:lnTo>
                    <a:pt x="25665" y="33691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76454" y="3516518"/>
              <a:ext cx="7816" cy="126343"/>
            </a:xfrm>
            <a:custGeom>
              <a:avLst/>
              <a:gdLst/>
              <a:ahLst/>
              <a:cxnLst/>
              <a:rect l="0" t="0" r="0" b="0"/>
              <a:pathLst>
                <a:path w="7816" h="126343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17"/>
                  </a:lnTo>
                  <a:lnTo>
                    <a:pt x="1897" y="72052"/>
                  </a:lnTo>
                  <a:lnTo>
                    <a:pt x="3394" y="84050"/>
                  </a:lnTo>
                  <a:lnTo>
                    <a:pt x="5273" y="100295"/>
                  </a:lnTo>
                  <a:lnTo>
                    <a:pt x="7815" y="12634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63212" y="343229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15854" y="3432290"/>
              <a:ext cx="126343" cy="198692"/>
            </a:xfrm>
            <a:custGeom>
              <a:avLst/>
              <a:gdLst/>
              <a:ahLst/>
              <a:cxnLst/>
              <a:rect l="0" t="0" r="0" b="0"/>
              <a:pathLst>
                <a:path w="126343" h="198692">
                  <a:moveTo>
                    <a:pt x="0" y="63171"/>
                  </a:moveTo>
                  <a:lnTo>
                    <a:pt x="3001" y="72039"/>
                  </a:lnTo>
                  <a:lnTo>
                    <a:pt x="6424" y="81026"/>
                  </a:lnTo>
                  <a:lnTo>
                    <a:pt x="10615" y="91017"/>
                  </a:lnTo>
                  <a:lnTo>
                    <a:pt x="15342" y="101825"/>
                  </a:lnTo>
                  <a:lnTo>
                    <a:pt x="20176" y="112988"/>
                  </a:lnTo>
                  <a:lnTo>
                    <a:pt x="24857" y="124193"/>
                  </a:lnTo>
                  <a:lnTo>
                    <a:pt x="29466" y="135306"/>
                  </a:lnTo>
                  <a:lnTo>
                    <a:pt x="34317" y="146290"/>
                  </a:lnTo>
                  <a:lnTo>
                    <a:pt x="39578" y="157151"/>
                  </a:lnTo>
                  <a:lnTo>
                    <a:pt x="45264" y="167748"/>
                  </a:lnTo>
                  <a:lnTo>
                    <a:pt x="51313" y="177797"/>
                  </a:lnTo>
                  <a:lnTo>
                    <a:pt x="57659" y="187158"/>
                  </a:lnTo>
                  <a:lnTo>
                    <a:pt x="64726" y="194747"/>
                  </a:lnTo>
                  <a:lnTo>
                    <a:pt x="72234" y="198691"/>
                  </a:lnTo>
                  <a:lnTo>
                    <a:pt x="78627" y="198486"/>
                  </a:lnTo>
                  <a:lnTo>
                    <a:pt x="83487" y="194593"/>
                  </a:lnTo>
                  <a:lnTo>
                    <a:pt x="87001" y="187780"/>
                  </a:lnTo>
                  <a:lnTo>
                    <a:pt x="89641" y="178955"/>
                  </a:lnTo>
                  <a:lnTo>
                    <a:pt x="91996" y="169036"/>
                  </a:lnTo>
                  <a:lnTo>
                    <a:pt x="94411" y="158610"/>
                  </a:lnTo>
                  <a:lnTo>
                    <a:pt x="96857" y="147658"/>
                  </a:lnTo>
                  <a:lnTo>
                    <a:pt x="99040" y="135704"/>
                  </a:lnTo>
                  <a:lnTo>
                    <a:pt x="100808" y="122553"/>
                  </a:lnTo>
                  <a:lnTo>
                    <a:pt x="102316" y="108618"/>
                  </a:lnTo>
                  <a:lnTo>
                    <a:pt x="103934" y="94716"/>
                  </a:lnTo>
                  <a:lnTo>
                    <a:pt x="105874" y="81326"/>
                  </a:lnTo>
                  <a:lnTo>
                    <a:pt x="108177" y="68572"/>
                  </a:lnTo>
                  <a:lnTo>
                    <a:pt x="110802" y="56400"/>
                  </a:lnTo>
                  <a:lnTo>
                    <a:pt x="113677" y="44710"/>
                  </a:lnTo>
                  <a:lnTo>
                    <a:pt x="116585" y="33839"/>
                  </a:lnTo>
                  <a:lnTo>
                    <a:pt x="119459" y="23506"/>
                  </a:lnTo>
                  <a:lnTo>
                    <a:pt x="122548" y="1280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88162" y="3474450"/>
              <a:ext cx="133020" cy="190176"/>
            </a:xfrm>
            <a:custGeom>
              <a:avLst/>
              <a:gdLst/>
              <a:ahLst/>
              <a:cxnLst/>
              <a:rect l="0" t="0" r="0" b="0"/>
              <a:pathLst>
                <a:path w="133020" h="190176">
                  <a:moveTo>
                    <a:pt x="6677" y="63125"/>
                  </a:moveTo>
                  <a:lnTo>
                    <a:pt x="12611" y="71792"/>
                  </a:lnTo>
                  <a:lnTo>
                    <a:pt x="18816" y="78858"/>
                  </a:lnTo>
                  <a:lnTo>
                    <a:pt x="25916" y="84955"/>
                  </a:lnTo>
                  <a:lnTo>
                    <a:pt x="34030" y="90011"/>
                  </a:lnTo>
                  <a:lnTo>
                    <a:pt x="43324" y="93576"/>
                  </a:lnTo>
                  <a:lnTo>
                    <a:pt x="53768" y="95524"/>
                  </a:lnTo>
                  <a:lnTo>
                    <a:pt x="65020" y="95867"/>
                  </a:lnTo>
                  <a:lnTo>
                    <a:pt x="76558" y="94585"/>
                  </a:lnTo>
                  <a:lnTo>
                    <a:pt x="88040" y="91826"/>
                  </a:lnTo>
                  <a:lnTo>
                    <a:pt x="98848" y="87535"/>
                  </a:lnTo>
                  <a:lnTo>
                    <a:pt x="108040" y="81382"/>
                  </a:lnTo>
                  <a:lnTo>
                    <a:pt x="115244" y="73359"/>
                  </a:lnTo>
                  <a:lnTo>
                    <a:pt x="120265" y="63887"/>
                  </a:lnTo>
                  <a:lnTo>
                    <a:pt x="122827" y="53622"/>
                  </a:lnTo>
                  <a:lnTo>
                    <a:pt x="123023" y="43025"/>
                  </a:lnTo>
                  <a:lnTo>
                    <a:pt x="120902" y="32659"/>
                  </a:lnTo>
                  <a:lnTo>
                    <a:pt x="116297" y="23238"/>
                  </a:lnTo>
                  <a:lnTo>
                    <a:pt x="109357" y="15066"/>
                  </a:lnTo>
                  <a:lnTo>
                    <a:pt x="100632" y="8411"/>
                  </a:lnTo>
                  <a:lnTo>
                    <a:pt x="90876" y="3683"/>
                  </a:lnTo>
                  <a:lnTo>
                    <a:pt x="80621" y="913"/>
                  </a:lnTo>
                  <a:lnTo>
                    <a:pt x="70315" y="0"/>
                  </a:lnTo>
                  <a:lnTo>
                    <a:pt x="60403" y="891"/>
                  </a:lnTo>
                  <a:lnTo>
                    <a:pt x="51078" y="3380"/>
                  </a:lnTo>
                  <a:lnTo>
                    <a:pt x="42495" y="7319"/>
                  </a:lnTo>
                  <a:lnTo>
                    <a:pt x="34869" y="12703"/>
                  </a:lnTo>
                  <a:lnTo>
                    <a:pt x="28218" y="19400"/>
                  </a:lnTo>
                  <a:lnTo>
                    <a:pt x="22409" y="27336"/>
                  </a:lnTo>
                  <a:lnTo>
                    <a:pt x="17265" y="36565"/>
                  </a:lnTo>
                  <a:lnTo>
                    <a:pt x="12620" y="46997"/>
                  </a:lnTo>
                  <a:lnTo>
                    <a:pt x="8498" y="58426"/>
                  </a:lnTo>
                  <a:lnTo>
                    <a:pt x="5101" y="70621"/>
                  </a:lnTo>
                  <a:lnTo>
                    <a:pt x="2486" y="83375"/>
                  </a:lnTo>
                  <a:lnTo>
                    <a:pt x="729" y="96363"/>
                  </a:lnTo>
                  <a:lnTo>
                    <a:pt x="0" y="109154"/>
                  </a:lnTo>
                  <a:lnTo>
                    <a:pt x="293" y="121535"/>
                  </a:lnTo>
                  <a:lnTo>
                    <a:pt x="1626" y="133474"/>
                  </a:lnTo>
                  <a:lnTo>
                    <a:pt x="4117" y="145032"/>
                  </a:lnTo>
                  <a:lnTo>
                    <a:pt x="7726" y="156278"/>
                  </a:lnTo>
                  <a:lnTo>
                    <a:pt x="12608" y="166797"/>
                  </a:lnTo>
                  <a:lnTo>
                    <a:pt x="19165" y="175730"/>
                  </a:lnTo>
                  <a:lnTo>
                    <a:pt x="27463" y="182728"/>
                  </a:lnTo>
                  <a:lnTo>
                    <a:pt x="37120" y="187596"/>
                  </a:lnTo>
                  <a:lnTo>
                    <a:pt x="47511" y="190048"/>
                  </a:lnTo>
                  <a:lnTo>
                    <a:pt x="58196" y="190175"/>
                  </a:lnTo>
                  <a:lnTo>
                    <a:pt x="68792" y="188346"/>
                  </a:lnTo>
                  <a:lnTo>
                    <a:pt x="78899" y="185001"/>
                  </a:lnTo>
                  <a:lnTo>
                    <a:pt x="88354" y="180542"/>
                  </a:lnTo>
                  <a:lnTo>
                    <a:pt x="97081" y="175402"/>
                  </a:lnTo>
                  <a:lnTo>
                    <a:pt x="105947" y="169440"/>
                  </a:lnTo>
                  <a:lnTo>
                    <a:pt x="116848" y="161023"/>
                  </a:lnTo>
                  <a:lnTo>
                    <a:pt x="133019" y="14735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62503" y="3430186"/>
              <a:ext cx="160333" cy="199135"/>
            </a:xfrm>
            <a:custGeom>
              <a:avLst/>
              <a:gdLst/>
              <a:ahLst/>
              <a:cxnLst/>
              <a:rect l="0" t="0" r="0" b="0"/>
              <a:pathLst>
                <a:path w="160333" h="199135">
                  <a:moveTo>
                    <a:pt x="106077" y="23161"/>
                  </a:moveTo>
                  <a:lnTo>
                    <a:pt x="100142" y="17360"/>
                  </a:lnTo>
                  <a:lnTo>
                    <a:pt x="93938" y="12436"/>
                  </a:lnTo>
                  <a:lnTo>
                    <a:pt x="86842" y="7943"/>
                  </a:lnTo>
                  <a:lnTo>
                    <a:pt x="78902" y="4067"/>
                  </a:lnTo>
                  <a:lnTo>
                    <a:pt x="70255" y="1351"/>
                  </a:lnTo>
                  <a:lnTo>
                    <a:pt x="61065" y="0"/>
                  </a:lnTo>
                  <a:lnTo>
                    <a:pt x="51638" y="71"/>
                  </a:lnTo>
                  <a:lnTo>
                    <a:pt x="42397" y="1637"/>
                  </a:lnTo>
                  <a:lnTo>
                    <a:pt x="33562" y="4584"/>
                  </a:lnTo>
                  <a:lnTo>
                    <a:pt x="25327" y="8834"/>
                  </a:lnTo>
                  <a:lnTo>
                    <a:pt x="17942" y="14428"/>
                  </a:lnTo>
                  <a:lnTo>
                    <a:pt x="11466" y="21261"/>
                  </a:lnTo>
                  <a:lnTo>
                    <a:pt x="6117" y="29119"/>
                  </a:lnTo>
                  <a:lnTo>
                    <a:pt x="2346" y="37763"/>
                  </a:lnTo>
                  <a:lnTo>
                    <a:pt x="263" y="46975"/>
                  </a:lnTo>
                  <a:lnTo>
                    <a:pt x="0" y="56260"/>
                  </a:lnTo>
                  <a:lnTo>
                    <a:pt x="1868" y="64881"/>
                  </a:lnTo>
                  <a:lnTo>
                    <a:pt x="5834" y="72485"/>
                  </a:lnTo>
                  <a:lnTo>
                    <a:pt x="11750" y="78911"/>
                  </a:lnTo>
                  <a:lnTo>
                    <a:pt x="19533" y="84011"/>
                  </a:lnTo>
                  <a:lnTo>
                    <a:pt x="28951" y="87849"/>
                  </a:lnTo>
                  <a:lnTo>
                    <a:pt x="39679" y="90632"/>
                  </a:lnTo>
                  <a:lnTo>
                    <a:pt x="51395" y="92598"/>
                  </a:lnTo>
                  <a:lnTo>
                    <a:pt x="63824" y="93969"/>
                  </a:lnTo>
                  <a:lnTo>
                    <a:pt x="76592" y="95081"/>
                  </a:lnTo>
                  <a:lnTo>
                    <a:pt x="89235" y="96368"/>
                  </a:lnTo>
                  <a:lnTo>
                    <a:pt x="101512" y="98064"/>
                  </a:lnTo>
                  <a:lnTo>
                    <a:pt x="113212" y="100526"/>
                  </a:lnTo>
                  <a:lnTo>
                    <a:pt x="124077" y="104316"/>
                  </a:lnTo>
                  <a:lnTo>
                    <a:pt x="134044" y="109614"/>
                  </a:lnTo>
                  <a:lnTo>
                    <a:pt x="142890" y="116445"/>
                  </a:lnTo>
                  <a:lnTo>
                    <a:pt x="150162" y="124850"/>
                  </a:lnTo>
                  <a:lnTo>
                    <a:pt x="155744" y="134679"/>
                  </a:lnTo>
                  <a:lnTo>
                    <a:pt x="159341" y="145345"/>
                  </a:lnTo>
                  <a:lnTo>
                    <a:pt x="160332" y="155955"/>
                  </a:lnTo>
                  <a:lnTo>
                    <a:pt x="158621" y="166001"/>
                  </a:lnTo>
                  <a:lnTo>
                    <a:pt x="154387" y="175030"/>
                  </a:lnTo>
                  <a:lnTo>
                    <a:pt x="147817" y="182489"/>
                  </a:lnTo>
                  <a:lnTo>
                    <a:pt x="139252" y="188243"/>
                  </a:lnTo>
                  <a:lnTo>
                    <a:pt x="129114" y="192480"/>
                  </a:lnTo>
                  <a:lnTo>
                    <a:pt x="117803" y="195505"/>
                  </a:lnTo>
                  <a:lnTo>
                    <a:pt x="105654" y="197616"/>
                  </a:lnTo>
                  <a:lnTo>
                    <a:pt x="93141" y="198877"/>
                  </a:lnTo>
                  <a:lnTo>
                    <a:pt x="79451" y="199134"/>
                  </a:lnTo>
                  <a:lnTo>
                    <a:pt x="61151" y="197298"/>
                  </a:lnTo>
                  <a:lnTo>
                    <a:pt x="32377" y="19161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76578" y="3316476"/>
              <a:ext cx="18345" cy="305328"/>
            </a:xfrm>
            <a:custGeom>
              <a:avLst/>
              <a:gdLst/>
              <a:ahLst/>
              <a:cxnLst/>
              <a:rect l="0" t="0" r="0" b="0"/>
              <a:pathLst>
                <a:path w="18345" h="305328">
                  <a:moveTo>
                    <a:pt x="7815" y="0"/>
                  </a:moveTo>
                  <a:lnTo>
                    <a:pt x="4949" y="8936"/>
                  </a:lnTo>
                  <a:lnTo>
                    <a:pt x="2806" y="18563"/>
                  </a:lnTo>
                  <a:lnTo>
                    <a:pt x="1208" y="29855"/>
                  </a:lnTo>
                  <a:lnTo>
                    <a:pt x="200" y="42695"/>
                  </a:lnTo>
                  <a:lnTo>
                    <a:pt x="0" y="56823"/>
                  </a:lnTo>
                  <a:lnTo>
                    <a:pt x="651" y="71952"/>
                  </a:lnTo>
                  <a:lnTo>
                    <a:pt x="1890" y="87987"/>
                  </a:lnTo>
                  <a:lnTo>
                    <a:pt x="3254" y="105023"/>
                  </a:lnTo>
                  <a:lnTo>
                    <a:pt x="4468" y="123025"/>
                  </a:lnTo>
                  <a:lnTo>
                    <a:pt x="5602" y="141516"/>
                  </a:lnTo>
                  <a:lnTo>
                    <a:pt x="6970" y="159702"/>
                  </a:lnTo>
                  <a:lnTo>
                    <a:pt x="8738" y="177156"/>
                  </a:lnTo>
                  <a:lnTo>
                    <a:pt x="10756" y="193808"/>
                  </a:lnTo>
                  <a:lnTo>
                    <a:pt x="12657" y="209758"/>
                  </a:lnTo>
                  <a:lnTo>
                    <a:pt x="14233" y="225146"/>
                  </a:lnTo>
                  <a:lnTo>
                    <a:pt x="15447" y="239894"/>
                  </a:lnTo>
                  <a:lnTo>
                    <a:pt x="16467" y="255352"/>
                  </a:lnTo>
                  <a:lnTo>
                    <a:pt x="17382" y="275120"/>
                  </a:lnTo>
                  <a:lnTo>
                    <a:pt x="18344" y="30532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79108" y="3424475"/>
              <a:ext cx="168457" cy="7816"/>
            </a:xfrm>
            <a:custGeom>
              <a:avLst/>
              <a:gdLst/>
              <a:ahLst/>
              <a:cxnLst/>
              <a:rect l="0" t="0" r="0" b="0"/>
              <a:pathLst>
                <a:path w="168457" h="7816">
                  <a:moveTo>
                    <a:pt x="168456" y="7815"/>
                  </a:moveTo>
                  <a:lnTo>
                    <a:pt x="159521" y="4948"/>
                  </a:lnTo>
                  <a:lnTo>
                    <a:pt x="149894" y="2806"/>
                  </a:lnTo>
                  <a:lnTo>
                    <a:pt x="138602" y="1208"/>
                  </a:lnTo>
                  <a:lnTo>
                    <a:pt x="125762" y="200"/>
                  </a:lnTo>
                  <a:lnTo>
                    <a:pt x="111634" y="0"/>
                  </a:lnTo>
                  <a:lnTo>
                    <a:pt x="96518" y="651"/>
                  </a:lnTo>
                  <a:lnTo>
                    <a:pt x="80858" y="1897"/>
                  </a:lnTo>
                  <a:lnTo>
                    <a:pt x="63374" y="3394"/>
                  </a:lnTo>
                  <a:lnTo>
                    <a:pt x="39182" y="5273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63867" y="3439224"/>
              <a:ext cx="114666" cy="161243"/>
            </a:xfrm>
            <a:custGeom>
              <a:avLst/>
              <a:gdLst/>
              <a:ahLst/>
              <a:cxnLst/>
              <a:rect l="0" t="0" r="0" b="0"/>
              <a:pathLst>
                <a:path w="114666" h="161243">
                  <a:moveTo>
                    <a:pt x="67925" y="3594"/>
                  </a:moveTo>
                  <a:lnTo>
                    <a:pt x="59191" y="862"/>
                  </a:lnTo>
                  <a:lnTo>
                    <a:pt x="51485" y="0"/>
                  </a:lnTo>
                  <a:lnTo>
                    <a:pt x="44082" y="995"/>
                  </a:lnTo>
                  <a:lnTo>
                    <a:pt x="36821" y="3707"/>
                  </a:lnTo>
                  <a:lnTo>
                    <a:pt x="29643" y="8139"/>
                  </a:lnTo>
                  <a:lnTo>
                    <a:pt x="22526" y="14133"/>
                  </a:lnTo>
                  <a:lnTo>
                    <a:pt x="15782" y="21563"/>
                  </a:lnTo>
                  <a:lnTo>
                    <a:pt x="10011" y="30438"/>
                  </a:lnTo>
                  <a:lnTo>
                    <a:pt x="5471" y="40625"/>
                  </a:lnTo>
                  <a:lnTo>
                    <a:pt x="2255" y="51886"/>
                  </a:lnTo>
                  <a:lnTo>
                    <a:pt x="463" y="63967"/>
                  </a:lnTo>
                  <a:lnTo>
                    <a:pt x="0" y="76645"/>
                  </a:lnTo>
                  <a:lnTo>
                    <a:pt x="637" y="89580"/>
                  </a:lnTo>
                  <a:lnTo>
                    <a:pt x="2119" y="102337"/>
                  </a:lnTo>
                  <a:lnTo>
                    <a:pt x="4230" y="114684"/>
                  </a:lnTo>
                  <a:lnTo>
                    <a:pt x="7120" y="126263"/>
                  </a:lnTo>
                  <a:lnTo>
                    <a:pt x="11269" y="136514"/>
                  </a:lnTo>
                  <a:lnTo>
                    <a:pt x="16840" y="145251"/>
                  </a:lnTo>
                  <a:lnTo>
                    <a:pt x="23701" y="152286"/>
                  </a:lnTo>
                  <a:lnTo>
                    <a:pt x="31602" y="157272"/>
                  </a:lnTo>
                  <a:lnTo>
                    <a:pt x="40284" y="160214"/>
                  </a:lnTo>
                  <a:lnTo>
                    <a:pt x="49367" y="161242"/>
                  </a:lnTo>
                  <a:lnTo>
                    <a:pt x="58376" y="160428"/>
                  </a:lnTo>
                  <a:lnTo>
                    <a:pt x="67060" y="157992"/>
                  </a:lnTo>
                  <a:lnTo>
                    <a:pt x="75364" y="154087"/>
                  </a:lnTo>
                  <a:lnTo>
                    <a:pt x="83327" y="148727"/>
                  </a:lnTo>
                  <a:lnTo>
                    <a:pt x="91010" y="142045"/>
                  </a:lnTo>
                  <a:lnTo>
                    <a:pt x="98153" y="134119"/>
                  </a:lnTo>
                  <a:lnTo>
                    <a:pt x="104199" y="124896"/>
                  </a:lnTo>
                  <a:lnTo>
                    <a:pt x="108929" y="114473"/>
                  </a:lnTo>
                  <a:lnTo>
                    <a:pt x="112274" y="103221"/>
                  </a:lnTo>
                  <a:lnTo>
                    <a:pt x="114153" y="91675"/>
                  </a:lnTo>
                  <a:lnTo>
                    <a:pt x="114665" y="80176"/>
                  </a:lnTo>
                  <a:lnTo>
                    <a:pt x="113722" y="69016"/>
                  </a:lnTo>
                  <a:lnTo>
                    <a:pt x="110970" y="58521"/>
                  </a:lnTo>
                  <a:lnTo>
                    <a:pt x="106379" y="48811"/>
                  </a:lnTo>
                  <a:lnTo>
                    <a:pt x="100196" y="40308"/>
                  </a:lnTo>
                  <a:lnTo>
                    <a:pt x="92758" y="33800"/>
                  </a:lnTo>
                  <a:lnTo>
                    <a:pt x="84400" y="29530"/>
                  </a:lnTo>
                  <a:lnTo>
                    <a:pt x="75842" y="27120"/>
                  </a:lnTo>
                  <a:lnTo>
                    <a:pt x="67345" y="25599"/>
                  </a:lnTo>
                  <a:lnTo>
                    <a:pt x="58169" y="24834"/>
                  </a:lnTo>
                  <a:lnTo>
                    <a:pt x="46868" y="24651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136061" y="3441803"/>
              <a:ext cx="127359" cy="140395"/>
            </a:xfrm>
            <a:custGeom>
              <a:avLst/>
              <a:gdLst/>
              <a:ahLst/>
              <a:cxnLst/>
              <a:rect l="0" t="0" r="0" b="0"/>
              <a:pathLst>
                <a:path w="127359" h="140395">
                  <a:moveTo>
                    <a:pt x="85244" y="11544"/>
                  </a:moveTo>
                  <a:lnTo>
                    <a:pt x="76443" y="5878"/>
                  </a:lnTo>
                  <a:lnTo>
                    <a:pt x="68096" y="2234"/>
                  </a:lnTo>
                  <a:lnTo>
                    <a:pt x="59402" y="329"/>
                  </a:lnTo>
                  <a:lnTo>
                    <a:pt x="50454" y="0"/>
                  </a:lnTo>
                  <a:lnTo>
                    <a:pt x="41607" y="1268"/>
                  </a:lnTo>
                  <a:lnTo>
                    <a:pt x="33073" y="3997"/>
                  </a:lnTo>
                  <a:lnTo>
                    <a:pt x="25057" y="8090"/>
                  </a:lnTo>
                  <a:lnTo>
                    <a:pt x="17828" y="13574"/>
                  </a:lnTo>
                  <a:lnTo>
                    <a:pt x="11460" y="20337"/>
                  </a:lnTo>
                  <a:lnTo>
                    <a:pt x="6186" y="28315"/>
                  </a:lnTo>
                  <a:lnTo>
                    <a:pt x="2466" y="37573"/>
                  </a:lnTo>
                  <a:lnTo>
                    <a:pt x="413" y="48018"/>
                  </a:lnTo>
                  <a:lnTo>
                    <a:pt x="0" y="59286"/>
                  </a:lnTo>
                  <a:lnTo>
                    <a:pt x="1235" y="70841"/>
                  </a:lnTo>
                  <a:lnTo>
                    <a:pt x="3954" y="82348"/>
                  </a:lnTo>
                  <a:lnTo>
                    <a:pt x="7878" y="93512"/>
                  </a:lnTo>
                  <a:lnTo>
                    <a:pt x="12721" y="104010"/>
                  </a:lnTo>
                  <a:lnTo>
                    <a:pt x="18242" y="113727"/>
                  </a:lnTo>
                  <a:lnTo>
                    <a:pt x="24574" y="122404"/>
                  </a:lnTo>
                  <a:lnTo>
                    <a:pt x="32188" y="129561"/>
                  </a:lnTo>
                  <a:lnTo>
                    <a:pt x="41234" y="135071"/>
                  </a:lnTo>
                  <a:lnTo>
                    <a:pt x="51411" y="138789"/>
                  </a:lnTo>
                  <a:lnTo>
                    <a:pt x="62160" y="140394"/>
                  </a:lnTo>
                  <a:lnTo>
                    <a:pt x="73085" y="139917"/>
                  </a:lnTo>
                  <a:lnTo>
                    <a:pt x="83740" y="137594"/>
                  </a:lnTo>
                  <a:lnTo>
                    <a:pt x="94699" y="133249"/>
                  </a:lnTo>
                  <a:lnTo>
                    <a:pt x="108036" y="124266"/>
                  </a:lnTo>
                  <a:lnTo>
                    <a:pt x="127358" y="10630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290392" y="3242777"/>
              <a:ext cx="36199" cy="294799"/>
            </a:xfrm>
            <a:custGeom>
              <a:avLst/>
              <a:gdLst/>
              <a:ahLst/>
              <a:cxnLst/>
              <a:rect l="0" t="0" r="0" b="0"/>
              <a:pathLst>
                <a:path w="36199" h="294799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7" y="39008"/>
                  </a:lnTo>
                  <a:lnTo>
                    <a:pt x="1326" y="51468"/>
                  </a:lnTo>
                  <a:lnTo>
                    <a:pt x="2146" y="65184"/>
                  </a:lnTo>
                  <a:lnTo>
                    <a:pt x="3003" y="80120"/>
                  </a:lnTo>
                  <a:lnTo>
                    <a:pt x="4178" y="96345"/>
                  </a:lnTo>
                  <a:lnTo>
                    <a:pt x="5812" y="113773"/>
                  </a:lnTo>
                  <a:lnTo>
                    <a:pt x="7740" y="132032"/>
                  </a:lnTo>
                  <a:lnTo>
                    <a:pt x="9580" y="150586"/>
                  </a:lnTo>
                  <a:lnTo>
                    <a:pt x="11119" y="169098"/>
                  </a:lnTo>
                  <a:lnTo>
                    <a:pt x="12475" y="187273"/>
                  </a:lnTo>
                  <a:lnTo>
                    <a:pt x="13992" y="204783"/>
                  </a:lnTo>
                  <a:lnTo>
                    <a:pt x="15865" y="221510"/>
                  </a:lnTo>
                  <a:lnTo>
                    <a:pt x="18161" y="237112"/>
                  </a:lnTo>
                  <a:lnTo>
                    <a:pt x="21235" y="252566"/>
                  </a:lnTo>
                  <a:lnTo>
                    <a:pt x="26478" y="270348"/>
                  </a:lnTo>
                  <a:lnTo>
                    <a:pt x="36198" y="294798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317533" y="3348062"/>
              <a:ext cx="93286" cy="189514"/>
            </a:xfrm>
            <a:custGeom>
              <a:avLst/>
              <a:gdLst/>
              <a:ahLst/>
              <a:cxnLst/>
              <a:rect l="0" t="0" r="0" b="0"/>
              <a:pathLst>
                <a:path w="93286" h="189514">
                  <a:moveTo>
                    <a:pt x="82757" y="0"/>
                  </a:moveTo>
                  <a:lnTo>
                    <a:pt x="73955" y="5867"/>
                  </a:lnTo>
                  <a:lnTo>
                    <a:pt x="65609" y="11432"/>
                  </a:lnTo>
                  <a:lnTo>
                    <a:pt x="56915" y="17231"/>
                  </a:lnTo>
                  <a:lnTo>
                    <a:pt x="47966" y="23312"/>
                  </a:lnTo>
                  <a:lnTo>
                    <a:pt x="39120" y="29642"/>
                  </a:lnTo>
                  <a:lnTo>
                    <a:pt x="30586" y="36174"/>
                  </a:lnTo>
                  <a:lnTo>
                    <a:pt x="22570" y="43023"/>
                  </a:lnTo>
                  <a:lnTo>
                    <a:pt x="15341" y="50454"/>
                  </a:lnTo>
                  <a:lnTo>
                    <a:pt x="8978" y="58560"/>
                  </a:lnTo>
                  <a:lnTo>
                    <a:pt x="3876" y="67123"/>
                  </a:lnTo>
                  <a:lnTo>
                    <a:pt x="804" y="75716"/>
                  </a:lnTo>
                  <a:lnTo>
                    <a:pt x="0" y="84088"/>
                  </a:lnTo>
                  <a:lnTo>
                    <a:pt x="1240" y="92166"/>
                  </a:lnTo>
                  <a:lnTo>
                    <a:pt x="4123" y="99970"/>
                  </a:lnTo>
                  <a:lnTo>
                    <a:pt x="8248" y="107553"/>
                  </a:lnTo>
                  <a:lnTo>
                    <a:pt x="13439" y="114967"/>
                  </a:lnTo>
                  <a:lnTo>
                    <a:pt x="19738" y="122258"/>
                  </a:lnTo>
                  <a:lnTo>
                    <a:pt x="27077" y="129464"/>
                  </a:lnTo>
                  <a:lnTo>
                    <a:pt x="35121" y="136610"/>
                  </a:lnTo>
                  <a:lnTo>
                    <a:pt x="43366" y="143714"/>
                  </a:lnTo>
                  <a:lnTo>
                    <a:pt x="51499" y="150786"/>
                  </a:lnTo>
                  <a:lnTo>
                    <a:pt x="59303" y="157725"/>
                  </a:lnTo>
                  <a:lnTo>
                    <a:pt x="67434" y="165106"/>
                  </a:lnTo>
                  <a:lnTo>
                    <a:pt x="77720" y="174698"/>
                  </a:lnTo>
                  <a:lnTo>
                    <a:pt x="93285" y="18951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442404" y="3516518"/>
              <a:ext cx="61653" cy="105286"/>
            </a:xfrm>
            <a:custGeom>
              <a:avLst/>
              <a:gdLst/>
              <a:ahLst/>
              <a:cxnLst/>
              <a:rect l="0" t="0" r="0" b="0"/>
              <a:pathLst>
                <a:path w="61653" h="105286">
                  <a:moveTo>
                    <a:pt x="0" y="0"/>
                  </a:moveTo>
                  <a:lnTo>
                    <a:pt x="11601" y="3000"/>
                  </a:lnTo>
                  <a:lnTo>
                    <a:pt x="21449" y="6423"/>
                  </a:lnTo>
                  <a:lnTo>
                    <a:pt x="30450" y="10624"/>
                  </a:lnTo>
                  <a:lnTo>
                    <a:pt x="38719" y="15697"/>
                  </a:lnTo>
                  <a:lnTo>
                    <a:pt x="46098" y="21827"/>
                  </a:lnTo>
                  <a:lnTo>
                    <a:pt x="52554" y="29010"/>
                  </a:lnTo>
                  <a:lnTo>
                    <a:pt x="57714" y="37098"/>
                  </a:lnTo>
                  <a:lnTo>
                    <a:pt x="60824" y="45892"/>
                  </a:lnTo>
                  <a:lnTo>
                    <a:pt x="61652" y="55203"/>
                  </a:lnTo>
                  <a:lnTo>
                    <a:pt x="60359" y="64618"/>
                  </a:lnTo>
                  <a:lnTo>
                    <a:pt x="56889" y="74536"/>
                  </a:lnTo>
                  <a:lnTo>
                    <a:pt x="48703" y="86941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637837" y="3357776"/>
              <a:ext cx="109894" cy="148214"/>
            </a:xfrm>
            <a:custGeom>
              <a:avLst/>
              <a:gdLst/>
              <a:ahLst/>
              <a:cxnLst/>
              <a:rect l="0" t="0" r="0" b="0"/>
              <a:pathLst>
                <a:path w="109894" h="148214">
                  <a:moveTo>
                    <a:pt x="4608" y="21871"/>
                  </a:moveTo>
                  <a:lnTo>
                    <a:pt x="1808" y="30673"/>
                  </a:lnTo>
                  <a:lnTo>
                    <a:pt x="307" y="39020"/>
                  </a:lnTo>
                  <a:lnTo>
                    <a:pt x="0" y="47723"/>
                  </a:lnTo>
                  <a:lnTo>
                    <a:pt x="679" y="57016"/>
                  </a:lnTo>
                  <a:lnTo>
                    <a:pt x="2147" y="67159"/>
                  </a:lnTo>
                  <a:lnTo>
                    <a:pt x="4176" y="78136"/>
                  </a:lnTo>
                  <a:lnTo>
                    <a:pt x="5235" y="87407"/>
                  </a:lnTo>
                  <a:lnTo>
                    <a:pt x="4218" y="91350"/>
                  </a:lnTo>
                  <a:lnTo>
                    <a:pt x="2810" y="90198"/>
                  </a:lnTo>
                  <a:lnTo>
                    <a:pt x="2047" y="85516"/>
                  </a:lnTo>
                  <a:lnTo>
                    <a:pt x="2042" y="78454"/>
                  </a:lnTo>
                  <a:lnTo>
                    <a:pt x="2429" y="69561"/>
                  </a:lnTo>
                  <a:lnTo>
                    <a:pt x="2924" y="59233"/>
                  </a:lnTo>
                  <a:lnTo>
                    <a:pt x="3713" y="47981"/>
                  </a:lnTo>
                  <a:lnTo>
                    <a:pt x="5366" y="36405"/>
                  </a:lnTo>
                  <a:lnTo>
                    <a:pt x="8146" y="24888"/>
                  </a:lnTo>
                  <a:lnTo>
                    <a:pt x="12163" y="14387"/>
                  </a:lnTo>
                  <a:lnTo>
                    <a:pt x="17541" y="6461"/>
                  </a:lnTo>
                  <a:lnTo>
                    <a:pt x="24197" y="1732"/>
                  </a:lnTo>
                  <a:lnTo>
                    <a:pt x="31751" y="0"/>
                  </a:lnTo>
                  <a:lnTo>
                    <a:pt x="39652" y="724"/>
                  </a:lnTo>
                  <a:lnTo>
                    <a:pt x="47548" y="3321"/>
                  </a:lnTo>
                  <a:lnTo>
                    <a:pt x="55135" y="7449"/>
                  </a:lnTo>
                  <a:lnTo>
                    <a:pt x="62076" y="13018"/>
                  </a:lnTo>
                  <a:lnTo>
                    <a:pt x="68261" y="19864"/>
                  </a:lnTo>
                  <a:lnTo>
                    <a:pt x="73752" y="27744"/>
                  </a:lnTo>
                  <a:lnTo>
                    <a:pt x="78683" y="36410"/>
                  </a:lnTo>
                  <a:lnTo>
                    <a:pt x="83184" y="45653"/>
                  </a:lnTo>
                  <a:lnTo>
                    <a:pt x="87210" y="55471"/>
                  </a:lnTo>
                  <a:lnTo>
                    <a:pt x="90542" y="66047"/>
                  </a:lnTo>
                  <a:lnTo>
                    <a:pt x="93123" y="77413"/>
                  </a:lnTo>
                  <a:lnTo>
                    <a:pt x="95229" y="89250"/>
                  </a:lnTo>
                  <a:lnTo>
                    <a:pt x="97698" y="102341"/>
                  </a:lnTo>
                  <a:lnTo>
                    <a:pt x="101865" y="120070"/>
                  </a:lnTo>
                  <a:lnTo>
                    <a:pt x="109893" y="14821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768787" y="3305948"/>
              <a:ext cx="85479" cy="141783"/>
            </a:xfrm>
            <a:custGeom>
              <a:avLst/>
              <a:gdLst/>
              <a:ahLst/>
              <a:cxnLst/>
              <a:rect l="0" t="0" r="0" b="0"/>
              <a:pathLst>
                <a:path w="85479" h="14178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69"/>
                  </a:lnTo>
                  <a:lnTo>
                    <a:pt x="178" y="54238"/>
                  </a:lnTo>
                  <a:lnTo>
                    <a:pt x="826" y="67098"/>
                  </a:lnTo>
                  <a:lnTo>
                    <a:pt x="2084" y="79499"/>
                  </a:lnTo>
                  <a:lnTo>
                    <a:pt x="4082" y="91439"/>
                  </a:lnTo>
                  <a:lnTo>
                    <a:pt x="7027" y="102992"/>
                  </a:lnTo>
                  <a:lnTo>
                    <a:pt x="10941" y="114226"/>
                  </a:lnTo>
                  <a:lnTo>
                    <a:pt x="15857" y="124567"/>
                  </a:lnTo>
                  <a:lnTo>
                    <a:pt x="21906" y="132847"/>
                  </a:lnTo>
                  <a:lnTo>
                    <a:pt x="29046" y="138589"/>
                  </a:lnTo>
                  <a:lnTo>
                    <a:pt x="36940" y="141629"/>
                  </a:lnTo>
                  <a:lnTo>
                    <a:pt x="45076" y="141782"/>
                  </a:lnTo>
                  <a:lnTo>
                    <a:pt x="53134" y="139252"/>
                  </a:lnTo>
                  <a:lnTo>
                    <a:pt x="60830" y="134505"/>
                  </a:lnTo>
                  <a:lnTo>
                    <a:pt x="67845" y="128055"/>
                  </a:lnTo>
                  <a:lnTo>
                    <a:pt x="74071" y="120357"/>
                  </a:lnTo>
                  <a:lnTo>
                    <a:pt x="79250" y="111770"/>
                  </a:lnTo>
                  <a:lnTo>
                    <a:pt x="82906" y="102563"/>
                  </a:lnTo>
                  <a:lnTo>
                    <a:pt x="84921" y="92929"/>
                  </a:lnTo>
                  <a:lnTo>
                    <a:pt x="85478" y="83004"/>
                  </a:lnTo>
                  <a:lnTo>
                    <a:pt x="84873" y="72880"/>
                  </a:lnTo>
                  <a:lnTo>
                    <a:pt x="83404" y="62637"/>
                  </a:lnTo>
                  <a:lnTo>
                    <a:pt x="81661" y="52772"/>
                  </a:lnTo>
                  <a:lnTo>
                    <a:pt x="80450" y="43239"/>
                  </a:lnTo>
                  <a:lnTo>
                    <a:pt x="80788" y="33201"/>
                  </a:lnTo>
                  <a:lnTo>
                    <a:pt x="84228" y="2105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878849" y="3284891"/>
              <a:ext cx="79452" cy="146231"/>
            </a:xfrm>
            <a:custGeom>
              <a:avLst/>
              <a:gdLst/>
              <a:ahLst/>
              <a:cxnLst/>
              <a:rect l="0" t="0" r="0" b="0"/>
              <a:pathLst>
                <a:path w="79452" h="146231">
                  <a:moveTo>
                    <a:pt x="5752" y="63171"/>
                  </a:moveTo>
                  <a:lnTo>
                    <a:pt x="8685" y="77706"/>
                  </a:lnTo>
                  <a:lnTo>
                    <a:pt x="11468" y="90336"/>
                  </a:lnTo>
                  <a:lnTo>
                    <a:pt x="14367" y="102241"/>
                  </a:lnTo>
                  <a:lnTo>
                    <a:pt x="17408" y="113723"/>
                  </a:lnTo>
                  <a:lnTo>
                    <a:pt x="20573" y="124915"/>
                  </a:lnTo>
                  <a:lnTo>
                    <a:pt x="23807" y="135829"/>
                  </a:lnTo>
                  <a:lnTo>
                    <a:pt x="26049" y="143960"/>
                  </a:lnTo>
                  <a:lnTo>
                    <a:pt x="25933" y="146230"/>
                  </a:lnTo>
                  <a:lnTo>
                    <a:pt x="23734" y="143812"/>
                  </a:lnTo>
                  <a:lnTo>
                    <a:pt x="20183" y="138367"/>
                  </a:lnTo>
                  <a:lnTo>
                    <a:pt x="16046" y="131043"/>
                  </a:lnTo>
                  <a:lnTo>
                    <a:pt x="11792" y="122548"/>
                  </a:lnTo>
                  <a:lnTo>
                    <a:pt x="7784" y="113158"/>
                  </a:lnTo>
                  <a:lnTo>
                    <a:pt x="4389" y="102831"/>
                  </a:lnTo>
                  <a:lnTo>
                    <a:pt x="1743" y="91608"/>
                  </a:lnTo>
                  <a:lnTo>
                    <a:pt x="118" y="79790"/>
                  </a:lnTo>
                  <a:lnTo>
                    <a:pt x="0" y="67853"/>
                  </a:lnTo>
                  <a:lnTo>
                    <a:pt x="1518" y="56090"/>
                  </a:lnTo>
                  <a:lnTo>
                    <a:pt x="4655" y="44919"/>
                  </a:lnTo>
                  <a:lnTo>
                    <a:pt x="9426" y="34948"/>
                  </a:lnTo>
                  <a:lnTo>
                    <a:pt x="15672" y="26399"/>
                  </a:lnTo>
                  <a:lnTo>
                    <a:pt x="23236" y="19300"/>
                  </a:lnTo>
                  <a:lnTo>
                    <a:pt x="33108" y="12979"/>
                  </a:lnTo>
                  <a:lnTo>
                    <a:pt x="49505" y="6881"/>
                  </a:lnTo>
                  <a:lnTo>
                    <a:pt x="79451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998362" y="3280287"/>
              <a:ext cx="94147" cy="152004"/>
            </a:xfrm>
            <a:custGeom>
              <a:avLst/>
              <a:gdLst/>
              <a:ahLst/>
              <a:cxnLst/>
              <a:rect l="0" t="0" r="0" b="0"/>
              <a:pathLst>
                <a:path w="94147" h="152004">
                  <a:moveTo>
                    <a:pt x="75752" y="4604"/>
                  </a:moveTo>
                  <a:lnTo>
                    <a:pt x="66950" y="1804"/>
                  </a:lnTo>
                  <a:lnTo>
                    <a:pt x="58603" y="302"/>
                  </a:lnTo>
                  <a:lnTo>
                    <a:pt x="49910" y="0"/>
                  </a:lnTo>
                  <a:lnTo>
                    <a:pt x="40961" y="853"/>
                  </a:lnTo>
                  <a:lnTo>
                    <a:pt x="32115" y="2969"/>
                  </a:lnTo>
                  <a:lnTo>
                    <a:pt x="23585" y="6300"/>
                  </a:lnTo>
                  <a:lnTo>
                    <a:pt x="15742" y="10981"/>
                  </a:lnTo>
                  <a:lnTo>
                    <a:pt x="9161" y="17397"/>
                  </a:lnTo>
                  <a:lnTo>
                    <a:pt x="4051" y="25588"/>
                  </a:lnTo>
                  <a:lnTo>
                    <a:pt x="775" y="34831"/>
                  </a:lnTo>
                  <a:lnTo>
                    <a:pt x="0" y="43880"/>
                  </a:lnTo>
                  <a:lnTo>
                    <a:pt x="1852" y="52023"/>
                  </a:lnTo>
                  <a:lnTo>
                    <a:pt x="6010" y="58774"/>
                  </a:lnTo>
                  <a:lnTo>
                    <a:pt x="11997" y="63626"/>
                  </a:lnTo>
                  <a:lnTo>
                    <a:pt x="19353" y="66521"/>
                  </a:lnTo>
                  <a:lnTo>
                    <a:pt x="27694" y="68041"/>
                  </a:lnTo>
                  <a:lnTo>
                    <a:pt x="36729" y="69161"/>
                  </a:lnTo>
                  <a:lnTo>
                    <a:pt x="46239" y="70489"/>
                  </a:lnTo>
                  <a:lnTo>
                    <a:pt x="55911" y="72406"/>
                  </a:lnTo>
                  <a:lnTo>
                    <a:pt x="65331" y="75232"/>
                  </a:lnTo>
                  <a:lnTo>
                    <a:pt x="74283" y="79034"/>
                  </a:lnTo>
                  <a:lnTo>
                    <a:pt x="82260" y="83860"/>
                  </a:lnTo>
                  <a:lnTo>
                    <a:pt x="88409" y="89841"/>
                  </a:lnTo>
                  <a:lnTo>
                    <a:pt x="92420" y="96930"/>
                  </a:lnTo>
                  <a:lnTo>
                    <a:pt x="94146" y="104790"/>
                  </a:lnTo>
                  <a:lnTo>
                    <a:pt x="93343" y="112902"/>
                  </a:lnTo>
                  <a:lnTo>
                    <a:pt x="90135" y="120939"/>
                  </a:lnTo>
                  <a:lnTo>
                    <a:pt x="84803" y="128477"/>
                  </a:lnTo>
                  <a:lnTo>
                    <a:pt x="76762" y="135656"/>
                  </a:lnTo>
                  <a:lnTo>
                    <a:pt x="61957" y="143100"/>
                  </a:lnTo>
                  <a:lnTo>
                    <a:pt x="33638" y="15200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143460" y="3273883"/>
              <a:ext cx="109639" cy="127685"/>
            </a:xfrm>
            <a:custGeom>
              <a:avLst/>
              <a:gdLst/>
              <a:ahLst/>
              <a:cxnLst/>
              <a:rect l="0" t="0" r="0" b="0"/>
              <a:pathLst>
                <a:path w="109639" h="127685">
                  <a:moveTo>
                    <a:pt x="25410" y="53122"/>
                  </a:moveTo>
                  <a:lnTo>
                    <a:pt x="37011" y="52988"/>
                  </a:lnTo>
                  <a:lnTo>
                    <a:pt x="46860" y="51707"/>
                  </a:lnTo>
                  <a:lnTo>
                    <a:pt x="55851" y="49110"/>
                  </a:lnTo>
                  <a:lnTo>
                    <a:pt x="63774" y="45217"/>
                  </a:lnTo>
                  <a:lnTo>
                    <a:pt x="69857" y="39936"/>
                  </a:lnTo>
                  <a:lnTo>
                    <a:pt x="73811" y="33359"/>
                  </a:lnTo>
                  <a:lnTo>
                    <a:pt x="75493" y="26032"/>
                  </a:lnTo>
                  <a:lnTo>
                    <a:pt x="74658" y="18817"/>
                  </a:lnTo>
                  <a:lnTo>
                    <a:pt x="71428" y="12207"/>
                  </a:lnTo>
                  <a:lnTo>
                    <a:pt x="66193" y="6637"/>
                  </a:lnTo>
                  <a:lnTo>
                    <a:pt x="59408" y="2653"/>
                  </a:lnTo>
                  <a:lnTo>
                    <a:pt x="51486" y="396"/>
                  </a:lnTo>
                  <a:lnTo>
                    <a:pt x="42917" y="0"/>
                  </a:lnTo>
                  <a:lnTo>
                    <a:pt x="34254" y="1771"/>
                  </a:lnTo>
                  <a:lnTo>
                    <a:pt x="25813" y="5669"/>
                  </a:lnTo>
                  <a:lnTo>
                    <a:pt x="18011" y="11538"/>
                  </a:lnTo>
                  <a:lnTo>
                    <a:pt x="11449" y="19288"/>
                  </a:lnTo>
                  <a:lnTo>
                    <a:pt x="6339" y="28679"/>
                  </a:lnTo>
                  <a:lnTo>
                    <a:pt x="2720" y="39220"/>
                  </a:lnTo>
                  <a:lnTo>
                    <a:pt x="650" y="50278"/>
                  </a:lnTo>
                  <a:lnTo>
                    <a:pt x="0" y="61447"/>
                  </a:lnTo>
                  <a:lnTo>
                    <a:pt x="680" y="72384"/>
                  </a:lnTo>
                  <a:lnTo>
                    <a:pt x="2723" y="82728"/>
                  </a:lnTo>
                  <a:lnTo>
                    <a:pt x="6024" y="92346"/>
                  </a:lnTo>
                  <a:lnTo>
                    <a:pt x="10526" y="101127"/>
                  </a:lnTo>
                  <a:lnTo>
                    <a:pt x="16297" y="108886"/>
                  </a:lnTo>
                  <a:lnTo>
                    <a:pt x="23253" y="115619"/>
                  </a:lnTo>
                  <a:lnTo>
                    <a:pt x="31195" y="121141"/>
                  </a:lnTo>
                  <a:lnTo>
                    <a:pt x="39896" y="125029"/>
                  </a:lnTo>
                  <a:lnTo>
                    <a:pt x="49150" y="127195"/>
                  </a:lnTo>
                  <a:lnTo>
                    <a:pt x="58634" y="127684"/>
                  </a:lnTo>
                  <a:lnTo>
                    <a:pt x="67921" y="126500"/>
                  </a:lnTo>
                  <a:lnTo>
                    <a:pt x="76786" y="123820"/>
                  </a:lnTo>
                  <a:lnTo>
                    <a:pt x="84900" y="120043"/>
                  </a:lnTo>
                  <a:lnTo>
                    <a:pt x="92536" y="115227"/>
                  </a:lnTo>
                  <a:lnTo>
                    <a:pt x="100362" y="107833"/>
                  </a:lnTo>
                  <a:lnTo>
                    <a:pt x="109638" y="95236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274155" y="3263834"/>
              <a:ext cx="73700" cy="96366"/>
            </a:xfrm>
            <a:custGeom>
              <a:avLst/>
              <a:gdLst/>
              <a:ahLst/>
              <a:cxnLst/>
              <a:rect l="0" t="0" r="0" b="0"/>
              <a:pathLst>
                <a:path w="73700" h="96366">
                  <a:moveTo>
                    <a:pt x="0" y="52642"/>
                  </a:moveTo>
                  <a:lnTo>
                    <a:pt x="2934" y="64377"/>
                  </a:lnTo>
                  <a:lnTo>
                    <a:pt x="5716" y="75507"/>
                  </a:lnTo>
                  <a:lnTo>
                    <a:pt x="8595" y="87002"/>
                  </a:lnTo>
                  <a:lnTo>
                    <a:pt x="10856" y="95357"/>
                  </a:lnTo>
                  <a:lnTo>
                    <a:pt x="11757" y="96365"/>
                  </a:lnTo>
                  <a:lnTo>
                    <a:pt x="11877" y="91817"/>
                  </a:lnTo>
                  <a:lnTo>
                    <a:pt x="11866" y="83778"/>
                  </a:lnTo>
                  <a:lnTo>
                    <a:pt x="12258" y="73569"/>
                  </a:lnTo>
                  <a:lnTo>
                    <a:pt x="13284" y="62012"/>
                  </a:lnTo>
                  <a:lnTo>
                    <a:pt x="15264" y="50095"/>
                  </a:lnTo>
                  <a:lnTo>
                    <a:pt x="18715" y="39049"/>
                  </a:lnTo>
                  <a:lnTo>
                    <a:pt x="23769" y="29463"/>
                  </a:lnTo>
                  <a:lnTo>
                    <a:pt x="30178" y="21505"/>
                  </a:lnTo>
                  <a:lnTo>
                    <a:pt x="38331" y="14435"/>
                  </a:lnTo>
                  <a:lnTo>
                    <a:pt x="51180" y="7641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389969" y="3316476"/>
              <a:ext cx="42114" cy="63172"/>
            </a:xfrm>
            <a:custGeom>
              <a:avLst/>
              <a:gdLst/>
              <a:ahLst/>
              <a:cxnLst/>
              <a:rect l="0" t="0" r="0" b="0"/>
              <a:pathLst>
                <a:path w="42114" h="63172">
                  <a:moveTo>
                    <a:pt x="0" y="0"/>
                  </a:moveTo>
                  <a:lnTo>
                    <a:pt x="3000" y="8734"/>
                  </a:lnTo>
                  <a:lnTo>
                    <a:pt x="6423" y="16441"/>
                  </a:lnTo>
                  <a:lnTo>
                    <a:pt x="10615" y="23839"/>
                  </a:lnTo>
                  <a:lnTo>
                    <a:pt x="15390" y="30980"/>
                  </a:lnTo>
                  <a:lnTo>
                    <a:pt x="20971" y="38518"/>
                  </a:lnTo>
                  <a:lnTo>
                    <a:pt x="28966" y="48236"/>
                  </a:lnTo>
                  <a:lnTo>
                    <a:pt x="42113" y="63171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389969" y="3274362"/>
              <a:ext cx="84229" cy="326385"/>
            </a:xfrm>
            <a:custGeom>
              <a:avLst/>
              <a:gdLst/>
              <a:ahLst/>
              <a:cxnLst/>
              <a:rect l="0" t="0" r="0" b="0"/>
              <a:pathLst>
                <a:path w="84229" h="326385">
                  <a:moveTo>
                    <a:pt x="84228" y="0"/>
                  </a:moveTo>
                  <a:lnTo>
                    <a:pt x="78427" y="5935"/>
                  </a:lnTo>
                  <a:lnTo>
                    <a:pt x="73503" y="12140"/>
                  </a:lnTo>
                  <a:lnTo>
                    <a:pt x="69000" y="19240"/>
                  </a:lnTo>
                  <a:lnTo>
                    <a:pt x="64779" y="27353"/>
                  </a:lnTo>
                  <a:lnTo>
                    <a:pt x="60766" y="36648"/>
                  </a:lnTo>
                  <a:lnTo>
                    <a:pt x="56904" y="47100"/>
                  </a:lnTo>
                  <a:lnTo>
                    <a:pt x="53152" y="58698"/>
                  </a:lnTo>
                  <a:lnTo>
                    <a:pt x="49476" y="71532"/>
                  </a:lnTo>
                  <a:lnTo>
                    <a:pt x="45854" y="85525"/>
                  </a:lnTo>
                  <a:lnTo>
                    <a:pt x="42268" y="100157"/>
                  </a:lnTo>
                  <a:lnTo>
                    <a:pt x="38708" y="114591"/>
                  </a:lnTo>
                  <a:lnTo>
                    <a:pt x="35164" y="128383"/>
                  </a:lnTo>
                  <a:lnTo>
                    <a:pt x="31631" y="141931"/>
                  </a:lnTo>
                  <a:lnTo>
                    <a:pt x="28107" y="156240"/>
                  </a:lnTo>
                  <a:lnTo>
                    <a:pt x="24587" y="171826"/>
                  </a:lnTo>
                  <a:lnTo>
                    <a:pt x="21070" y="188398"/>
                  </a:lnTo>
                  <a:lnTo>
                    <a:pt x="17556" y="205148"/>
                  </a:lnTo>
                  <a:lnTo>
                    <a:pt x="14048" y="221568"/>
                  </a:lnTo>
                  <a:lnTo>
                    <a:pt x="10709" y="237491"/>
                  </a:lnTo>
                  <a:lnTo>
                    <a:pt x="7847" y="252936"/>
                  </a:lnTo>
                  <a:lnTo>
                    <a:pt x="5590" y="267969"/>
                  </a:lnTo>
                  <a:lnTo>
                    <a:pt x="3901" y="282078"/>
                  </a:lnTo>
                  <a:lnTo>
                    <a:pt x="2503" y="295549"/>
                  </a:lnTo>
                  <a:lnTo>
                    <a:pt x="1273" y="30956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176528" y="3916601"/>
            <a:ext cx="909572" cy="442198"/>
            <a:chOff x="176528" y="3916601"/>
            <a:chExt cx="909572" cy="442198"/>
          </a:xfrm>
        </p:grpSpPr>
        <p:sp>
          <p:nvSpPr>
            <p:cNvPr id="129" name="Freeform 128"/>
            <p:cNvSpPr/>
            <p:nvPr/>
          </p:nvSpPr>
          <p:spPr>
            <a:xfrm>
              <a:off x="176528" y="4058072"/>
              <a:ext cx="205542" cy="244014"/>
            </a:xfrm>
            <a:custGeom>
              <a:avLst/>
              <a:gdLst/>
              <a:ahLst/>
              <a:cxnLst/>
              <a:rect l="0" t="0" r="0" b="0"/>
              <a:pathLst>
                <a:path w="205542" h="244014">
                  <a:moveTo>
                    <a:pt x="149855" y="16456"/>
                  </a:moveTo>
                  <a:lnTo>
                    <a:pt x="143853" y="10723"/>
                  </a:lnTo>
                  <a:lnTo>
                    <a:pt x="137008" y="6439"/>
                  </a:lnTo>
                  <a:lnTo>
                    <a:pt x="128616" y="3237"/>
                  </a:lnTo>
                  <a:lnTo>
                    <a:pt x="118816" y="1048"/>
                  </a:lnTo>
                  <a:lnTo>
                    <a:pt x="107853" y="0"/>
                  </a:lnTo>
                  <a:lnTo>
                    <a:pt x="95997" y="57"/>
                  </a:lnTo>
                  <a:lnTo>
                    <a:pt x="83646" y="1054"/>
                  </a:lnTo>
                  <a:lnTo>
                    <a:pt x="71298" y="2782"/>
                  </a:lnTo>
                  <a:lnTo>
                    <a:pt x="59227" y="5057"/>
                  </a:lnTo>
                  <a:lnTo>
                    <a:pt x="47668" y="7886"/>
                  </a:lnTo>
                  <a:lnTo>
                    <a:pt x="36899" y="11463"/>
                  </a:lnTo>
                  <a:lnTo>
                    <a:pt x="26998" y="15841"/>
                  </a:lnTo>
                  <a:lnTo>
                    <a:pt x="18195" y="21256"/>
                  </a:lnTo>
                  <a:lnTo>
                    <a:pt x="10953" y="28180"/>
                  </a:lnTo>
                  <a:lnTo>
                    <a:pt x="5386" y="36723"/>
                  </a:lnTo>
                  <a:lnTo>
                    <a:pt x="1630" y="46376"/>
                  </a:lnTo>
                  <a:lnTo>
                    <a:pt x="0" y="56233"/>
                  </a:lnTo>
                  <a:lnTo>
                    <a:pt x="468" y="65736"/>
                  </a:lnTo>
                  <a:lnTo>
                    <a:pt x="3053" y="74385"/>
                  </a:lnTo>
                  <a:lnTo>
                    <a:pt x="7978" y="81582"/>
                  </a:lnTo>
                  <a:lnTo>
                    <a:pt x="15142" y="87156"/>
                  </a:lnTo>
                  <a:lnTo>
                    <a:pt x="24188" y="91270"/>
                  </a:lnTo>
                  <a:lnTo>
                    <a:pt x="34692" y="94212"/>
                  </a:lnTo>
                  <a:lnTo>
                    <a:pt x="46268" y="96268"/>
                  </a:lnTo>
                  <a:lnTo>
                    <a:pt x="58445" y="97519"/>
                  </a:lnTo>
                  <a:lnTo>
                    <a:pt x="70684" y="97843"/>
                  </a:lnTo>
                  <a:lnTo>
                    <a:pt x="82694" y="97260"/>
                  </a:lnTo>
                  <a:lnTo>
                    <a:pt x="94554" y="96226"/>
                  </a:lnTo>
                  <a:lnTo>
                    <a:pt x="106590" y="95526"/>
                  </a:lnTo>
                  <a:lnTo>
                    <a:pt x="118979" y="95582"/>
                  </a:lnTo>
                  <a:lnTo>
                    <a:pt x="131420" y="96623"/>
                  </a:lnTo>
                  <a:lnTo>
                    <a:pt x="143247" y="98850"/>
                  </a:lnTo>
                  <a:lnTo>
                    <a:pt x="154130" y="102246"/>
                  </a:lnTo>
                  <a:lnTo>
                    <a:pt x="164065" y="106799"/>
                  </a:lnTo>
                  <a:lnTo>
                    <a:pt x="173198" y="112596"/>
                  </a:lnTo>
                  <a:lnTo>
                    <a:pt x="181703" y="119570"/>
                  </a:lnTo>
                  <a:lnTo>
                    <a:pt x="189415" y="127692"/>
                  </a:lnTo>
                  <a:lnTo>
                    <a:pt x="195850" y="137046"/>
                  </a:lnTo>
                  <a:lnTo>
                    <a:pt x="200839" y="147556"/>
                  </a:lnTo>
                  <a:lnTo>
                    <a:pt x="204190" y="158868"/>
                  </a:lnTo>
                  <a:lnTo>
                    <a:pt x="205541" y="170452"/>
                  </a:lnTo>
                  <a:lnTo>
                    <a:pt x="204886" y="181973"/>
                  </a:lnTo>
                  <a:lnTo>
                    <a:pt x="202344" y="192978"/>
                  </a:lnTo>
                  <a:lnTo>
                    <a:pt x="197980" y="202836"/>
                  </a:lnTo>
                  <a:lnTo>
                    <a:pt x="192006" y="211314"/>
                  </a:lnTo>
                  <a:lnTo>
                    <a:pt x="184573" y="218515"/>
                  </a:lnTo>
                  <a:lnTo>
                    <a:pt x="175690" y="224675"/>
                  </a:lnTo>
                  <a:lnTo>
                    <a:pt x="165490" y="230042"/>
                  </a:lnTo>
                  <a:lnTo>
                    <a:pt x="154049" y="234667"/>
                  </a:lnTo>
                  <a:lnTo>
                    <a:pt x="141313" y="238409"/>
                  </a:lnTo>
                  <a:lnTo>
                    <a:pt x="127383" y="241260"/>
                  </a:lnTo>
                  <a:lnTo>
                    <a:pt x="112792" y="243175"/>
                  </a:lnTo>
                  <a:lnTo>
                    <a:pt x="98384" y="244013"/>
                  </a:lnTo>
                  <a:lnTo>
                    <a:pt x="84633" y="243796"/>
                  </a:lnTo>
                  <a:lnTo>
                    <a:pt x="71889" y="242648"/>
                  </a:lnTo>
                  <a:lnTo>
                    <a:pt x="59211" y="240485"/>
                  </a:lnTo>
                  <a:lnTo>
                    <a:pt x="44375" y="236002"/>
                  </a:lnTo>
                  <a:lnTo>
                    <a:pt x="23513" y="227026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90226" y="3916601"/>
              <a:ext cx="15142" cy="400084"/>
            </a:xfrm>
            <a:custGeom>
              <a:avLst/>
              <a:gdLst/>
              <a:ahLst/>
              <a:cxnLst/>
              <a:rect l="0" t="0" r="0" b="0"/>
              <a:pathLst>
                <a:path w="15142" h="400084">
                  <a:moveTo>
                    <a:pt x="4613" y="0"/>
                  </a:moveTo>
                  <a:lnTo>
                    <a:pt x="1813" y="9002"/>
                  </a:lnTo>
                  <a:lnTo>
                    <a:pt x="311" y="19269"/>
                  </a:lnTo>
                  <a:lnTo>
                    <a:pt x="0" y="31863"/>
                  </a:lnTo>
                  <a:lnTo>
                    <a:pt x="507" y="46735"/>
                  </a:lnTo>
                  <a:lnTo>
                    <a:pt x="1326" y="63828"/>
                  </a:lnTo>
                  <a:lnTo>
                    <a:pt x="2142" y="82873"/>
                  </a:lnTo>
                  <a:lnTo>
                    <a:pt x="2826" y="103483"/>
                  </a:lnTo>
                  <a:lnTo>
                    <a:pt x="3352" y="125275"/>
                  </a:lnTo>
                  <a:lnTo>
                    <a:pt x="3738" y="147919"/>
                  </a:lnTo>
                  <a:lnTo>
                    <a:pt x="4013" y="171001"/>
                  </a:lnTo>
                  <a:lnTo>
                    <a:pt x="4205" y="194027"/>
                  </a:lnTo>
                  <a:lnTo>
                    <a:pt x="4341" y="216725"/>
                  </a:lnTo>
                  <a:lnTo>
                    <a:pt x="4604" y="238541"/>
                  </a:lnTo>
                  <a:lnTo>
                    <a:pt x="5314" y="258594"/>
                  </a:lnTo>
                  <a:lnTo>
                    <a:pt x="6603" y="276567"/>
                  </a:lnTo>
                  <a:lnTo>
                    <a:pt x="8284" y="292789"/>
                  </a:lnTo>
                  <a:lnTo>
                    <a:pt x="9951" y="307928"/>
                  </a:lnTo>
                  <a:lnTo>
                    <a:pt x="11366" y="322482"/>
                  </a:lnTo>
                  <a:lnTo>
                    <a:pt x="12470" y="336520"/>
                  </a:lnTo>
                  <a:lnTo>
                    <a:pt x="13404" y="351353"/>
                  </a:lnTo>
                  <a:lnTo>
                    <a:pt x="14248" y="370528"/>
                  </a:lnTo>
                  <a:lnTo>
                    <a:pt x="15141" y="40008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68497" y="4032414"/>
              <a:ext cx="200042" cy="63172"/>
            </a:xfrm>
            <a:custGeom>
              <a:avLst/>
              <a:gdLst/>
              <a:ahLst/>
              <a:cxnLst/>
              <a:rect l="0" t="0" r="0" b="0"/>
              <a:pathLst>
                <a:path w="200042" h="63172">
                  <a:moveTo>
                    <a:pt x="200041" y="0"/>
                  </a:moveTo>
                  <a:lnTo>
                    <a:pt x="191173" y="2934"/>
                  </a:lnTo>
                  <a:lnTo>
                    <a:pt x="182186" y="5716"/>
                  </a:lnTo>
                  <a:lnTo>
                    <a:pt x="172195" y="8616"/>
                  </a:lnTo>
                  <a:lnTo>
                    <a:pt x="161388" y="11656"/>
                  </a:lnTo>
                  <a:lnTo>
                    <a:pt x="150224" y="14821"/>
                  </a:lnTo>
                  <a:lnTo>
                    <a:pt x="139015" y="18085"/>
                  </a:lnTo>
                  <a:lnTo>
                    <a:pt x="127730" y="21423"/>
                  </a:lnTo>
                  <a:lnTo>
                    <a:pt x="116097" y="24814"/>
                  </a:lnTo>
                  <a:lnTo>
                    <a:pt x="103982" y="28243"/>
                  </a:lnTo>
                  <a:lnTo>
                    <a:pt x="91560" y="31698"/>
                  </a:lnTo>
                  <a:lnTo>
                    <a:pt x="79214" y="35171"/>
                  </a:lnTo>
                  <a:lnTo>
                    <a:pt x="67171" y="38655"/>
                  </a:lnTo>
                  <a:lnTo>
                    <a:pt x="55546" y="42189"/>
                  </a:lnTo>
                  <a:lnTo>
                    <a:pt x="43077" y="46302"/>
                  </a:lnTo>
                  <a:lnTo>
                    <a:pt x="26437" y="5247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65073" y="4137662"/>
              <a:ext cx="108819" cy="124057"/>
            </a:xfrm>
            <a:custGeom>
              <a:avLst/>
              <a:gdLst/>
              <a:ahLst/>
              <a:cxnLst/>
              <a:rect l="0" t="0" r="0" b="0"/>
              <a:pathLst>
                <a:path w="108819" h="124057">
                  <a:moveTo>
                    <a:pt x="66636" y="10566"/>
                  </a:moveTo>
                  <a:lnTo>
                    <a:pt x="57902" y="7833"/>
                  </a:lnTo>
                  <a:lnTo>
                    <a:pt x="50196" y="6971"/>
                  </a:lnTo>
                  <a:lnTo>
                    <a:pt x="42793" y="7966"/>
                  </a:lnTo>
                  <a:lnTo>
                    <a:pt x="35532" y="10678"/>
                  </a:lnTo>
                  <a:lnTo>
                    <a:pt x="28354" y="15111"/>
                  </a:lnTo>
                  <a:lnTo>
                    <a:pt x="21237" y="21108"/>
                  </a:lnTo>
                  <a:lnTo>
                    <a:pt x="14493" y="28712"/>
                  </a:lnTo>
                  <a:lnTo>
                    <a:pt x="8722" y="38235"/>
                  </a:lnTo>
                  <a:lnTo>
                    <a:pt x="4187" y="49662"/>
                  </a:lnTo>
                  <a:lnTo>
                    <a:pt x="1143" y="62230"/>
                  </a:lnTo>
                  <a:lnTo>
                    <a:pt x="0" y="74663"/>
                  </a:lnTo>
                  <a:lnTo>
                    <a:pt x="794" y="86236"/>
                  </a:lnTo>
                  <a:lnTo>
                    <a:pt x="3430" y="96613"/>
                  </a:lnTo>
                  <a:lnTo>
                    <a:pt x="7857" y="105585"/>
                  </a:lnTo>
                  <a:lnTo>
                    <a:pt x="13868" y="113194"/>
                  </a:lnTo>
                  <a:lnTo>
                    <a:pt x="21156" y="119168"/>
                  </a:lnTo>
                  <a:lnTo>
                    <a:pt x="29410" y="122841"/>
                  </a:lnTo>
                  <a:lnTo>
                    <a:pt x="38360" y="124056"/>
                  </a:lnTo>
                  <a:lnTo>
                    <a:pt x="47638" y="123096"/>
                  </a:lnTo>
                  <a:lnTo>
                    <a:pt x="56786" y="120402"/>
                  </a:lnTo>
                  <a:lnTo>
                    <a:pt x="65562" y="116402"/>
                  </a:lnTo>
                  <a:lnTo>
                    <a:pt x="73759" y="111297"/>
                  </a:lnTo>
                  <a:lnTo>
                    <a:pt x="81119" y="105055"/>
                  </a:lnTo>
                  <a:lnTo>
                    <a:pt x="87588" y="97750"/>
                  </a:lnTo>
                  <a:lnTo>
                    <a:pt x="93273" y="89558"/>
                  </a:lnTo>
                  <a:lnTo>
                    <a:pt x="98333" y="80682"/>
                  </a:lnTo>
                  <a:lnTo>
                    <a:pt x="102913" y="71303"/>
                  </a:lnTo>
                  <a:lnTo>
                    <a:pt x="106651" y="61563"/>
                  </a:lnTo>
                  <a:lnTo>
                    <a:pt x="108726" y="51572"/>
                  </a:lnTo>
                  <a:lnTo>
                    <a:pt x="108818" y="41417"/>
                  </a:lnTo>
                  <a:lnTo>
                    <a:pt x="106912" y="31479"/>
                  </a:lnTo>
                  <a:lnTo>
                    <a:pt x="103041" y="22412"/>
                  </a:lnTo>
                  <a:lnTo>
                    <a:pt x="97444" y="14510"/>
                  </a:lnTo>
                  <a:lnTo>
                    <a:pt x="90731" y="8062"/>
                  </a:lnTo>
                  <a:lnTo>
                    <a:pt x="83018" y="3000"/>
                  </a:lnTo>
                  <a:lnTo>
                    <a:pt x="72516" y="0"/>
                  </a:lnTo>
                  <a:lnTo>
                    <a:pt x="56108" y="3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06777" y="4102899"/>
              <a:ext cx="146032" cy="145134"/>
            </a:xfrm>
            <a:custGeom>
              <a:avLst/>
              <a:gdLst/>
              <a:ahLst/>
              <a:cxnLst/>
              <a:rect l="0" t="0" r="0" b="0"/>
              <a:pathLst>
                <a:path w="146032" h="145134">
                  <a:moveTo>
                    <a:pt x="93388" y="24272"/>
                  </a:moveTo>
                  <a:lnTo>
                    <a:pt x="87387" y="15672"/>
                  </a:lnTo>
                  <a:lnTo>
                    <a:pt x="80542" y="9246"/>
                  </a:lnTo>
                  <a:lnTo>
                    <a:pt x="72159" y="4445"/>
                  </a:lnTo>
                  <a:lnTo>
                    <a:pt x="62704" y="1250"/>
                  </a:lnTo>
                  <a:lnTo>
                    <a:pt x="53038" y="0"/>
                  </a:lnTo>
                  <a:lnTo>
                    <a:pt x="43684" y="718"/>
                  </a:lnTo>
                  <a:lnTo>
                    <a:pt x="34811" y="3299"/>
                  </a:lnTo>
                  <a:lnTo>
                    <a:pt x="26408" y="7688"/>
                  </a:lnTo>
                  <a:lnTo>
                    <a:pt x="18405" y="13678"/>
                  </a:lnTo>
                  <a:lnTo>
                    <a:pt x="11203" y="21120"/>
                  </a:lnTo>
                  <a:lnTo>
                    <a:pt x="5643" y="30010"/>
                  </a:lnTo>
                  <a:lnTo>
                    <a:pt x="2051" y="40205"/>
                  </a:lnTo>
                  <a:lnTo>
                    <a:pt x="282" y="51303"/>
                  </a:lnTo>
                  <a:lnTo>
                    <a:pt x="0" y="62744"/>
                  </a:lnTo>
                  <a:lnTo>
                    <a:pt x="850" y="74173"/>
                  </a:lnTo>
                  <a:lnTo>
                    <a:pt x="2690" y="85287"/>
                  </a:lnTo>
                  <a:lnTo>
                    <a:pt x="5586" y="95750"/>
                  </a:lnTo>
                  <a:lnTo>
                    <a:pt x="9496" y="105449"/>
                  </a:lnTo>
                  <a:lnTo>
                    <a:pt x="14424" y="114283"/>
                  </a:lnTo>
                  <a:lnTo>
                    <a:pt x="20489" y="122079"/>
                  </a:lnTo>
                  <a:lnTo>
                    <a:pt x="27650" y="128839"/>
                  </a:lnTo>
                  <a:lnTo>
                    <a:pt x="35900" y="134551"/>
                  </a:lnTo>
                  <a:lnTo>
                    <a:pt x="45341" y="139098"/>
                  </a:lnTo>
                  <a:lnTo>
                    <a:pt x="55906" y="142519"/>
                  </a:lnTo>
                  <a:lnTo>
                    <a:pt x="67085" y="144666"/>
                  </a:lnTo>
                  <a:lnTo>
                    <a:pt x="78048" y="145133"/>
                  </a:lnTo>
                  <a:lnTo>
                    <a:pt x="88343" y="143853"/>
                  </a:lnTo>
                  <a:lnTo>
                    <a:pt x="97880" y="141045"/>
                  </a:lnTo>
                  <a:lnTo>
                    <a:pt x="106746" y="137027"/>
                  </a:lnTo>
                  <a:lnTo>
                    <a:pt x="115071" y="132113"/>
                  </a:lnTo>
                  <a:lnTo>
                    <a:pt x="122689" y="126862"/>
                  </a:lnTo>
                  <a:lnTo>
                    <a:pt x="129872" y="121558"/>
                  </a:lnTo>
                  <a:lnTo>
                    <a:pt x="137255" y="115740"/>
                  </a:lnTo>
                  <a:lnTo>
                    <a:pt x="146031" y="10850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66050" y="3937658"/>
              <a:ext cx="7816" cy="315856"/>
            </a:xfrm>
            <a:custGeom>
              <a:avLst/>
              <a:gdLst/>
              <a:ahLst/>
              <a:cxnLst/>
              <a:rect l="0" t="0" r="0" b="0"/>
              <a:pathLst>
                <a:path w="7816" h="315856">
                  <a:moveTo>
                    <a:pt x="7815" y="0"/>
                  </a:moveTo>
                  <a:lnTo>
                    <a:pt x="4948" y="11735"/>
                  </a:lnTo>
                  <a:lnTo>
                    <a:pt x="2806" y="22863"/>
                  </a:lnTo>
                  <a:lnTo>
                    <a:pt x="1208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1" y="70274"/>
                  </a:lnTo>
                  <a:lnTo>
                    <a:pt x="1889" y="82319"/>
                  </a:lnTo>
                  <a:lnTo>
                    <a:pt x="3253" y="95533"/>
                  </a:lnTo>
                  <a:lnTo>
                    <a:pt x="4462" y="110347"/>
                  </a:lnTo>
                  <a:lnTo>
                    <a:pt x="5425" y="126551"/>
                  </a:lnTo>
                  <a:lnTo>
                    <a:pt x="6144" y="143578"/>
                  </a:lnTo>
                  <a:lnTo>
                    <a:pt x="6663" y="160992"/>
                  </a:lnTo>
                  <a:lnTo>
                    <a:pt x="7028" y="178397"/>
                  </a:lnTo>
                  <a:lnTo>
                    <a:pt x="7281" y="195375"/>
                  </a:lnTo>
                  <a:lnTo>
                    <a:pt x="7455" y="211751"/>
                  </a:lnTo>
                  <a:lnTo>
                    <a:pt x="7572" y="227542"/>
                  </a:lnTo>
                  <a:lnTo>
                    <a:pt x="7652" y="242846"/>
                  </a:lnTo>
                  <a:lnTo>
                    <a:pt x="7706" y="257758"/>
                  </a:lnTo>
                  <a:lnTo>
                    <a:pt x="7742" y="271774"/>
                  </a:lnTo>
                  <a:lnTo>
                    <a:pt x="7770" y="285166"/>
                  </a:lnTo>
                  <a:lnTo>
                    <a:pt x="7793" y="299113"/>
                  </a:lnTo>
                  <a:lnTo>
                    <a:pt x="7815" y="31585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86555" y="4053471"/>
              <a:ext cx="82067" cy="178985"/>
            </a:xfrm>
            <a:custGeom>
              <a:avLst/>
              <a:gdLst/>
              <a:ahLst/>
              <a:cxnLst/>
              <a:rect l="0" t="0" r="0" b="0"/>
              <a:pathLst>
                <a:path w="82067" h="178985">
                  <a:moveTo>
                    <a:pt x="82066" y="0"/>
                  </a:moveTo>
                  <a:lnTo>
                    <a:pt x="76199" y="5868"/>
                  </a:lnTo>
                  <a:lnTo>
                    <a:pt x="70634" y="11432"/>
                  </a:lnTo>
                  <a:lnTo>
                    <a:pt x="64831" y="17227"/>
                  </a:lnTo>
                  <a:lnTo>
                    <a:pt x="58577" y="23134"/>
                  </a:lnTo>
                  <a:lnTo>
                    <a:pt x="51599" y="28816"/>
                  </a:lnTo>
                  <a:lnTo>
                    <a:pt x="43822" y="34095"/>
                  </a:lnTo>
                  <a:lnTo>
                    <a:pt x="35494" y="39119"/>
                  </a:lnTo>
                  <a:lnTo>
                    <a:pt x="27063" y="44254"/>
                  </a:lnTo>
                  <a:lnTo>
                    <a:pt x="18816" y="49713"/>
                  </a:lnTo>
                  <a:lnTo>
                    <a:pt x="11332" y="55702"/>
                  </a:lnTo>
                  <a:lnTo>
                    <a:pt x="5524" y="62487"/>
                  </a:lnTo>
                  <a:lnTo>
                    <a:pt x="1741" y="70131"/>
                  </a:lnTo>
                  <a:lnTo>
                    <a:pt x="0" y="78538"/>
                  </a:lnTo>
                  <a:lnTo>
                    <a:pt x="262" y="87551"/>
                  </a:lnTo>
                  <a:lnTo>
                    <a:pt x="2288" y="97016"/>
                  </a:lnTo>
                  <a:lnTo>
                    <a:pt x="5729" y="106641"/>
                  </a:lnTo>
                  <a:lnTo>
                    <a:pt x="10240" y="116022"/>
                  </a:lnTo>
                  <a:lnTo>
                    <a:pt x="15524" y="124958"/>
                  </a:lnTo>
                  <a:lnTo>
                    <a:pt x="21357" y="133433"/>
                  </a:lnTo>
                  <a:lnTo>
                    <a:pt x="27570" y="141510"/>
                  </a:lnTo>
                  <a:lnTo>
                    <a:pt x="34044" y="149271"/>
                  </a:lnTo>
                  <a:lnTo>
                    <a:pt x="40778" y="156491"/>
                  </a:lnTo>
                  <a:lnTo>
                    <a:pt x="48744" y="163357"/>
                  </a:lnTo>
                  <a:lnTo>
                    <a:pt x="60876" y="170473"/>
                  </a:lnTo>
                  <a:lnTo>
                    <a:pt x="82066" y="178984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042321" y="4242984"/>
              <a:ext cx="43779" cy="115815"/>
            </a:xfrm>
            <a:custGeom>
              <a:avLst/>
              <a:gdLst/>
              <a:ahLst/>
              <a:cxnLst/>
              <a:rect l="0" t="0" r="0" b="0"/>
              <a:pathLst>
                <a:path w="43779" h="115815">
                  <a:moveTo>
                    <a:pt x="0" y="0"/>
                  </a:moveTo>
                  <a:lnTo>
                    <a:pt x="5867" y="5868"/>
                  </a:lnTo>
                  <a:lnTo>
                    <a:pt x="11432" y="11432"/>
                  </a:lnTo>
                  <a:lnTo>
                    <a:pt x="17226" y="17236"/>
                  </a:lnTo>
                  <a:lnTo>
                    <a:pt x="23134" y="23489"/>
                  </a:lnTo>
                  <a:lnTo>
                    <a:pt x="28816" y="30467"/>
                  </a:lnTo>
                  <a:lnTo>
                    <a:pt x="34081" y="38249"/>
                  </a:lnTo>
                  <a:lnTo>
                    <a:pt x="38586" y="46751"/>
                  </a:lnTo>
                  <a:lnTo>
                    <a:pt x="41776" y="55829"/>
                  </a:lnTo>
                  <a:lnTo>
                    <a:pt x="43471" y="65334"/>
                  </a:lnTo>
                  <a:lnTo>
                    <a:pt x="43778" y="74880"/>
                  </a:lnTo>
                  <a:lnTo>
                    <a:pt x="42832" y="84900"/>
                  </a:lnTo>
                  <a:lnTo>
                    <a:pt x="39430" y="97390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484310" y="3708403"/>
            <a:ext cx="2075512" cy="1366333"/>
            <a:chOff x="484310" y="3708403"/>
            <a:chExt cx="2075512" cy="1366333"/>
          </a:xfrm>
        </p:grpSpPr>
        <p:sp>
          <p:nvSpPr>
            <p:cNvPr id="138" name="Freeform 137"/>
            <p:cNvSpPr/>
            <p:nvPr/>
          </p:nvSpPr>
          <p:spPr>
            <a:xfrm>
              <a:off x="1273649" y="4001144"/>
              <a:ext cx="143440" cy="452411"/>
            </a:xfrm>
            <a:custGeom>
              <a:avLst/>
              <a:gdLst/>
              <a:ahLst/>
              <a:cxnLst/>
              <a:rect l="0" t="0" r="0" b="0"/>
              <a:pathLst>
                <a:path w="143440" h="452411">
                  <a:moveTo>
                    <a:pt x="105584" y="104970"/>
                  </a:moveTo>
                  <a:lnTo>
                    <a:pt x="108383" y="96169"/>
                  </a:lnTo>
                  <a:lnTo>
                    <a:pt x="109885" y="87821"/>
                  </a:lnTo>
                  <a:lnTo>
                    <a:pt x="110192" y="79123"/>
                  </a:lnTo>
                  <a:lnTo>
                    <a:pt x="109512" y="70002"/>
                  </a:lnTo>
                  <a:lnTo>
                    <a:pt x="108045" y="60507"/>
                  </a:lnTo>
                  <a:lnTo>
                    <a:pt x="105966" y="50724"/>
                  </a:lnTo>
                  <a:lnTo>
                    <a:pt x="103112" y="41056"/>
                  </a:lnTo>
                  <a:lnTo>
                    <a:pt x="98992" y="32178"/>
                  </a:lnTo>
                  <a:lnTo>
                    <a:pt x="93443" y="24399"/>
                  </a:lnTo>
                  <a:lnTo>
                    <a:pt x="86599" y="17685"/>
                  </a:lnTo>
                  <a:lnTo>
                    <a:pt x="78710" y="11861"/>
                  </a:lnTo>
                  <a:lnTo>
                    <a:pt x="70032" y="6733"/>
                  </a:lnTo>
                  <a:lnTo>
                    <a:pt x="60782" y="2610"/>
                  </a:lnTo>
                  <a:lnTo>
                    <a:pt x="51128" y="268"/>
                  </a:lnTo>
                  <a:lnTo>
                    <a:pt x="41202" y="0"/>
                  </a:lnTo>
                  <a:lnTo>
                    <a:pt x="31421" y="1955"/>
                  </a:lnTo>
                  <a:lnTo>
                    <a:pt x="22459" y="6391"/>
                  </a:lnTo>
                  <a:lnTo>
                    <a:pt x="14628" y="13189"/>
                  </a:lnTo>
                  <a:lnTo>
                    <a:pt x="8217" y="21804"/>
                  </a:lnTo>
                  <a:lnTo>
                    <a:pt x="3660" y="31480"/>
                  </a:lnTo>
                  <a:lnTo>
                    <a:pt x="1004" y="41688"/>
                  </a:lnTo>
                  <a:lnTo>
                    <a:pt x="0" y="52299"/>
                  </a:lnTo>
                  <a:lnTo>
                    <a:pt x="298" y="63481"/>
                  </a:lnTo>
                  <a:lnTo>
                    <a:pt x="1570" y="75289"/>
                  </a:lnTo>
                  <a:lnTo>
                    <a:pt x="3708" y="87337"/>
                  </a:lnTo>
                  <a:lnTo>
                    <a:pt x="6812" y="98899"/>
                  </a:lnTo>
                  <a:lnTo>
                    <a:pt x="10865" y="109591"/>
                  </a:lnTo>
                  <a:lnTo>
                    <a:pt x="15891" y="118888"/>
                  </a:lnTo>
                  <a:lnTo>
                    <a:pt x="22021" y="125997"/>
                  </a:lnTo>
                  <a:lnTo>
                    <a:pt x="29217" y="130692"/>
                  </a:lnTo>
                  <a:lnTo>
                    <a:pt x="37152" y="133065"/>
                  </a:lnTo>
                  <a:lnTo>
                    <a:pt x="45316" y="133235"/>
                  </a:lnTo>
                  <a:lnTo>
                    <a:pt x="53388" y="131494"/>
                  </a:lnTo>
                  <a:lnTo>
                    <a:pt x="60925" y="127905"/>
                  </a:lnTo>
                  <a:lnTo>
                    <a:pt x="67300" y="122231"/>
                  </a:lnTo>
                  <a:lnTo>
                    <a:pt x="72316" y="114603"/>
                  </a:lnTo>
                  <a:lnTo>
                    <a:pt x="77054" y="107898"/>
                  </a:lnTo>
                  <a:lnTo>
                    <a:pt x="82299" y="106103"/>
                  </a:lnTo>
                  <a:lnTo>
                    <a:pt x="87045" y="109201"/>
                  </a:lnTo>
                  <a:lnTo>
                    <a:pt x="91201" y="115914"/>
                  </a:lnTo>
                  <a:lnTo>
                    <a:pt x="94999" y="125091"/>
                  </a:lnTo>
                  <a:lnTo>
                    <a:pt x="98616" y="135908"/>
                  </a:lnTo>
                  <a:lnTo>
                    <a:pt x="102153" y="147805"/>
                  </a:lnTo>
                  <a:lnTo>
                    <a:pt x="105658" y="160252"/>
                  </a:lnTo>
                  <a:lnTo>
                    <a:pt x="109154" y="172700"/>
                  </a:lnTo>
                  <a:lnTo>
                    <a:pt x="112649" y="184862"/>
                  </a:lnTo>
                  <a:lnTo>
                    <a:pt x="116145" y="196831"/>
                  </a:lnTo>
                  <a:lnTo>
                    <a:pt x="119645" y="208943"/>
                  </a:lnTo>
                  <a:lnTo>
                    <a:pt x="123147" y="221393"/>
                  </a:lnTo>
                  <a:lnTo>
                    <a:pt x="126652" y="234215"/>
                  </a:lnTo>
                  <a:lnTo>
                    <a:pt x="130158" y="247363"/>
                  </a:lnTo>
                  <a:lnTo>
                    <a:pt x="133660" y="260768"/>
                  </a:lnTo>
                  <a:lnTo>
                    <a:pt x="136995" y="274365"/>
                  </a:lnTo>
                  <a:lnTo>
                    <a:pt x="139855" y="288100"/>
                  </a:lnTo>
                  <a:lnTo>
                    <a:pt x="142102" y="301925"/>
                  </a:lnTo>
                  <a:lnTo>
                    <a:pt x="143439" y="315650"/>
                  </a:lnTo>
                  <a:lnTo>
                    <a:pt x="143355" y="328945"/>
                  </a:lnTo>
                  <a:lnTo>
                    <a:pt x="141702" y="341661"/>
                  </a:lnTo>
                  <a:lnTo>
                    <a:pt x="138642" y="353658"/>
                  </a:lnTo>
                  <a:lnTo>
                    <a:pt x="134454" y="364723"/>
                  </a:lnTo>
                  <a:lnTo>
                    <a:pt x="129413" y="374832"/>
                  </a:lnTo>
                  <a:lnTo>
                    <a:pt x="123590" y="384114"/>
                  </a:lnTo>
                  <a:lnTo>
                    <a:pt x="116858" y="392742"/>
                  </a:lnTo>
                  <a:lnTo>
                    <a:pt x="109221" y="400879"/>
                  </a:lnTo>
                  <a:lnTo>
                    <a:pt x="100805" y="408499"/>
                  </a:lnTo>
                  <a:lnTo>
                    <a:pt x="91778" y="415398"/>
                  </a:lnTo>
                  <a:lnTo>
                    <a:pt x="82306" y="421521"/>
                  </a:lnTo>
                  <a:lnTo>
                    <a:pt x="72780" y="427002"/>
                  </a:lnTo>
                  <a:lnTo>
                    <a:pt x="62775" y="432715"/>
                  </a:lnTo>
                  <a:lnTo>
                    <a:pt x="50298" y="440282"/>
                  </a:lnTo>
                  <a:lnTo>
                    <a:pt x="31884" y="45241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404241" y="3979772"/>
              <a:ext cx="80278" cy="177817"/>
            </a:xfrm>
            <a:custGeom>
              <a:avLst/>
              <a:gdLst/>
              <a:ahLst/>
              <a:cxnLst/>
              <a:rect l="0" t="0" r="0" b="0"/>
              <a:pathLst>
                <a:path w="80278" h="177817">
                  <a:moveTo>
                    <a:pt x="6577" y="94756"/>
                  </a:moveTo>
                  <a:lnTo>
                    <a:pt x="9511" y="109291"/>
                  </a:lnTo>
                  <a:lnTo>
                    <a:pt x="12293" y="121922"/>
                  </a:lnTo>
                  <a:lnTo>
                    <a:pt x="15193" y="133827"/>
                  </a:lnTo>
                  <a:lnTo>
                    <a:pt x="18233" y="145309"/>
                  </a:lnTo>
                  <a:lnTo>
                    <a:pt x="21398" y="156501"/>
                  </a:lnTo>
                  <a:lnTo>
                    <a:pt x="24633" y="167415"/>
                  </a:lnTo>
                  <a:lnTo>
                    <a:pt x="26875" y="175546"/>
                  </a:lnTo>
                  <a:lnTo>
                    <a:pt x="26758" y="177816"/>
                  </a:lnTo>
                  <a:lnTo>
                    <a:pt x="24560" y="175398"/>
                  </a:lnTo>
                  <a:lnTo>
                    <a:pt x="21009" y="169953"/>
                  </a:lnTo>
                  <a:lnTo>
                    <a:pt x="16872" y="162628"/>
                  </a:lnTo>
                  <a:lnTo>
                    <a:pt x="12617" y="154129"/>
                  </a:lnTo>
                  <a:lnTo>
                    <a:pt x="8609" y="144566"/>
                  </a:lnTo>
                  <a:lnTo>
                    <a:pt x="5215" y="133590"/>
                  </a:lnTo>
                  <a:lnTo>
                    <a:pt x="2564" y="121114"/>
                  </a:lnTo>
                  <a:lnTo>
                    <a:pt x="766" y="107471"/>
                  </a:lnTo>
                  <a:lnTo>
                    <a:pt x="0" y="93238"/>
                  </a:lnTo>
                  <a:lnTo>
                    <a:pt x="265" y="78818"/>
                  </a:lnTo>
                  <a:lnTo>
                    <a:pt x="1576" y="64729"/>
                  </a:lnTo>
                  <a:lnTo>
                    <a:pt x="4051" y="51654"/>
                  </a:lnTo>
                  <a:lnTo>
                    <a:pt x="7650" y="39875"/>
                  </a:lnTo>
                  <a:lnTo>
                    <a:pt x="12523" y="29646"/>
                  </a:lnTo>
                  <a:lnTo>
                    <a:pt x="19076" y="21364"/>
                  </a:lnTo>
                  <a:lnTo>
                    <a:pt x="27361" y="15051"/>
                  </a:lnTo>
                  <a:lnTo>
                    <a:pt x="36739" y="10427"/>
                  </a:lnTo>
                  <a:lnTo>
                    <a:pt x="47077" y="6640"/>
                  </a:lnTo>
                  <a:lnTo>
                    <a:pt x="60400" y="3355"/>
                  </a:lnTo>
                  <a:lnTo>
                    <a:pt x="80277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493086" y="4023570"/>
              <a:ext cx="138832" cy="104156"/>
            </a:xfrm>
            <a:custGeom>
              <a:avLst/>
              <a:gdLst/>
              <a:ahLst/>
              <a:cxnLst/>
              <a:rect l="0" t="0" r="0" b="0"/>
              <a:pathLst>
                <a:path w="138832" h="104156">
                  <a:moveTo>
                    <a:pt x="75660" y="40430"/>
                  </a:moveTo>
                  <a:lnTo>
                    <a:pt x="72659" y="31695"/>
                  </a:lnTo>
                  <a:lnTo>
                    <a:pt x="69236" y="23989"/>
                  </a:lnTo>
                  <a:lnTo>
                    <a:pt x="65036" y="16600"/>
                  </a:lnTo>
                  <a:lnTo>
                    <a:pt x="59963" y="9858"/>
                  </a:lnTo>
                  <a:lnTo>
                    <a:pt x="53833" y="4624"/>
                  </a:lnTo>
                  <a:lnTo>
                    <a:pt x="46659" y="1268"/>
                  </a:lnTo>
                  <a:lnTo>
                    <a:pt x="38917" y="0"/>
                  </a:lnTo>
                  <a:lnTo>
                    <a:pt x="31419" y="1119"/>
                  </a:lnTo>
                  <a:lnTo>
                    <a:pt x="24605" y="4542"/>
                  </a:lnTo>
                  <a:lnTo>
                    <a:pt x="18559" y="9908"/>
                  </a:lnTo>
                  <a:lnTo>
                    <a:pt x="13191" y="16781"/>
                  </a:lnTo>
                  <a:lnTo>
                    <a:pt x="8368" y="24767"/>
                  </a:lnTo>
                  <a:lnTo>
                    <a:pt x="4281" y="33548"/>
                  </a:lnTo>
                  <a:lnTo>
                    <a:pt x="1432" y="42886"/>
                  </a:lnTo>
                  <a:lnTo>
                    <a:pt x="0" y="52603"/>
                  </a:lnTo>
                  <a:lnTo>
                    <a:pt x="21" y="62415"/>
                  </a:lnTo>
                  <a:lnTo>
                    <a:pt x="1554" y="71930"/>
                  </a:lnTo>
                  <a:lnTo>
                    <a:pt x="4481" y="80946"/>
                  </a:lnTo>
                  <a:lnTo>
                    <a:pt x="8717" y="88966"/>
                  </a:lnTo>
                  <a:lnTo>
                    <a:pt x="14301" y="95144"/>
                  </a:lnTo>
                  <a:lnTo>
                    <a:pt x="21115" y="99169"/>
                  </a:lnTo>
                  <a:lnTo>
                    <a:pt x="28451" y="100736"/>
                  </a:lnTo>
                  <a:lnTo>
                    <a:pt x="35147" y="99292"/>
                  </a:lnTo>
                  <a:lnTo>
                    <a:pt x="40635" y="94875"/>
                  </a:lnTo>
                  <a:lnTo>
                    <a:pt x="45855" y="89259"/>
                  </a:lnTo>
                  <a:lnTo>
                    <a:pt x="51855" y="85609"/>
                  </a:lnTo>
                  <a:lnTo>
                    <a:pt x="58194" y="85221"/>
                  </a:lnTo>
                  <a:lnTo>
                    <a:pt x="65056" y="87473"/>
                  </a:lnTo>
                  <a:lnTo>
                    <a:pt x="72635" y="91461"/>
                  </a:lnTo>
                  <a:lnTo>
                    <a:pt x="80930" y="96049"/>
                  </a:lnTo>
                  <a:lnTo>
                    <a:pt x="89835" y="99900"/>
                  </a:lnTo>
                  <a:lnTo>
                    <a:pt x="99200" y="102376"/>
                  </a:lnTo>
                  <a:lnTo>
                    <a:pt x="108445" y="103577"/>
                  </a:lnTo>
                  <a:lnTo>
                    <a:pt x="117482" y="104155"/>
                  </a:lnTo>
                  <a:lnTo>
                    <a:pt x="127102" y="104152"/>
                  </a:lnTo>
                  <a:lnTo>
                    <a:pt x="138831" y="103601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609160" y="3969243"/>
              <a:ext cx="93623" cy="168457"/>
            </a:xfrm>
            <a:custGeom>
              <a:avLst/>
              <a:gdLst/>
              <a:ahLst/>
              <a:cxnLst/>
              <a:rect l="0" t="0" r="0" b="0"/>
              <a:pathLst>
                <a:path w="93623" h="168457">
                  <a:moveTo>
                    <a:pt x="75399" y="0"/>
                  </a:moveTo>
                  <a:lnTo>
                    <a:pt x="63798" y="3001"/>
                  </a:lnTo>
                  <a:lnTo>
                    <a:pt x="53949" y="6424"/>
                  </a:lnTo>
                  <a:lnTo>
                    <a:pt x="44944" y="10620"/>
                  </a:lnTo>
                  <a:lnTo>
                    <a:pt x="36503" y="15519"/>
                  </a:lnTo>
                  <a:lnTo>
                    <a:pt x="28476" y="21001"/>
                  </a:lnTo>
                  <a:lnTo>
                    <a:pt x="20762" y="26941"/>
                  </a:lnTo>
                  <a:lnTo>
                    <a:pt x="13602" y="33548"/>
                  </a:lnTo>
                  <a:lnTo>
                    <a:pt x="7548" y="41343"/>
                  </a:lnTo>
                  <a:lnTo>
                    <a:pt x="2829" y="50496"/>
                  </a:lnTo>
                  <a:lnTo>
                    <a:pt x="0" y="60234"/>
                  </a:lnTo>
                  <a:lnTo>
                    <a:pt x="65" y="69091"/>
                  </a:lnTo>
                  <a:lnTo>
                    <a:pt x="3297" y="76295"/>
                  </a:lnTo>
                  <a:lnTo>
                    <a:pt x="9198" y="81602"/>
                  </a:lnTo>
                  <a:lnTo>
                    <a:pt x="16895" y="84947"/>
                  </a:lnTo>
                  <a:lnTo>
                    <a:pt x="25694" y="86533"/>
                  </a:lnTo>
                  <a:lnTo>
                    <a:pt x="35156" y="87024"/>
                  </a:lnTo>
                  <a:lnTo>
                    <a:pt x="45017" y="87378"/>
                  </a:lnTo>
                  <a:lnTo>
                    <a:pt x="55114" y="88161"/>
                  </a:lnTo>
                  <a:lnTo>
                    <a:pt x="65026" y="89865"/>
                  </a:lnTo>
                  <a:lnTo>
                    <a:pt x="74082" y="93072"/>
                  </a:lnTo>
                  <a:lnTo>
                    <a:pt x="81977" y="97935"/>
                  </a:lnTo>
                  <a:lnTo>
                    <a:pt x="88261" y="104118"/>
                  </a:lnTo>
                  <a:lnTo>
                    <a:pt x="92202" y="111015"/>
                  </a:lnTo>
                  <a:lnTo>
                    <a:pt x="93622" y="118198"/>
                  </a:lnTo>
                  <a:lnTo>
                    <a:pt x="92643" y="125286"/>
                  </a:lnTo>
                  <a:lnTo>
                    <a:pt x="89410" y="131884"/>
                  </a:lnTo>
                  <a:lnTo>
                    <a:pt x="84240" y="137835"/>
                  </a:lnTo>
                  <a:lnTo>
                    <a:pt x="77535" y="143168"/>
                  </a:lnTo>
                  <a:lnTo>
                    <a:pt x="69681" y="147992"/>
                  </a:lnTo>
                  <a:lnTo>
                    <a:pt x="61007" y="152421"/>
                  </a:lnTo>
                  <a:lnTo>
                    <a:pt x="52022" y="156412"/>
                  </a:lnTo>
                  <a:lnTo>
                    <a:pt x="42441" y="160147"/>
                  </a:lnTo>
                  <a:lnTo>
                    <a:pt x="30309" y="163955"/>
                  </a:lnTo>
                  <a:lnTo>
                    <a:pt x="12228" y="168456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725728" y="3969243"/>
              <a:ext cx="83303" cy="189514"/>
            </a:xfrm>
            <a:custGeom>
              <a:avLst/>
              <a:gdLst/>
              <a:ahLst/>
              <a:cxnLst/>
              <a:rect l="0" t="0" r="0" b="0"/>
              <a:pathLst>
                <a:path w="83303" h="189514">
                  <a:moveTo>
                    <a:pt x="53588" y="0"/>
                  </a:moveTo>
                  <a:lnTo>
                    <a:pt x="44854" y="3001"/>
                  </a:lnTo>
                  <a:lnTo>
                    <a:pt x="37147" y="6424"/>
                  </a:lnTo>
                  <a:lnTo>
                    <a:pt x="29749" y="10624"/>
                  </a:lnTo>
                  <a:lnTo>
                    <a:pt x="22661" y="15697"/>
                  </a:lnTo>
                  <a:lnTo>
                    <a:pt x="16130" y="21826"/>
                  </a:lnTo>
                  <a:lnTo>
                    <a:pt x="10267" y="29010"/>
                  </a:lnTo>
                  <a:lnTo>
                    <a:pt x="5348" y="37098"/>
                  </a:lnTo>
                  <a:lnTo>
                    <a:pt x="1875" y="45892"/>
                  </a:lnTo>
                  <a:lnTo>
                    <a:pt x="0" y="55199"/>
                  </a:lnTo>
                  <a:lnTo>
                    <a:pt x="47" y="64377"/>
                  </a:lnTo>
                  <a:lnTo>
                    <a:pt x="2657" y="72394"/>
                  </a:lnTo>
                  <a:lnTo>
                    <a:pt x="7929" y="78774"/>
                  </a:lnTo>
                  <a:lnTo>
                    <a:pt x="15368" y="83394"/>
                  </a:lnTo>
                  <a:lnTo>
                    <a:pt x="24179" y="86210"/>
                  </a:lnTo>
                  <a:lnTo>
                    <a:pt x="33761" y="87414"/>
                  </a:lnTo>
                  <a:lnTo>
                    <a:pt x="43596" y="87801"/>
                  </a:lnTo>
                  <a:lnTo>
                    <a:pt x="53184" y="88612"/>
                  </a:lnTo>
                  <a:lnTo>
                    <a:pt x="62278" y="90512"/>
                  </a:lnTo>
                  <a:lnTo>
                    <a:pt x="70365" y="93778"/>
                  </a:lnTo>
                  <a:lnTo>
                    <a:pt x="76593" y="98573"/>
                  </a:lnTo>
                  <a:lnTo>
                    <a:pt x="80670" y="104802"/>
                  </a:lnTo>
                  <a:lnTo>
                    <a:pt x="82781" y="112222"/>
                  </a:lnTo>
                  <a:lnTo>
                    <a:pt x="83302" y="120557"/>
                  </a:lnTo>
                  <a:lnTo>
                    <a:pt x="82610" y="129554"/>
                  </a:lnTo>
                  <a:lnTo>
                    <a:pt x="80709" y="138692"/>
                  </a:lnTo>
                  <a:lnTo>
                    <a:pt x="77240" y="147213"/>
                  </a:lnTo>
                  <a:lnTo>
                    <a:pt x="72132" y="154753"/>
                  </a:lnTo>
                  <a:lnTo>
                    <a:pt x="65585" y="161307"/>
                  </a:lnTo>
                  <a:lnTo>
                    <a:pt x="57895" y="167024"/>
                  </a:lnTo>
                  <a:lnTo>
                    <a:pt x="49365" y="172090"/>
                  </a:lnTo>
                  <a:lnTo>
                    <a:pt x="40689" y="176525"/>
                  </a:lnTo>
                  <a:lnTo>
                    <a:pt x="32099" y="180613"/>
                  </a:lnTo>
                  <a:lnTo>
                    <a:pt x="22847" y="184719"/>
                  </a:lnTo>
                  <a:lnTo>
                    <a:pt x="11474" y="18951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999309" y="3885015"/>
              <a:ext cx="87604" cy="221100"/>
            </a:xfrm>
            <a:custGeom>
              <a:avLst/>
              <a:gdLst/>
              <a:ahLst/>
              <a:cxnLst/>
              <a:rect l="0" t="0" r="0" b="0"/>
              <a:pathLst>
                <a:path w="87604" h="221100">
                  <a:moveTo>
                    <a:pt x="74805" y="0"/>
                  </a:moveTo>
                  <a:lnTo>
                    <a:pt x="66070" y="5868"/>
                  </a:lnTo>
                  <a:lnTo>
                    <a:pt x="58364" y="11432"/>
                  </a:lnTo>
                  <a:lnTo>
                    <a:pt x="50962" y="17231"/>
                  </a:lnTo>
                  <a:lnTo>
                    <a:pt x="43700" y="23312"/>
                  </a:lnTo>
                  <a:lnTo>
                    <a:pt x="36522" y="29642"/>
                  </a:lnTo>
                  <a:lnTo>
                    <a:pt x="29401" y="36175"/>
                  </a:lnTo>
                  <a:lnTo>
                    <a:pt x="22484" y="43023"/>
                  </a:lnTo>
                  <a:lnTo>
                    <a:pt x="16065" y="50454"/>
                  </a:lnTo>
                  <a:lnTo>
                    <a:pt x="10277" y="58565"/>
                  </a:lnTo>
                  <a:lnTo>
                    <a:pt x="5408" y="67301"/>
                  </a:lnTo>
                  <a:lnTo>
                    <a:pt x="1967" y="76542"/>
                  </a:lnTo>
                  <a:lnTo>
                    <a:pt x="111" y="86149"/>
                  </a:lnTo>
                  <a:lnTo>
                    <a:pt x="0" y="95362"/>
                  </a:lnTo>
                  <a:lnTo>
                    <a:pt x="1971" y="102869"/>
                  </a:lnTo>
                  <a:lnTo>
                    <a:pt x="6006" y="108099"/>
                  </a:lnTo>
                  <a:lnTo>
                    <a:pt x="11969" y="111302"/>
                  </a:lnTo>
                  <a:lnTo>
                    <a:pt x="19783" y="113161"/>
                  </a:lnTo>
                  <a:lnTo>
                    <a:pt x="29213" y="114239"/>
                  </a:lnTo>
                  <a:lnTo>
                    <a:pt x="39610" y="115205"/>
                  </a:lnTo>
                  <a:lnTo>
                    <a:pt x="50039" y="116870"/>
                  </a:lnTo>
                  <a:lnTo>
                    <a:pt x="59963" y="119607"/>
                  </a:lnTo>
                  <a:lnTo>
                    <a:pt x="68910" y="123740"/>
                  </a:lnTo>
                  <a:lnTo>
                    <a:pt x="76316" y="129714"/>
                  </a:lnTo>
                  <a:lnTo>
                    <a:pt x="82024" y="137577"/>
                  </a:lnTo>
                  <a:lnTo>
                    <a:pt x="85890" y="146754"/>
                  </a:lnTo>
                  <a:lnTo>
                    <a:pt x="87603" y="156281"/>
                  </a:lnTo>
                  <a:lnTo>
                    <a:pt x="87197" y="165564"/>
                  </a:lnTo>
                  <a:lnTo>
                    <a:pt x="84826" y="174233"/>
                  </a:lnTo>
                  <a:lnTo>
                    <a:pt x="80578" y="181975"/>
                  </a:lnTo>
                  <a:lnTo>
                    <a:pt x="74691" y="188733"/>
                  </a:lnTo>
                  <a:lnTo>
                    <a:pt x="67569" y="194672"/>
                  </a:lnTo>
                  <a:lnTo>
                    <a:pt x="58786" y="200759"/>
                  </a:lnTo>
                  <a:lnTo>
                    <a:pt x="45340" y="208647"/>
                  </a:lnTo>
                  <a:lnTo>
                    <a:pt x="22162" y="221099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105482" y="3950052"/>
              <a:ext cx="184468" cy="135006"/>
            </a:xfrm>
            <a:custGeom>
              <a:avLst/>
              <a:gdLst/>
              <a:ahLst/>
              <a:cxnLst/>
              <a:rect l="0" t="0" r="0" b="0"/>
              <a:pathLst>
                <a:path w="184468" h="135006">
                  <a:moveTo>
                    <a:pt x="10745" y="61305"/>
                  </a:moveTo>
                  <a:lnTo>
                    <a:pt x="19547" y="58371"/>
                  </a:lnTo>
                  <a:lnTo>
                    <a:pt x="27893" y="55589"/>
                  </a:lnTo>
                  <a:lnTo>
                    <a:pt x="36587" y="52685"/>
                  </a:lnTo>
                  <a:lnTo>
                    <a:pt x="45536" y="49472"/>
                  </a:lnTo>
                  <a:lnTo>
                    <a:pt x="54382" y="45659"/>
                  </a:lnTo>
                  <a:lnTo>
                    <a:pt x="62903" y="41141"/>
                  </a:lnTo>
                  <a:lnTo>
                    <a:pt x="70400" y="35978"/>
                  </a:lnTo>
                  <a:lnTo>
                    <a:pt x="75684" y="30290"/>
                  </a:lnTo>
                  <a:lnTo>
                    <a:pt x="78292" y="24219"/>
                  </a:lnTo>
                  <a:lnTo>
                    <a:pt x="78090" y="18364"/>
                  </a:lnTo>
                  <a:lnTo>
                    <a:pt x="74921" y="13732"/>
                  </a:lnTo>
                  <a:lnTo>
                    <a:pt x="69015" y="10773"/>
                  </a:lnTo>
                  <a:lnTo>
                    <a:pt x="61019" y="9434"/>
                  </a:lnTo>
                  <a:lnTo>
                    <a:pt x="51767" y="9441"/>
                  </a:lnTo>
                  <a:lnTo>
                    <a:pt x="41862" y="10491"/>
                  </a:lnTo>
                  <a:lnTo>
                    <a:pt x="31963" y="12634"/>
                  </a:lnTo>
                  <a:lnTo>
                    <a:pt x="22858" y="16267"/>
                  </a:lnTo>
                  <a:lnTo>
                    <a:pt x="14898" y="21488"/>
                  </a:lnTo>
                  <a:lnTo>
                    <a:pt x="8387" y="28281"/>
                  </a:lnTo>
                  <a:lnTo>
                    <a:pt x="3753" y="36668"/>
                  </a:lnTo>
                  <a:lnTo>
                    <a:pt x="1043" y="46493"/>
                  </a:lnTo>
                  <a:lnTo>
                    <a:pt x="0" y="57328"/>
                  </a:lnTo>
                  <a:lnTo>
                    <a:pt x="272" y="68584"/>
                  </a:lnTo>
                  <a:lnTo>
                    <a:pt x="1526" y="79887"/>
                  </a:lnTo>
                  <a:lnTo>
                    <a:pt x="3652" y="90914"/>
                  </a:lnTo>
                  <a:lnTo>
                    <a:pt x="6748" y="101319"/>
                  </a:lnTo>
                  <a:lnTo>
                    <a:pt x="10799" y="110968"/>
                  </a:lnTo>
                  <a:lnTo>
                    <a:pt x="15994" y="119430"/>
                  </a:lnTo>
                  <a:lnTo>
                    <a:pt x="22770" y="125911"/>
                  </a:lnTo>
                  <a:lnTo>
                    <a:pt x="31213" y="130149"/>
                  </a:lnTo>
                  <a:lnTo>
                    <a:pt x="40799" y="132029"/>
                  </a:lnTo>
                  <a:lnTo>
                    <a:pt x="50611" y="131328"/>
                  </a:lnTo>
                  <a:lnTo>
                    <a:pt x="60090" y="128190"/>
                  </a:lnTo>
                  <a:lnTo>
                    <a:pt x="68892" y="123018"/>
                  </a:lnTo>
                  <a:lnTo>
                    <a:pt x="76724" y="116274"/>
                  </a:lnTo>
                  <a:lnTo>
                    <a:pt x="83551" y="108385"/>
                  </a:lnTo>
                  <a:lnTo>
                    <a:pt x="89831" y="100008"/>
                  </a:lnTo>
                  <a:lnTo>
                    <a:pt x="96362" y="92007"/>
                  </a:lnTo>
                  <a:lnTo>
                    <a:pt x="103583" y="84817"/>
                  </a:lnTo>
                  <a:lnTo>
                    <a:pt x="111573" y="78502"/>
                  </a:lnTo>
                  <a:lnTo>
                    <a:pt x="120242" y="72943"/>
                  </a:lnTo>
                  <a:lnTo>
                    <a:pt x="129448" y="67980"/>
                  </a:lnTo>
                  <a:lnTo>
                    <a:pt x="139053" y="63458"/>
                  </a:lnTo>
                  <a:lnTo>
                    <a:pt x="148946" y="59251"/>
                  </a:lnTo>
                  <a:lnTo>
                    <a:pt x="159022" y="55258"/>
                  </a:lnTo>
                  <a:lnTo>
                    <a:pt x="168566" y="51081"/>
                  </a:lnTo>
                  <a:lnTo>
                    <a:pt x="176302" y="46057"/>
                  </a:lnTo>
                  <a:lnTo>
                    <a:pt x="181675" y="39900"/>
                  </a:lnTo>
                  <a:lnTo>
                    <a:pt x="184467" y="32814"/>
                  </a:lnTo>
                  <a:lnTo>
                    <a:pt x="184452" y="25295"/>
                  </a:lnTo>
                  <a:lnTo>
                    <a:pt x="181810" y="17696"/>
                  </a:lnTo>
                  <a:lnTo>
                    <a:pt x="176987" y="10665"/>
                  </a:lnTo>
                  <a:lnTo>
                    <a:pt x="170487" y="5168"/>
                  </a:lnTo>
                  <a:lnTo>
                    <a:pt x="162760" y="1597"/>
                  </a:lnTo>
                  <a:lnTo>
                    <a:pt x="154323" y="0"/>
                  </a:lnTo>
                  <a:lnTo>
                    <a:pt x="145750" y="360"/>
                  </a:lnTo>
                  <a:lnTo>
                    <a:pt x="137363" y="2455"/>
                  </a:lnTo>
                  <a:lnTo>
                    <a:pt x="129429" y="6114"/>
                  </a:lnTo>
                  <a:lnTo>
                    <a:pt x="122246" y="11302"/>
                  </a:lnTo>
                  <a:lnTo>
                    <a:pt x="115905" y="17864"/>
                  </a:lnTo>
                  <a:lnTo>
                    <a:pt x="110646" y="25708"/>
                  </a:lnTo>
                  <a:lnTo>
                    <a:pt x="106935" y="34875"/>
                  </a:lnTo>
                  <a:lnTo>
                    <a:pt x="104884" y="45259"/>
                  </a:lnTo>
                  <a:lnTo>
                    <a:pt x="104302" y="56487"/>
                  </a:lnTo>
                  <a:lnTo>
                    <a:pt x="104891" y="68015"/>
                  </a:lnTo>
                  <a:lnTo>
                    <a:pt x="106366" y="79502"/>
                  </a:lnTo>
                  <a:lnTo>
                    <a:pt x="108813" y="90656"/>
                  </a:lnTo>
                  <a:lnTo>
                    <a:pt x="112656" y="101145"/>
                  </a:lnTo>
                  <a:lnTo>
                    <a:pt x="118018" y="110852"/>
                  </a:lnTo>
                  <a:lnTo>
                    <a:pt x="124738" y="119352"/>
                  </a:lnTo>
                  <a:lnTo>
                    <a:pt x="132544" y="125859"/>
                  </a:lnTo>
                  <a:lnTo>
                    <a:pt x="141152" y="130128"/>
                  </a:lnTo>
                  <a:lnTo>
                    <a:pt x="149881" y="132537"/>
                  </a:lnTo>
                  <a:lnTo>
                    <a:pt x="158511" y="134058"/>
                  </a:lnTo>
                  <a:lnTo>
                    <a:pt x="167796" y="134823"/>
                  </a:lnTo>
                  <a:lnTo>
                    <a:pt x="179201" y="13500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331220" y="3708403"/>
              <a:ext cx="90335" cy="373647"/>
            </a:xfrm>
            <a:custGeom>
              <a:avLst/>
              <a:gdLst/>
              <a:ahLst/>
              <a:cxnLst/>
              <a:rect l="0" t="0" r="0" b="0"/>
              <a:pathLst>
                <a:path w="90335" h="373647">
                  <a:moveTo>
                    <a:pt x="58748" y="302954"/>
                  </a:moveTo>
                  <a:lnTo>
                    <a:pt x="61548" y="294153"/>
                  </a:lnTo>
                  <a:lnTo>
                    <a:pt x="63050" y="285806"/>
                  </a:lnTo>
                  <a:lnTo>
                    <a:pt x="63347" y="277116"/>
                  </a:lnTo>
                  <a:lnTo>
                    <a:pt x="62322" y="268341"/>
                  </a:lnTo>
                  <a:lnTo>
                    <a:pt x="59558" y="260143"/>
                  </a:lnTo>
                  <a:lnTo>
                    <a:pt x="54987" y="252875"/>
                  </a:lnTo>
                  <a:lnTo>
                    <a:pt x="48999" y="247204"/>
                  </a:lnTo>
                  <a:lnTo>
                    <a:pt x="42232" y="244216"/>
                  </a:lnTo>
                  <a:lnTo>
                    <a:pt x="35136" y="244255"/>
                  </a:lnTo>
                  <a:lnTo>
                    <a:pt x="28104" y="247029"/>
                  </a:lnTo>
                  <a:lnTo>
                    <a:pt x="21544" y="252007"/>
                  </a:lnTo>
                  <a:lnTo>
                    <a:pt x="15623" y="258650"/>
                  </a:lnTo>
                  <a:lnTo>
                    <a:pt x="10480" y="266664"/>
                  </a:lnTo>
                  <a:lnTo>
                    <a:pt x="6317" y="276003"/>
                  </a:lnTo>
                  <a:lnTo>
                    <a:pt x="3147" y="286533"/>
                  </a:lnTo>
                  <a:lnTo>
                    <a:pt x="1001" y="297871"/>
                  </a:lnTo>
                  <a:lnTo>
                    <a:pt x="0" y="309480"/>
                  </a:lnTo>
                  <a:lnTo>
                    <a:pt x="108" y="321026"/>
                  </a:lnTo>
                  <a:lnTo>
                    <a:pt x="1315" y="332219"/>
                  </a:lnTo>
                  <a:lnTo>
                    <a:pt x="3720" y="342736"/>
                  </a:lnTo>
                  <a:lnTo>
                    <a:pt x="7268" y="352462"/>
                  </a:lnTo>
                  <a:lnTo>
                    <a:pt x="11937" y="360975"/>
                  </a:lnTo>
                  <a:lnTo>
                    <a:pt x="17820" y="367490"/>
                  </a:lnTo>
                  <a:lnTo>
                    <a:pt x="24848" y="371751"/>
                  </a:lnTo>
                  <a:lnTo>
                    <a:pt x="32667" y="373646"/>
                  </a:lnTo>
                  <a:lnTo>
                    <a:pt x="40754" y="372956"/>
                  </a:lnTo>
                  <a:lnTo>
                    <a:pt x="48778" y="369825"/>
                  </a:lnTo>
                  <a:lnTo>
                    <a:pt x="56452" y="364657"/>
                  </a:lnTo>
                  <a:lnTo>
                    <a:pt x="63453" y="357917"/>
                  </a:lnTo>
                  <a:lnTo>
                    <a:pt x="69672" y="350012"/>
                  </a:lnTo>
                  <a:lnTo>
                    <a:pt x="75018" y="340945"/>
                  </a:lnTo>
                  <a:lnTo>
                    <a:pt x="79318" y="330351"/>
                  </a:lnTo>
                  <a:lnTo>
                    <a:pt x="82584" y="318145"/>
                  </a:lnTo>
                  <a:lnTo>
                    <a:pt x="84964" y="304354"/>
                  </a:lnTo>
                  <a:lnTo>
                    <a:pt x="86654" y="288962"/>
                  </a:lnTo>
                  <a:lnTo>
                    <a:pt x="87831" y="272126"/>
                  </a:lnTo>
                  <a:lnTo>
                    <a:pt x="88641" y="254278"/>
                  </a:lnTo>
                  <a:lnTo>
                    <a:pt x="89193" y="236006"/>
                  </a:lnTo>
                  <a:lnTo>
                    <a:pt x="89563" y="217682"/>
                  </a:lnTo>
                  <a:lnTo>
                    <a:pt x="89643" y="199465"/>
                  </a:lnTo>
                  <a:lnTo>
                    <a:pt x="89164" y="181394"/>
                  </a:lnTo>
                  <a:lnTo>
                    <a:pt x="88025" y="163459"/>
                  </a:lnTo>
                  <a:lnTo>
                    <a:pt x="86276" y="145635"/>
                  </a:lnTo>
                  <a:lnTo>
                    <a:pt x="84030" y="127895"/>
                  </a:lnTo>
                  <a:lnTo>
                    <a:pt x="81404" y="110222"/>
                  </a:lnTo>
                  <a:lnTo>
                    <a:pt x="78335" y="92929"/>
                  </a:lnTo>
                  <a:lnTo>
                    <a:pt x="74598" y="76616"/>
                  </a:lnTo>
                  <a:lnTo>
                    <a:pt x="70125" y="61533"/>
                  </a:lnTo>
                  <a:lnTo>
                    <a:pt x="65156" y="47608"/>
                  </a:lnTo>
                  <a:lnTo>
                    <a:pt x="60128" y="34635"/>
                  </a:lnTo>
                  <a:lnTo>
                    <a:pt x="55298" y="22409"/>
                  </a:lnTo>
                  <a:lnTo>
                    <a:pt x="50558" y="11561"/>
                  </a:lnTo>
                  <a:lnTo>
                    <a:pt x="44765" y="3705"/>
                  </a:lnTo>
                  <a:lnTo>
                    <a:pt x="37835" y="0"/>
                  </a:lnTo>
                  <a:lnTo>
                    <a:pt x="31774" y="653"/>
                  </a:lnTo>
                  <a:lnTo>
                    <a:pt x="27174" y="5020"/>
                  </a:lnTo>
                  <a:lnTo>
                    <a:pt x="24039" y="12083"/>
                  </a:lnTo>
                  <a:lnTo>
                    <a:pt x="22376" y="20763"/>
                  </a:lnTo>
                  <a:lnTo>
                    <a:pt x="22034" y="30332"/>
                  </a:lnTo>
                  <a:lnTo>
                    <a:pt x="22602" y="40698"/>
                  </a:lnTo>
                  <a:lnTo>
                    <a:pt x="23514" y="52254"/>
                  </a:lnTo>
                  <a:lnTo>
                    <a:pt x="24426" y="65149"/>
                  </a:lnTo>
                  <a:lnTo>
                    <a:pt x="25358" y="79422"/>
                  </a:lnTo>
                  <a:lnTo>
                    <a:pt x="26591" y="95147"/>
                  </a:lnTo>
                  <a:lnTo>
                    <a:pt x="28277" y="112211"/>
                  </a:lnTo>
                  <a:lnTo>
                    <a:pt x="30580" y="130214"/>
                  </a:lnTo>
                  <a:lnTo>
                    <a:pt x="33737" y="148591"/>
                  </a:lnTo>
                  <a:lnTo>
                    <a:pt x="37788" y="166985"/>
                  </a:lnTo>
                  <a:lnTo>
                    <a:pt x="42459" y="185249"/>
                  </a:lnTo>
                  <a:lnTo>
                    <a:pt x="47279" y="203352"/>
                  </a:lnTo>
                  <a:lnTo>
                    <a:pt x="51962" y="221298"/>
                  </a:lnTo>
                  <a:lnTo>
                    <a:pt x="56409" y="238791"/>
                  </a:lnTo>
                  <a:lnTo>
                    <a:pt x="60621" y="255245"/>
                  </a:lnTo>
                  <a:lnTo>
                    <a:pt x="64638" y="270426"/>
                  </a:lnTo>
                  <a:lnTo>
                    <a:pt x="68506" y="284418"/>
                  </a:lnTo>
                  <a:lnTo>
                    <a:pt x="72263" y="297438"/>
                  </a:lnTo>
                  <a:lnTo>
                    <a:pt x="75938" y="309704"/>
                  </a:lnTo>
                  <a:lnTo>
                    <a:pt x="79403" y="320965"/>
                  </a:lnTo>
                  <a:lnTo>
                    <a:pt x="82718" y="331602"/>
                  </a:lnTo>
                  <a:lnTo>
                    <a:pt x="86177" y="342557"/>
                  </a:lnTo>
                  <a:lnTo>
                    <a:pt x="90334" y="35559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505782" y="4032414"/>
              <a:ext cx="54040" cy="126343"/>
            </a:xfrm>
            <a:custGeom>
              <a:avLst/>
              <a:gdLst/>
              <a:ahLst/>
              <a:cxnLst/>
              <a:rect l="0" t="0" r="0" b="0"/>
              <a:pathLst>
                <a:path w="54040" h="126343">
                  <a:moveTo>
                    <a:pt x="0" y="0"/>
                  </a:moveTo>
                  <a:lnTo>
                    <a:pt x="8734" y="5868"/>
                  </a:lnTo>
                  <a:lnTo>
                    <a:pt x="16441" y="11432"/>
                  </a:lnTo>
                  <a:lnTo>
                    <a:pt x="23838" y="17236"/>
                  </a:lnTo>
                  <a:lnTo>
                    <a:pt x="30926" y="23489"/>
                  </a:lnTo>
                  <a:lnTo>
                    <a:pt x="37457" y="30468"/>
                  </a:lnTo>
                  <a:lnTo>
                    <a:pt x="43320" y="38249"/>
                  </a:lnTo>
                  <a:lnTo>
                    <a:pt x="48239" y="46750"/>
                  </a:lnTo>
                  <a:lnTo>
                    <a:pt x="51713" y="55829"/>
                  </a:lnTo>
                  <a:lnTo>
                    <a:pt x="53601" y="65338"/>
                  </a:lnTo>
                  <a:lnTo>
                    <a:pt x="54039" y="75087"/>
                  </a:lnTo>
                  <a:lnTo>
                    <a:pt x="53196" y="86009"/>
                  </a:lnTo>
                  <a:lnTo>
                    <a:pt x="49878" y="101296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16568" y="4664124"/>
              <a:ext cx="36199" cy="410612"/>
            </a:xfrm>
            <a:custGeom>
              <a:avLst/>
              <a:gdLst/>
              <a:ahLst/>
              <a:cxnLst/>
              <a:rect l="0" t="0" r="0" b="0"/>
              <a:pathLst>
                <a:path w="36199" h="410612">
                  <a:moveTo>
                    <a:pt x="4613" y="0"/>
                  </a:moveTo>
                  <a:lnTo>
                    <a:pt x="1813" y="14669"/>
                  </a:lnTo>
                  <a:lnTo>
                    <a:pt x="311" y="28580"/>
                  </a:lnTo>
                  <a:lnTo>
                    <a:pt x="0" y="43073"/>
                  </a:lnTo>
                  <a:lnTo>
                    <a:pt x="507" y="58102"/>
                  </a:lnTo>
                  <a:lnTo>
                    <a:pt x="1326" y="73279"/>
                  </a:lnTo>
                  <a:lnTo>
                    <a:pt x="2142" y="88359"/>
                  </a:lnTo>
                  <a:lnTo>
                    <a:pt x="2826" y="103742"/>
                  </a:lnTo>
                  <a:lnTo>
                    <a:pt x="3352" y="120347"/>
                  </a:lnTo>
                  <a:lnTo>
                    <a:pt x="3743" y="138577"/>
                  </a:lnTo>
                  <a:lnTo>
                    <a:pt x="4190" y="157717"/>
                  </a:lnTo>
                  <a:lnTo>
                    <a:pt x="5030" y="176272"/>
                  </a:lnTo>
                  <a:lnTo>
                    <a:pt x="6416" y="193429"/>
                  </a:lnTo>
                  <a:lnTo>
                    <a:pt x="8331" y="209542"/>
                  </a:lnTo>
                  <a:lnTo>
                    <a:pt x="10689" y="225722"/>
                  </a:lnTo>
                  <a:lnTo>
                    <a:pt x="13381" y="242640"/>
                  </a:lnTo>
                  <a:lnTo>
                    <a:pt x="16155" y="260310"/>
                  </a:lnTo>
                  <a:lnTo>
                    <a:pt x="18629" y="278344"/>
                  </a:lnTo>
                  <a:lnTo>
                    <a:pt x="20627" y="296441"/>
                  </a:lnTo>
                  <a:lnTo>
                    <a:pt x="22306" y="314138"/>
                  </a:lnTo>
                  <a:lnTo>
                    <a:pt x="24048" y="330781"/>
                  </a:lnTo>
                  <a:lnTo>
                    <a:pt x="26069" y="346107"/>
                  </a:lnTo>
                  <a:lnTo>
                    <a:pt x="28269" y="359941"/>
                  </a:lnTo>
                  <a:lnTo>
                    <a:pt x="30523" y="373484"/>
                  </a:lnTo>
                  <a:lnTo>
                    <a:pt x="33035" y="389043"/>
                  </a:lnTo>
                  <a:lnTo>
                    <a:pt x="36198" y="410611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84310" y="4811523"/>
              <a:ext cx="231628" cy="84229"/>
            </a:xfrm>
            <a:custGeom>
              <a:avLst/>
              <a:gdLst/>
              <a:ahLst/>
              <a:cxnLst/>
              <a:rect l="0" t="0" r="0" b="0"/>
              <a:pathLst>
                <a:path w="231628" h="84229">
                  <a:moveTo>
                    <a:pt x="231627" y="0"/>
                  </a:moveTo>
                  <a:lnTo>
                    <a:pt x="219959" y="2934"/>
                  </a:lnTo>
                  <a:lnTo>
                    <a:pt x="209471" y="5716"/>
                  </a:lnTo>
                  <a:lnTo>
                    <a:pt x="199169" y="8615"/>
                  </a:lnTo>
                  <a:lnTo>
                    <a:pt x="188867" y="11656"/>
                  </a:lnTo>
                  <a:lnTo>
                    <a:pt x="178524" y="14821"/>
                  </a:lnTo>
                  <a:lnTo>
                    <a:pt x="168134" y="18085"/>
                  </a:lnTo>
                  <a:lnTo>
                    <a:pt x="157706" y="21423"/>
                  </a:lnTo>
                  <a:lnTo>
                    <a:pt x="147248" y="24815"/>
                  </a:lnTo>
                  <a:lnTo>
                    <a:pt x="136764" y="28248"/>
                  </a:lnTo>
                  <a:lnTo>
                    <a:pt x="126096" y="31875"/>
                  </a:lnTo>
                  <a:lnTo>
                    <a:pt x="114942" y="35996"/>
                  </a:lnTo>
                  <a:lnTo>
                    <a:pt x="103180" y="40730"/>
                  </a:lnTo>
                  <a:lnTo>
                    <a:pt x="91009" y="45875"/>
                  </a:lnTo>
                  <a:lnTo>
                    <a:pt x="78839" y="51021"/>
                  </a:lnTo>
                  <a:lnTo>
                    <a:pt x="66917" y="55926"/>
                  </a:lnTo>
                  <a:lnTo>
                    <a:pt x="55375" y="60567"/>
                  </a:lnTo>
                  <a:lnTo>
                    <a:pt x="42971" y="65618"/>
                  </a:lnTo>
                  <a:lnTo>
                    <a:pt x="26385" y="7263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53439" y="4937865"/>
              <a:ext cx="4613" cy="126343"/>
            </a:xfrm>
            <a:custGeom>
              <a:avLst/>
              <a:gdLst/>
              <a:ahLst/>
              <a:cxnLst/>
              <a:rect l="0" t="0" r="0" b="0"/>
              <a:pathLst>
                <a:path w="4613" h="126343">
                  <a:moveTo>
                    <a:pt x="4612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3"/>
                  </a:lnTo>
                  <a:lnTo>
                    <a:pt x="506" y="42937"/>
                  </a:lnTo>
                  <a:lnTo>
                    <a:pt x="1326" y="53929"/>
                  </a:lnTo>
                  <a:lnTo>
                    <a:pt x="2141" y="65558"/>
                  </a:lnTo>
                  <a:lnTo>
                    <a:pt x="2827" y="77368"/>
                  </a:lnTo>
                  <a:lnTo>
                    <a:pt x="3428" y="89689"/>
                  </a:lnTo>
                  <a:lnTo>
                    <a:pt x="3993" y="104725"/>
                  </a:lnTo>
                  <a:lnTo>
                    <a:pt x="4612" y="12634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47523" y="4832580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17628" y="4921575"/>
              <a:ext cx="172051" cy="142633"/>
            </a:xfrm>
            <a:custGeom>
              <a:avLst/>
              <a:gdLst/>
              <a:ahLst/>
              <a:cxnLst/>
              <a:rect l="0" t="0" r="0" b="0"/>
              <a:pathLst>
                <a:path w="172051" h="142633">
                  <a:moveTo>
                    <a:pt x="3594" y="26819"/>
                  </a:moveTo>
                  <a:lnTo>
                    <a:pt x="862" y="35553"/>
                  </a:lnTo>
                  <a:lnTo>
                    <a:pt x="0" y="43259"/>
                  </a:lnTo>
                  <a:lnTo>
                    <a:pt x="985" y="50670"/>
                  </a:lnTo>
                  <a:lnTo>
                    <a:pt x="3352" y="58277"/>
                  </a:lnTo>
                  <a:lnTo>
                    <a:pt x="6488" y="66753"/>
                  </a:lnTo>
                  <a:lnTo>
                    <a:pt x="9946" y="76283"/>
                  </a:lnTo>
                  <a:lnTo>
                    <a:pt x="12670" y="83285"/>
                  </a:lnTo>
                  <a:lnTo>
                    <a:pt x="13517" y="83741"/>
                  </a:lnTo>
                  <a:lnTo>
                    <a:pt x="12800" y="79668"/>
                  </a:lnTo>
                  <a:lnTo>
                    <a:pt x="11383" y="73001"/>
                  </a:lnTo>
                  <a:lnTo>
                    <a:pt x="10270" y="64832"/>
                  </a:lnTo>
                  <a:lnTo>
                    <a:pt x="9971" y="55776"/>
                  </a:lnTo>
                  <a:lnTo>
                    <a:pt x="10735" y="46348"/>
                  </a:lnTo>
                  <a:lnTo>
                    <a:pt x="12757" y="37060"/>
                  </a:lnTo>
                  <a:lnTo>
                    <a:pt x="16007" y="28186"/>
                  </a:lnTo>
                  <a:lnTo>
                    <a:pt x="20456" y="20424"/>
                  </a:lnTo>
                  <a:lnTo>
                    <a:pt x="26182" y="14948"/>
                  </a:lnTo>
                  <a:lnTo>
                    <a:pt x="33100" y="12200"/>
                  </a:lnTo>
                  <a:lnTo>
                    <a:pt x="40843" y="12136"/>
                  </a:lnTo>
                  <a:lnTo>
                    <a:pt x="48878" y="14593"/>
                  </a:lnTo>
                  <a:lnTo>
                    <a:pt x="56867" y="19207"/>
                  </a:lnTo>
                  <a:lnTo>
                    <a:pt x="64518" y="25521"/>
                  </a:lnTo>
                  <a:lnTo>
                    <a:pt x="71502" y="33105"/>
                  </a:lnTo>
                  <a:lnTo>
                    <a:pt x="77705" y="41527"/>
                  </a:lnTo>
                  <a:lnTo>
                    <a:pt x="82810" y="47844"/>
                  </a:lnTo>
                  <a:lnTo>
                    <a:pt x="86513" y="48749"/>
                  </a:lnTo>
                  <a:lnTo>
                    <a:pt x="89291" y="45463"/>
                  </a:lnTo>
                  <a:lnTo>
                    <a:pt x="91759" y="39515"/>
                  </a:lnTo>
                  <a:lnTo>
                    <a:pt x="94270" y="31907"/>
                  </a:lnTo>
                  <a:lnTo>
                    <a:pt x="96970" y="23277"/>
                  </a:lnTo>
                  <a:lnTo>
                    <a:pt x="100370" y="14659"/>
                  </a:lnTo>
                  <a:lnTo>
                    <a:pt x="105367" y="7521"/>
                  </a:lnTo>
                  <a:lnTo>
                    <a:pt x="112298" y="2537"/>
                  </a:lnTo>
                  <a:lnTo>
                    <a:pt x="120540" y="0"/>
                  </a:lnTo>
                  <a:lnTo>
                    <a:pt x="128839" y="182"/>
                  </a:lnTo>
                  <a:lnTo>
                    <a:pt x="136451" y="2935"/>
                  </a:lnTo>
                  <a:lnTo>
                    <a:pt x="143167" y="7831"/>
                  </a:lnTo>
                  <a:lnTo>
                    <a:pt x="149052" y="14379"/>
                  </a:lnTo>
                  <a:lnTo>
                    <a:pt x="154259" y="22148"/>
                  </a:lnTo>
                  <a:lnTo>
                    <a:pt x="158788" y="30951"/>
                  </a:lnTo>
                  <a:lnTo>
                    <a:pt x="162474" y="40836"/>
                  </a:lnTo>
                  <a:lnTo>
                    <a:pt x="165294" y="51743"/>
                  </a:lnTo>
                  <a:lnTo>
                    <a:pt x="167360" y="63507"/>
                  </a:lnTo>
                  <a:lnTo>
                    <a:pt x="168832" y="75936"/>
                  </a:lnTo>
                  <a:lnTo>
                    <a:pt x="169859" y="88836"/>
                  </a:lnTo>
                  <a:lnTo>
                    <a:pt x="170569" y="101461"/>
                  </a:lnTo>
                  <a:lnTo>
                    <a:pt x="171130" y="113752"/>
                  </a:lnTo>
                  <a:lnTo>
                    <a:pt x="171596" y="126785"/>
                  </a:lnTo>
                  <a:lnTo>
                    <a:pt x="172050" y="14263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000207" y="4769409"/>
              <a:ext cx="129494" cy="275029"/>
            </a:xfrm>
            <a:custGeom>
              <a:avLst/>
              <a:gdLst/>
              <a:ahLst/>
              <a:cxnLst/>
              <a:rect l="0" t="0" r="0" b="0"/>
              <a:pathLst>
                <a:path w="129494" h="275029">
                  <a:moveTo>
                    <a:pt x="10528" y="0"/>
                  </a:moveTo>
                  <a:lnTo>
                    <a:pt x="7729" y="11668"/>
                  </a:lnTo>
                  <a:lnTo>
                    <a:pt x="6227" y="22157"/>
                  </a:lnTo>
                  <a:lnTo>
                    <a:pt x="5916" y="32463"/>
                  </a:lnTo>
                  <a:lnTo>
                    <a:pt x="6422" y="42937"/>
                  </a:lnTo>
                  <a:lnTo>
                    <a:pt x="7242" y="53929"/>
                  </a:lnTo>
                  <a:lnTo>
                    <a:pt x="8057" y="65572"/>
                  </a:lnTo>
                  <a:lnTo>
                    <a:pt x="8741" y="77826"/>
                  </a:lnTo>
                  <a:lnTo>
                    <a:pt x="9268" y="90581"/>
                  </a:lnTo>
                  <a:lnTo>
                    <a:pt x="9654" y="103716"/>
                  </a:lnTo>
                  <a:lnTo>
                    <a:pt x="9928" y="117130"/>
                  </a:lnTo>
                  <a:lnTo>
                    <a:pt x="10120" y="130740"/>
                  </a:lnTo>
                  <a:lnTo>
                    <a:pt x="10257" y="144483"/>
                  </a:lnTo>
                  <a:lnTo>
                    <a:pt x="10520" y="158151"/>
                  </a:lnTo>
                  <a:lnTo>
                    <a:pt x="11229" y="171409"/>
                  </a:lnTo>
                  <a:lnTo>
                    <a:pt x="12519" y="184109"/>
                  </a:lnTo>
                  <a:lnTo>
                    <a:pt x="14199" y="196435"/>
                  </a:lnTo>
                  <a:lnTo>
                    <a:pt x="15866" y="208784"/>
                  </a:lnTo>
                  <a:lnTo>
                    <a:pt x="17256" y="221321"/>
                  </a:lnTo>
                  <a:lnTo>
                    <a:pt x="17427" y="231533"/>
                  </a:lnTo>
                  <a:lnTo>
                    <a:pt x="16017" y="235626"/>
                  </a:lnTo>
                  <a:lnTo>
                    <a:pt x="14457" y="233756"/>
                  </a:lnTo>
                  <a:lnTo>
                    <a:pt x="13578" y="227765"/>
                  </a:lnTo>
                  <a:lnTo>
                    <a:pt x="14006" y="219445"/>
                  </a:lnTo>
                  <a:lnTo>
                    <a:pt x="15916" y="209940"/>
                  </a:lnTo>
                  <a:lnTo>
                    <a:pt x="19162" y="200030"/>
                  </a:lnTo>
                  <a:lnTo>
                    <a:pt x="23483" y="190328"/>
                  </a:lnTo>
                  <a:lnTo>
                    <a:pt x="28621" y="181123"/>
                  </a:lnTo>
                  <a:lnTo>
                    <a:pt x="34681" y="172777"/>
                  </a:lnTo>
                  <a:lnTo>
                    <a:pt x="42104" y="165835"/>
                  </a:lnTo>
                  <a:lnTo>
                    <a:pt x="51015" y="160467"/>
                  </a:lnTo>
                  <a:lnTo>
                    <a:pt x="60930" y="156842"/>
                  </a:lnTo>
                  <a:lnTo>
                    <a:pt x="70970" y="155298"/>
                  </a:lnTo>
                  <a:lnTo>
                    <a:pt x="80610" y="155816"/>
                  </a:lnTo>
                  <a:lnTo>
                    <a:pt x="89691" y="158093"/>
                  </a:lnTo>
                  <a:lnTo>
                    <a:pt x="98243" y="161747"/>
                  </a:lnTo>
                  <a:lnTo>
                    <a:pt x="106353" y="166431"/>
                  </a:lnTo>
                  <a:lnTo>
                    <a:pt x="113800" y="172183"/>
                  </a:lnTo>
                  <a:lnTo>
                    <a:pt x="120056" y="179399"/>
                  </a:lnTo>
                  <a:lnTo>
                    <a:pt x="124925" y="188169"/>
                  </a:lnTo>
                  <a:lnTo>
                    <a:pt x="128196" y="197990"/>
                  </a:lnTo>
                  <a:lnTo>
                    <a:pt x="129493" y="207968"/>
                  </a:lnTo>
                  <a:lnTo>
                    <a:pt x="128807" y="217565"/>
                  </a:lnTo>
                  <a:lnTo>
                    <a:pt x="126414" y="226618"/>
                  </a:lnTo>
                  <a:lnTo>
                    <a:pt x="122682" y="235151"/>
                  </a:lnTo>
                  <a:lnTo>
                    <a:pt x="117950" y="243254"/>
                  </a:lnTo>
                  <a:lnTo>
                    <a:pt x="112336" y="250864"/>
                  </a:lnTo>
                  <a:lnTo>
                    <a:pt x="105745" y="257764"/>
                  </a:lnTo>
                  <a:lnTo>
                    <a:pt x="98198" y="263882"/>
                  </a:lnTo>
                  <a:lnTo>
                    <a:pt x="89673" y="268976"/>
                  </a:lnTo>
                  <a:lnTo>
                    <a:pt x="80040" y="272568"/>
                  </a:lnTo>
                  <a:lnTo>
                    <a:pt x="69343" y="274536"/>
                  </a:lnTo>
                  <a:lnTo>
                    <a:pt x="57973" y="275028"/>
                  </a:lnTo>
                  <a:lnTo>
                    <a:pt x="45254" y="274228"/>
                  </a:lnTo>
                  <a:lnTo>
                    <a:pt x="27836" y="27094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170472" y="4842688"/>
              <a:ext cx="124534" cy="202477"/>
            </a:xfrm>
            <a:custGeom>
              <a:avLst/>
              <a:gdLst/>
              <a:ahLst/>
              <a:cxnLst/>
              <a:rect l="0" t="0" r="0" b="0"/>
              <a:pathLst>
                <a:path w="124534" h="202477">
                  <a:moveTo>
                    <a:pt x="19248" y="116234"/>
                  </a:moveTo>
                  <a:lnTo>
                    <a:pt x="27982" y="113233"/>
                  </a:lnTo>
                  <a:lnTo>
                    <a:pt x="35689" y="109811"/>
                  </a:lnTo>
                  <a:lnTo>
                    <a:pt x="43091" y="105615"/>
                  </a:lnTo>
                  <a:lnTo>
                    <a:pt x="50352" y="100714"/>
                  </a:lnTo>
                  <a:lnTo>
                    <a:pt x="57530" y="95233"/>
                  </a:lnTo>
                  <a:lnTo>
                    <a:pt x="64651" y="89293"/>
                  </a:lnTo>
                  <a:lnTo>
                    <a:pt x="71569" y="82686"/>
                  </a:lnTo>
                  <a:lnTo>
                    <a:pt x="77987" y="74891"/>
                  </a:lnTo>
                  <a:lnTo>
                    <a:pt x="83771" y="65729"/>
                  </a:lnTo>
                  <a:lnTo>
                    <a:pt x="88468" y="55645"/>
                  </a:lnTo>
                  <a:lnTo>
                    <a:pt x="91259" y="45492"/>
                  </a:lnTo>
                  <a:lnTo>
                    <a:pt x="91868" y="35781"/>
                  </a:lnTo>
                  <a:lnTo>
                    <a:pt x="90325" y="26822"/>
                  </a:lnTo>
                  <a:lnTo>
                    <a:pt x="86706" y="18885"/>
                  </a:lnTo>
                  <a:lnTo>
                    <a:pt x="81273" y="12005"/>
                  </a:lnTo>
                  <a:lnTo>
                    <a:pt x="74390" y="6369"/>
                  </a:lnTo>
                  <a:lnTo>
                    <a:pt x="66416" y="2399"/>
                  </a:lnTo>
                  <a:lnTo>
                    <a:pt x="57662" y="184"/>
                  </a:lnTo>
                  <a:lnTo>
                    <a:pt x="48686" y="0"/>
                  </a:lnTo>
                  <a:lnTo>
                    <a:pt x="40273" y="2452"/>
                  </a:lnTo>
                  <a:lnTo>
                    <a:pt x="32805" y="7620"/>
                  </a:lnTo>
                  <a:lnTo>
                    <a:pt x="26300" y="14987"/>
                  </a:lnTo>
                  <a:lnTo>
                    <a:pt x="20615" y="23750"/>
                  </a:lnTo>
                  <a:lnTo>
                    <a:pt x="15571" y="33314"/>
                  </a:lnTo>
                  <a:lnTo>
                    <a:pt x="11164" y="43646"/>
                  </a:lnTo>
                  <a:lnTo>
                    <a:pt x="7568" y="55165"/>
                  </a:lnTo>
                  <a:lnTo>
                    <a:pt x="4811" y="68023"/>
                  </a:lnTo>
                  <a:lnTo>
                    <a:pt x="2788" y="82098"/>
                  </a:lnTo>
                  <a:lnTo>
                    <a:pt x="1347" y="97157"/>
                  </a:lnTo>
                  <a:lnTo>
                    <a:pt x="349" y="112949"/>
                  </a:lnTo>
                  <a:lnTo>
                    <a:pt x="0" y="128945"/>
                  </a:lnTo>
                  <a:lnTo>
                    <a:pt x="823" y="144370"/>
                  </a:lnTo>
                  <a:lnTo>
                    <a:pt x="3017" y="158837"/>
                  </a:lnTo>
                  <a:lnTo>
                    <a:pt x="6796" y="171836"/>
                  </a:lnTo>
                  <a:lnTo>
                    <a:pt x="12540" y="182591"/>
                  </a:lnTo>
                  <a:lnTo>
                    <a:pt x="20256" y="190891"/>
                  </a:lnTo>
                  <a:lnTo>
                    <a:pt x="29505" y="196837"/>
                  </a:lnTo>
                  <a:lnTo>
                    <a:pt x="39615" y="200561"/>
                  </a:lnTo>
                  <a:lnTo>
                    <a:pt x="50108" y="202363"/>
                  </a:lnTo>
                  <a:lnTo>
                    <a:pt x="60573" y="202476"/>
                  </a:lnTo>
                  <a:lnTo>
                    <a:pt x="70592" y="200975"/>
                  </a:lnTo>
                  <a:lnTo>
                    <a:pt x="79988" y="198045"/>
                  </a:lnTo>
                  <a:lnTo>
                    <a:pt x="88676" y="193886"/>
                  </a:lnTo>
                  <a:lnTo>
                    <a:pt x="97510" y="188019"/>
                  </a:lnTo>
                  <a:lnTo>
                    <a:pt x="108385" y="177698"/>
                  </a:lnTo>
                  <a:lnTo>
                    <a:pt x="124533" y="158348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305533" y="4779938"/>
              <a:ext cx="157929" cy="251265"/>
            </a:xfrm>
            <a:custGeom>
              <a:avLst/>
              <a:gdLst/>
              <a:ahLst/>
              <a:cxnLst/>
              <a:rect l="0" t="0" r="0" b="0"/>
              <a:pathLst>
                <a:path w="157929" h="251265">
                  <a:moveTo>
                    <a:pt x="0" y="157927"/>
                  </a:moveTo>
                  <a:lnTo>
                    <a:pt x="2934" y="166729"/>
                  </a:lnTo>
                  <a:lnTo>
                    <a:pt x="5716" y="175075"/>
                  </a:lnTo>
                  <a:lnTo>
                    <a:pt x="8616" y="183774"/>
                  </a:lnTo>
                  <a:lnTo>
                    <a:pt x="11656" y="192894"/>
                  </a:lnTo>
                  <a:lnTo>
                    <a:pt x="14821" y="202390"/>
                  </a:lnTo>
                  <a:lnTo>
                    <a:pt x="18085" y="212182"/>
                  </a:lnTo>
                  <a:lnTo>
                    <a:pt x="21423" y="222196"/>
                  </a:lnTo>
                  <a:lnTo>
                    <a:pt x="24814" y="232370"/>
                  </a:lnTo>
                  <a:lnTo>
                    <a:pt x="28223" y="242578"/>
                  </a:lnTo>
                  <a:lnTo>
                    <a:pt x="30936" y="250025"/>
                  </a:lnTo>
                  <a:lnTo>
                    <a:pt x="32213" y="251264"/>
                  </a:lnTo>
                  <a:lnTo>
                    <a:pt x="32579" y="247344"/>
                  </a:lnTo>
                  <a:lnTo>
                    <a:pt x="32542" y="239759"/>
                  </a:lnTo>
                  <a:lnTo>
                    <a:pt x="32371" y="229409"/>
                  </a:lnTo>
                  <a:lnTo>
                    <a:pt x="32182" y="216971"/>
                  </a:lnTo>
                  <a:lnTo>
                    <a:pt x="32019" y="203157"/>
                  </a:lnTo>
                  <a:lnTo>
                    <a:pt x="31893" y="188710"/>
                  </a:lnTo>
                  <a:lnTo>
                    <a:pt x="31804" y="174095"/>
                  </a:lnTo>
                  <a:lnTo>
                    <a:pt x="31910" y="159681"/>
                  </a:lnTo>
                  <a:lnTo>
                    <a:pt x="32511" y="145845"/>
                  </a:lnTo>
                  <a:lnTo>
                    <a:pt x="33741" y="132727"/>
                  </a:lnTo>
                  <a:lnTo>
                    <a:pt x="35891" y="120443"/>
                  </a:lnTo>
                  <a:lnTo>
                    <a:pt x="39469" y="109176"/>
                  </a:lnTo>
                  <a:lnTo>
                    <a:pt x="44621" y="98927"/>
                  </a:lnTo>
                  <a:lnTo>
                    <a:pt x="51184" y="89551"/>
                  </a:lnTo>
                  <a:lnTo>
                    <a:pt x="58877" y="80858"/>
                  </a:lnTo>
                  <a:lnTo>
                    <a:pt x="67420" y="72667"/>
                  </a:lnTo>
                  <a:lnTo>
                    <a:pt x="76578" y="64672"/>
                  </a:lnTo>
                  <a:lnTo>
                    <a:pt x="86169" y="56457"/>
                  </a:lnTo>
                  <a:lnTo>
                    <a:pt x="96057" y="47822"/>
                  </a:lnTo>
                  <a:lnTo>
                    <a:pt x="106077" y="39011"/>
                  </a:lnTo>
                  <a:lnTo>
                    <a:pt x="117218" y="29637"/>
                  </a:lnTo>
                  <a:lnTo>
                    <a:pt x="132693" y="17756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3783325" y="1933778"/>
            <a:ext cx="1790240" cy="582533"/>
            <a:chOff x="3783325" y="1933778"/>
            <a:chExt cx="1790240" cy="582533"/>
          </a:xfrm>
        </p:grpSpPr>
        <p:sp>
          <p:nvSpPr>
            <p:cNvPr id="156" name="Freeform 155"/>
            <p:cNvSpPr/>
            <p:nvPr/>
          </p:nvSpPr>
          <p:spPr>
            <a:xfrm>
              <a:off x="3783325" y="1933778"/>
              <a:ext cx="228033" cy="517463"/>
            </a:xfrm>
            <a:custGeom>
              <a:avLst/>
              <a:gdLst/>
              <a:ahLst/>
              <a:cxnLst/>
              <a:rect l="0" t="0" r="0" b="0"/>
              <a:pathLst>
                <a:path w="228033" h="517463">
                  <a:moveTo>
                    <a:pt x="228032" y="66636"/>
                  </a:moveTo>
                  <a:lnTo>
                    <a:pt x="222165" y="57902"/>
                  </a:lnTo>
                  <a:lnTo>
                    <a:pt x="216600" y="50195"/>
                  </a:lnTo>
                  <a:lnTo>
                    <a:pt x="210796" y="42793"/>
                  </a:lnTo>
                  <a:lnTo>
                    <a:pt x="204543" y="35532"/>
                  </a:lnTo>
                  <a:lnTo>
                    <a:pt x="197564" y="28353"/>
                  </a:lnTo>
                  <a:lnTo>
                    <a:pt x="189779" y="21237"/>
                  </a:lnTo>
                  <a:lnTo>
                    <a:pt x="181104" y="14492"/>
                  </a:lnTo>
                  <a:lnTo>
                    <a:pt x="171377" y="8722"/>
                  </a:lnTo>
                  <a:lnTo>
                    <a:pt x="160619" y="4187"/>
                  </a:lnTo>
                  <a:lnTo>
                    <a:pt x="149311" y="1143"/>
                  </a:lnTo>
                  <a:lnTo>
                    <a:pt x="138262" y="0"/>
                  </a:lnTo>
                  <a:lnTo>
                    <a:pt x="127909" y="789"/>
                  </a:lnTo>
                  <a:lnTo>
                    <a:pt x="118333" y="3252"/>
                  </a:lnTo>
                  <a:lnTo>
                    <a:pt x="109441" y="7031"/>
                  </a:lnTo>
                  <a:lnTo>
                    <a:pt x="101089" y="11794"/>
                  </a:lnTo>
                  <a:lnTo>
                    <a:pt x="93141" y="17429"/>
                  </a:lnTo>
                  <a:lnTo>
                    <a:pt x="85482" y="24034"/>
                  </a:lnTo>
                  <a:lnTo>
                    <a:pt x="78026" y="31590"/>
                  </a:lnTo>
                  <a:lnTo>
                    <a:pt x="70711" y="40122"/>
                  </a:lnTo>
                  <a:lnTo>
                    <a:pt x="63492" y="49759"/>
                  </a:lnTo>
                  <a:lnTo>
                    <a:pt x="56343" y="60467"/>
                  </a:lnTo>
                  <a:lnTo>
                    <a:pt x="49407" y="72083"/>
                  </a:lnTo>
                  <a:lnTo>
                    <a:pt x="42976" y="84405"/>
                  </a:lnTo>
                  <a:lnTo>
                    <a:pt x="37170" y="97244"/>
                  </a:lnTo>
                  <a:lnTo>
                    <a:pt x="31950" y="110288"/>
                  </a:lnTo>
                  <a:lnTo>
                    <a:pt x="27209" y="123117"/>
                  </a:lnTo>
                  <a:lnTo>
                    <a:pt x="22834" y="135532"/>
                  </a:lnTo>
                  <a:lnTo>
                    <a:pt x="18725" y="147834"/>
                  </a:lnTo>
                  <a:lnTo>
                    <a:pt x="14805" y="160700"/>
                  </a:lnTo>
                  <a:lnTo>
                    <a:pt x="11021" y="174478"/>
                  </a:lnTo>
                  <a:lnTo>
                    <a:pt x="7496" y="189344"/>
                  </a:lnTo>
                  <a:lnTo>
                    <a:pt x="4508" y="205468"/>
                  </a:lnTo>
                  <a:lnTo>
                    <a:pt x="2171" y="222802"/>
                  </a:lnTo>
                  <a:lnTo>
                    <a:pt x="603" y="241156"/>
                  </a:lnTo>
                  <a:lnTo>
                    <a:pt x="0" y="260300"/>
                  </a:lnTo>
                  <a:lnTo>
                    <a:pt x="369" y="280022"/>
                  </a:lnTo>
                  <a:lnTo>
                    <a:pt x="1414" y="299993"/>
                  </a:lnTo>
                  <a:lnTo>
                    <a:pt x="2645" y="319779"/>
                  </a:lnTo>
                  <a:lnTo>
                    <a:pt x="3774" y="339156"/>
                  </a:lnTo>
                  <a:lnTo>
                    <a:pt x="5022" y="357930"/>
                  </a:lnTo>
                  <a:lnTo>
                    <a:pt x="6997" y="375851"/>
                  </a:lnTo>
                  <a:lnTo>
                    <a:pt x="9995" y="392866"/>
                  </a:lnTo>
                  <a:lnTo>
                    <a:pt x="13993" y="408921"/>
                  </a:lnTo>
                  <a:lnTo>
                    <a:pt x="18826" y="423871"/>
                  </a:lnTo>
                  <a:lnTo>
                    <a:pt x="24304" y="437741"/>
                  </a:lnTo>
                  <a:lnTo>
                    <a:pt x="30253" y="450533"/>
                  </a:lnTo>
                  <a:lnTo>
                    <a:pt x="36538" y="462140"/>
                  </a:lnTo>
                  <a:lnTo>
                    <a:pt x="43062" y="472616"/>
                  </a:lnTo>
                  <a:lnTo>
                    <a:pt x="49916" y="482146"/>
                  </a:lnTo>
                  <a:lnTo>
                    <a:pt x="57355" y="490941"/>
                  </a:lnTo>
                  <a:lnTo>
                    <a:pt x="65474" y="499181"/>
                  </a:lnTo>
                  <a:lnTo>
                    <a:pt x="74216" y="506531"/>
                  </a:lnTo>
                  <a:lnTo>
                    <a:pt x="83463" y="512183"/>
                  </a:lnTo>
                  <a:lnTo>
                    <a:pt x="93088" y="515829"/>
                  </a:lnTo>
                  <a:lnTo>
                    <a:pt x="102821" y="517462"/>
                  </a:lnTo>
                  <a:lnTo>
                    <a:pt x="112276" y="517121"/>
                  </a:lnTo>
                  <a:lnTo>
                    <a:pt x="121262" y="515038"/>
                  </a:lnTo>
                  <a:lnTo>
                    <a:pt x="129769" y="511556"/>
                  </a:lnTo>
                  <a:lnTo>
                    <a:pt x="137870" y="507018"/>
                  </a:lnTo>
                  <a:lnTo>
                    <a:pt x="145654" y="501715"/>
                  </a:lnTo>
                  <a:lnTo>
                    <a:pt x="153205" y="495869"/>
                  </a:lnTo>
                  <a:lnTo>
                    <a:pt x="160590" y="489648"/>
                  </a:lnTo>
                  <a:lnTo>
                    <a:pt x="167853" y="483163"/>
                  </a:lnTo>
                  <a:lnTo>
                    <a:pt x="174867" y="476334"/>
                  </a:lnTo>
                  <a:lnTo>
                    <a:pt x="181352" y="468911"/>
                  </a:lnTo>
                  <a:lnTo>
                    <a:pt x="187190" y="460815"/>
                  </a:lnTo>
                  <a:lnTo>
                    <a:pt x="192277" y="452566"/>
                  </a:lnTo>
                  <a:lnTo>
                    <a:pt x="196940" y="444374"/>
                  </a:lnTo>
                  <a:lnTo>
                    <a:pt x="201587" y="435520"/>
                  </a:lnTo>
                  <a:lnTo>
                    <a:pt x="206975" y="42460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027148" y="2270941"/>
              <a:ext cx="125585" cy="154912"/>
            </a:xfrm>
            <a:custGeom>
              <a:avLst/>
              <a:gdLst/>
              <a:ahLst/>
              <a:cxnLst/>
              <a:rect l="0" t="0" r="0" b="0"/>
              <a:pathLst>
                <a:path w="125585" h="154912">
                  <a:moveTo>
                    <a:pt x="100023" y="24271"/>
                  </a:moveTo>
                  <a:lnTo>
                    <a:pt x="96888" y="15671"/>
                  </a:lnTo>
                  <a:lnTo>
                    <a:pt x="92185" y="9245"/>
                  </a:lnTo>
                  <a:lnTo>
                    <a:pt x="85405" y="4444"/>
                  </a:lnTo>
                  <a:lnTo>
                    <a:pt x="77131" y="1248"/>
                  </a:lnTo>
                  <a:lnTo>
                    <a:pt x="68314" y="0"/>
                  </a:lnTo>
                  <a:lnTo>
                    <a:pt x="59557" y="713"/>
                  </a:lnTo>
                  <a:lnTo>
                    <a:pt x="51098" y="3121"/>
                  </a:lnTo>
                  <a:lnTo>
                    <a:pt x="42979" y="6862"/>
                  </a:lnTo>
                  <a:lnTo>
                    <a:pt x="35160" y="11603"/>
                  </a:lnTo>
                  <a:lnTo>
                    <a:pt x="27743" y="17393"/>
                  </a:lnTo>
                  <a:lnTo>
                    <a:pt x="20975" y="24634"/>
                  </a:lnTo>
                  <a:lnTo>
                    <a:pt x="14940" y="33431"/>
                  </a:lnTo>
                  <a:lnTo>
                    <a:pt x="9733" y="43609"/>
                  </a:lnTo>
                  <a:lnTo>
                    <a:pt x="5532" y="54891"/>
                  </a:lnTo>
                  <a:lnTo>
                    <a:pt x="2347" y="66995"/>
                  </a:lnTo>
                  <a:lnTo>
                    <a:pt x="360" y="79529"/>
                  </a:lnTo>
                  <a:lnTo>
                    <a:pt x="0" y="92009"/>
                  </a:lnTo>
                  <a:lnTo>
                    <a:pt x="1356" y="104168"/>
                  </a:lnTo>
                  <a:lnTo>
                    <a:pt x="4385" y="115618"/>
                  </a:lnTo>
                  <a:lnTo>
                    <a:pt x="9085" y="125782"/>
                  </a:lnTo>
                  <a:lnTo>
                    <a:pt x="15287" y="134464"/>
                  </a:lnTo>
                  <a:lnTo>
                    <a:pt x="22874" y="141634"/>
                  </a:lnTo>
                  <a:lnTo>
                    <a:pt x="31862" y="147242"/>
                  </a:lnTo>
                  <a:lnTo>
                    <a:pt x="42118" y="151415"/>
                  </a:lnTo>
                  <a:lnTo>
                    <a:pt x="53088" y="154084"/>
                  </a:lnTo>
                  <a:lnTo>
                    <a:pt x="63911" y="154911"/>
                  </a:lnTo>
                  <a:lnTo>
                    <a:pt x="74111" y="153876"/>
                  </a:lnTo>
                  <a:lnTo>
                    <a:pt x="83585" y="151234"/>
                  </a:lnTo>
                  <a:lnTo>
                    <a:pt x="92409" y="147327"/>
                  </a:lnTo>
                  <a:lnTo>
                    <a:pt x="100705" y="142470"/>
                  </a:lnTo>
                  <a:lnTo>
                    <a:pt x="108278" y="136601"/>
                  </a:lnTo>
                  <a:lnTo>
                    <a:pt x="114620" y="129305"/>
                  </a:lnTo>
                  <a:lnTo>
                    <a:pt x="119551" y="120476"/>
                  </a:lnTo>
                  <a:lnTo>
                    <a:pt x="123034" y="110446"/>
                  </a:lnTo>
                  <a:lnTo>
                    <a:pt x="125005" y="99796"/>
                  </a:lnTo>
                  <a:lnTo>
                    <a:pt x="125584" y="88934"/>
                  </a:lnTo>
                  <a:lnTo>
                    <a:pt x="124856" y="78217"/>
                  </a:lnTo>
                  <a:lnTo>
                    <a:pt x="122780" y="68029"/>
                  </a:lnTo>
                  <a:lnTo>
                    <a:pt x="119461" y="58523"/>
                  </a:lnTo>
                  <a:lnTo>
                    <a:pt x="115038" y="49961"/>
                  </a:lnTo>
                  <a:lnTo>
                    <a:pt x="108966" y="41968"/>
                  </a:lnTo>
                  <a:lnTo>
                    <a:pt x="98478" y="33842"/>
                  </a:lnTo>
                  <a:lnTo>
                    <a:pt x="78966" y="24271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199879" y="2318719"/>
              <a:ext cx="148391" cy="121039"/>
            </a:xfrm>
            <a:custGeom>
              <a:avLst/>
              <a:gdLst/>
              <a:ahLst/>
              <a:cxnLst/>
              <a:rect l="0" t="0" r="0" b="0"/>
              <a:pathLst>
                <a:path w="148391" h="121039">
                  <a:moveTo>
                    <a:pt x="85219" y="71250"/>
                  </a:moveTo>
                  <a:lnTo>
                    <a:pt x="88019" y="62448"/>
                  </a:lnTo>
                  <a:lnTo>
                    <a:pt x="89521" y="54102"/>
                  </a:lnTo>
                  <a:lnTo>
                    <a:pt x="89823" y="45407"/>
                  </a:lnTo>
                  <a:lnTo>
                    <a:pt x="88970" y="36459"/>
                  </a:lnTo>
                  <a:lnTo>
                    <a:pt x="86854" y="27613"/>
                  </a:lnTo>
                  <a:lnTo>
                    <a:pt x="83523" y="19087"/>
                  </a:lnTo>
                  <a:lnTo>
                    <a:pt x="78842" y="11417"/>
                  </a:lnTo>
                  <a:lnTo>
                    <a:pt x="72426" y="5485"/>
                  </a:lnTo>
                  <a:lnTo>
                    <a:pt x="64231" y="1624"/>
                  </a:lnTo>
                  <a:lnTo>
                    <a:pt x="54814" y="0"/>
                  </a:lnTo>
                  <a:lnTo>
                    <a:pt x="45117" y="873"/>
                  </a:lnTo>
                  <a:lnTo>
                    <a:pt x="35716" y="4127"/>
                  </a:lnTo>
                  <a:lnTo>
                    <a:pt x="26967" y="9379"/>
                  </a:lnTo>
                  <a:lnTo>
                    <a:pt x="19170" y="16174"/>
                  </a:lnTo>
                  <a:lnTo>
                    <a:pt x="12385" y="24107"/>
                  </a:lnTo>
                  <a:lnTo>
                    <a:pt x="6812" y="32853"/>
                  </a:lnTo>
                  <a:lnTo>
                    <a:pt x="2884" y="42168"/>
                  </a:lnTo>
                  <a:lnTo>
                    <a:pt x="684" y="51874"/>
                  </a:lnTo>
                  <a:lnTo>
                    <a:pt x="0" y="61848"/>
                  </a:lnTo>
                  <a:lnTo>
                    <a:pt x="521" y="72004"/>
                  </a:lnTo>
                  <a:lnTo>
                    <a:pt x="1950" y="82273"/>
                  </a:lnTo>
                  <a:lnTo>
                    <a:pt x="4365" y="92289"/>
                  </a:lnTo>
                  <a:lnTo>
                    <a:pt x="8187" y="101409"/>
                  </a:lnTo>
                  <a:lnTo>
                    <a:pt x="13532" y="109342"/>
                  </a:lnTo>
                  <a:lnTo>
                    <a:pt x="20069" y="115651"/>
                  </a:lnTo>
                  <a:lnTo>
                    <a:pt x="27220" y="119608"/>
                  </a:lnTo>
                  <a:lnTo>
                    <a:pt x="34585" y="121038"/>
                  </a:lnTo>
                  <a:lnTo>
                    <a:pt x="41969" y="120066"/>
                  </a:lnTo>
                  <a:lnTo>
                    <a:pt x="49300" y="116838"/>
                  </a:lnTo>
                  <a:lnTo>
                    <a:pt x="56551" y="111665"/>
                  </a:lnTo>
                  <a:lnTo>
                    <a:pt x="63403" y="104790"/>
                  </a:lnTo>
                  <a:lnTo>
                    <a:pt x="69252" y="96289"/>
                  </a:lnTo>
                  <a:lnTo>
                    <a:pt x="73869" y="86387"/>
                  </a:lnTo>
                  <a:lnTo>
                    <a:pt x="77892" y="76591"/>
                  </a:lnTo>
                  <a:lnTo>
                    <a:pt x="82392" y="70612"/>
                  </a:lnTo>
                  <a:lnTo>
                    <a:pt x="87193" y="70327"/>
                  </a:lnTo>
                  <a:lnTo>
                    <a:pt x="91582" y="73939"/>
                  </a:lnTo>
                  <a:lnTo>
                    <a:pt x="95711" y="79804"/>
                  </a:lnTo>
                  <a:lnTo>
                    <a:pt x="100063" y="86736"/>
                  </a:lnTo>
                  <a:lnTo>
                    <a:pt x="104896" y="94052"/>
                  </a:lnTo>
                  <a:lnTo>
                    <a:pt x="110324" y="100946"/>
                  </a:lnTo>
                  <a:lnTo>
                    <a:pt x="117174" y="106896"/>
                  </a:lnTo>
                  <a:lnTo>
                    <a:pt x="128288" y="111297"/>
                  </a:lnTo>
                  <a:lnTo>
                    <a:pt x="148390" y="11336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364713" y="2021471"/>
              <a:ext cx="15143" cy="400084"/>
            </a:xfrm>
            <a:custGeom>
              <a:avLst/>
              <a:gdLst/>
              <a:ahLst/>
              <a:cxnLst/>
              <a:rect l="0" t="0" r="0" b="0"/>
              <a:pathLst>
                <a:path w="15143" h="400084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72"/>
                  </a:lnTo>
                  <a:lnTo>
                    <a:pt x="507" y="43292"/>
                  </a:lnTo>
                  <a:lnTo>
                    <a:pt x="1327" y="55581"/>
                  </a:lnTo>
                  <a:lnTo>
                    <a:pt x="2142" y="69730"/>
                  </a:lnTo>
                  <a:lnTo>
                    <a:pt x="2826" y="85635"/>
                  </a:lnTo>
                  <a:lnTo>
                    <a:pt x="3352" y="102983"/>
                  </a:lnTo>
                  <a:lnTo>
                    <a:pt x="3743" y="121417"/>
                  </a:lnTo>
                  <a:lnTo>
                    <a:pt x="4191" y="140148"/>
                  </a:lnTo>
                  <a:lnTo>
                    <a:pt x="5031" y="158022"/>
                  </a:lnTo>
                  <a:lnTo>
                    <a:pt x="6412" y="174487"/>
                  </a:lnTo>
                  <a:lnTo>
                    <a:pt x="8154" y="189844"/>
                  </a:lnTo>
                  <a:lnTo>
                    <a:pt x="9864" y="204925"/>
                  </a:lnTo>
                  <a:lnTo>
                    <a:pt x="11307" y="220263"/>
                  </a:lnTo>
                  <a:lnTo>
                    <a:pt x="12428" y="236044"/>
                  </a:lnTo>
                  <a:lnTo>
                    <a:pt x="13255" y="252265"/>
                  </a:lnTo>
                  <a:lnTo>
                    <a:pt x="13845" y="268850"/>
                  </a:lnTo>
                  <a:lnTo>
                    <a:pt x="14258" y="285549"/>
                  </a:lnTo>
                  <a:lnTo>
                    <a:pt x="14543" y="301980"/>
                  </a:lnTo>
                  <a:lnTo>
                    <a:pt x="14738" y="317944"/>
                  </a:lnTo>
                  <a:lnTo>
                    <a:pt x="14871" y="333212"/>
                  </a:lnTo>
                  <a:lnTo>
                    <a:pt x="14975" y="349141"/>
                  </a:lnTo>
                  <a:lnTo>
                    <a:pt x="15059" y="369364"/>
                  </a:lnTo>
                  <a:lnTo>
                    <a:pt x="15142" y="40008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453554" y="2368911"/>
              <a:ext cx="43779" cy="147400"/>
            </a:xfrm>
            <a:custGeom>
              <a:avLst/>
              <a:gdLst/>
              <a:ahLst/>
              <a:cxnLst/>
              <a:rect l="0" t="0" r="0" b="0"/>
              <a:pathLst>
                <a:path w="43779" h="147400">
                  <a:moveTo>
                    <a:pt x="0" y="0"/>
                  </a:moveTo>
                  <a:lnTo>
                    <a:pt x="5868" y="5935"/>
                  </a:lnTo>
                  <a:lnTo>
                    <a:pt x="11432" y="12140"/>
                  </a:lnTo>
                  <a:lnTo>
                    <a:pt x="17226" y="19236"/>
                  </a:lnTo>
                  <a:lnTo>
                    <a:pt x="23135" y="27176"/>
                  </a:lnTo>
                  <a:lnTo>
                    <a:pt x="28816" y="35822"/>
                  </a:lnTo>
                  <a:lnTo>
                    <a:pt x="34082" y="45021"/>
                  </a:lnTo>
                  <a:lnTo>
                    <a:pt x="38587" y="54794"/>
                  </a:lnTo>
                  <a:lnTo>
                    <a:pt x="41776" y="65332"/>
                  </a:lnTo>
                  <a:lnTo>
                    <a:pt x="43472" y="76669"/>
                  </a:lnTo>
                  <a:lnTo>
                    <a:pt x="43778" y="88485"/>
                  </a:lnTo>
                  <a:lnTo>
                    <a:pt x="42832" y="101558"/>
                  </a:lnTo>
                  <a:lnTo>
                    <a:pt x="39431" y="119272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745771" y="2179399"/>
              <a:ext cx="160545" cy="252684"/>
            </a:xfrm>
            <a:custGeom>
              <a:avLst/>
              <a:gdLst/>
              <a:ahLst/>
              <a:cxnLst/>
              <a:rect l="0" t="0" r="0" b="0"/>
              <a:pathLst>
                <a:path w="160545" h="252684">
                  <a:moveTo>
                    <a:pt x="139452" y="0"/>
                  </a:moveTo>
                  <a:lnTo>
                    <a:pt x="124917" y="67"/>
                  </a:lnTo>
                  <a:lnTo>
                    <a:pt x="112286" y="707"/>
                  </a:lnTo>
                  <a:lnTo>
                    <a:pt x="100385" y="2008"/>
                  </a:lnTo>
                  <a:lnTo>
                    <a:pt x="89076" y="4040"/>
                  </a:lnTo>
                  <a:lnTo>
                    <a:pt x="78532" y="7005"/>
                  </a:lnTo>
                  <a:lnTo>
                    <a:pt x="68799" y="10925"/>
                  </a:lnTo>
                  <a:lnTo>
                    <a:pt x="59782" y="15674"/>
                  </a:lnTo>
                  <a:lnTo>
                    <a:pt x="51336" y="21078"/>
                  </a:lnTo>
                  <a:lnTo>
                    <a:pt x="43319" y="26969"/>
                  </a:lnTo>
                  <a:lnTo>
                    <a:pt x="35611" y="33211"/>
                  </a:lnTo>
                  <a:lnTo>
                    <a:pt x="28122" y="39700"/>
                  </a:lnTo>
                  <a:lnTo>
                    <a:pt x="20793" y="46369"/>
                  </a:lnTo>
                  <a:lnTo>
                    <a:pt x="13903" y="53491"/>
                  </a:lnTo>
                  <a:lnTo>
                    <a:pt x="8036" y="61643"/>
                  </a:lnTo>
                  <a:lnTo>
                    <a:pt x="3440" y="71045"/>
                  </a:lnTo>
                  <a:lnTo>
                    <a:pt x="525" y="81124"/>
                  </a:lnTo>
                  <a:lnTo>
                    <a:pt x="0" y="90741"/>
                  </a:lnTo>
                  <a:lnTo>
                    <a:pt x="2029" y="99271"/>
                  </a:lnTo>
                  <a:lnTo>
                    <a:pt x="6477" y="106282"/>
                  </a:lnTo>
                  <a:lnTo>
                    <a:pt x="13191" y="111310"/>
                  </a:lnTo>
                  <a:lnTo>
                    <a:pt x="21848" y="114322"/>
                  </a:lnTo>
                  <a:lnTo>
                    <a:pt x="31877" y="115920"/>
                  </a:lnTo>
                  <a:lnTo>
                    <a:pt x="42584" y="117093"/>
                  </a:lnTo>
                  <a:lnTo>
                    <a:pt x="53518" y="118452"/>
                  </a:lnTo>
                  <a:lnTo>
                    <a:pt x="64466" y="120220"/>
                  </a:lnTo>
                  <a:lnTo>
                    <a:pt x="75349" y="122413"/>
                  </a:lnTo>
                  <a:lnTo>
                    <a:pt x="86152" y="124967"/>
                  </a:lnTo>
                  <a:lnTo>
                    <a:pt x="96882" y="127802"/>
                  </a:lnTo>
                  <a:lnTo>
                    <a:pt x="107553" y="130843"/>
                  </a:lnTo>
                  <a:lnTo>
                    <a:pt x="118172" y="134040"/>
                  </a:lnTo>
                  <a:lnTo>
                    <a:pt x="128424" y="137676"/>
                  </a:lnTo>
                  <a:lnTo>
                    <a:pt x="137703" y="142334"/>
                  </a:lnTo>
                  <a:lnTo>
                    <a:pt x="145747" y="148250"/>
                  </a:lnTo>
                  <a:lnTo>
                    <a:pt x="152301" y="155343"/>
                  </a:lnTo>
                  <a:lnTo>
                    <a:pt x="156954" y="163401"/>
                  </a:lnTo>
                  <a:lnTo>
                    <a:pt x="159669" y="172188"/>
                  </a:lnTo>
                  <a:lnTo>
                    <a:pt x="160544" y="181341"/>
                  </a:lnTo>
                  <a:lnTo>
                    <a:pt x="159626" y="190398"/>
                  </a:lnTo>
                  <a:lnTo>
                    <a:pt x="157120" y="199109"/>
                  </a:lnTo>
                  <a:lnTo>
                    <a:pt x="153169" y="207260"/>
                  </a:lnTo>
                  <a:lnTo>
                    <a:pt x="147777" y="214589"/>
                  </a:lnTo>
                  <a:lnTo>
                    <a:pt x="141078" y="221037"/>
                  </a:lnTo>
                  <a:lnTo>
                    <a:pt x="133311" y="226706"/>
                  </a:lnTo>
                  <a:lnTo>
                    <a:pt x="124727" y="231757"/>
                  </a:lnTo>
                  <a:lnTo>
                    <a:pt x="115543" y="236340"/>
                  </a:lnTo>
                  <a:lnTo>
                    <a:pt x="105766" y="240420"/>
                  </a:lnTo>
                  <a:lnTo>
                    <a:pt x="95218" y="243788"/>
                  </a:lnTo>
                  <a:lnTo>
                    <a:pt x="83871" y="246389"/>
                  </a:lnTo>
                  <a:lnTo>
                    <a:pt x="72046" y="248309"/>
                  </a:lnTo>
                  <a:lnTo>
                    <a:pt x="58966" y="249890"/>
                  </a:lnTo>
                  <a:lnTo>
                    <a:pt x="41244" y="251268"/>
                  </a:lnTo>
                  <a:lnTo>
                    <a:pt x="13109" y="25268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952786" y="2245312"/>
              <a:ext cx="164065" cy="155186"/>
            </a:xfrm>
            <a:custGeom>
              <a:avLst/>
              <a:gdLst/>
              <a:ahLst/>
              <a:cxnLst/>
              <a:rect l="0" t="0" r="0" b="0"/>
              <a:pathLst>
                <a:path w="164065" h="155186">
                  <a:moveTo>
                    <a:pt x="79835" y="92014"/>
                  </a:moveTo>
                  <a:lnTo>
                    <a:pt x="82769" y="83213"/>
                  </a:lnTo>
                  <a:lnTo>
                    <a:pt x="85551" y="74866"/>
                  </a:lnTo>
                  <a:lnTo>
                    <a:pt x="88437" y="66167"/>
                  </a:lnTo>
                  <a:lnTo>
                    <a:pt x="90959" y="57047"/>
                  </a:lnTo>
                  <a:lnTo>
                    <a:pt x="92179" y="47551"/>
                  </a:lnTo>
                  <a:lnTo>
                    <a:pt x="91679" y="37769"/>
                  </a:lnTo>
                  <a:lnTo>
                    <a:pt x="89368" y="28100"/>
                  </a:lnTo>
                  <a:lnTo>
                    <a:pt x="85221" y="19223"/>
                  </a:lnTo>
                  <a:lnTo>
                    <a:pt x="79433" y="11457"/>
                  </a:lnTo>
                  <a:lnTo>
                    <a:pt x="72480" y="5262"/>
                  </a:lnTo>
                  <a:lnTo>
                    <a:pt x="64991" y="1383"/>
                  </a:lnTo>
                  <a:lnTo>
                    <a:pt x="57371" y="0"/>
                  </a:lnTo>
                  <a:lnTo>
                    <a:pt x="49801" y="835"/>
                  </a:lnTo>
                  <a:lnTo>
                    <a:pt x="42339" y="3439"/>
                  </a:lnTo>
                  <a:lnTo>
                    <a:pt x="34992" y="7373"/>
                  </a:lnTo>
                  <a:lnTo>
                    <a:pt x="27906" y="12434"/>
                  </a:lnTo>
                  <a:lnTo>
                    <a:pt x="21365" y="18646"/>
                  </a:lnTo>
                  <a:lnTo>
                    <a:pt x="15487" y="25939"/>
                  </a:lnTo>
                  <a:lnTo>
                    <a:pt x="10386" y="34462"/>
                  </a:lnTo>
                  <a:lnTo>
                    <a:pt x="6257" y="44625"/>
                  </a:lnTo>
                  <a:lnTo>
                    <a:pt x="3114" y="56496"/>
                  </a:lnTo>
                  <a:lnTo>
                    <a:pt x="987" y="69537"/>
                  </a:lnTo>
                  <a:lnTo>
                    <a:pt x="0" y="82821"/>
                  </a:lnTo>
                  <a:lnTo>
                    <a:pt x="122" y="95780"/>
                  </a:lnTo>
                  <a:lnTo>
                    <a:pt x="1509" y="107902"/>
                  </a:lnTo>
                  <a:lnTo>
                    <a:pt x="4566" y="118584"/>
                  </a:lnTo>
                  <a:lnTo>
                    <a:pt x="9366" y="127637"/>
                  </a:lnTo>
                  <a:lnTo>
                    <a:pt x="15690" y="134732"/>
                  </a:lnTo>
                  <a:lnTo>
                    <a:pt x="23223" y="139232"/>
                  </a:lnTo>
                  <a:lnTo>
                    <a:pt x="31654" y="141037"/>
                  </a:lnTo>
                  <a:lnTo>
                    <a:pt x="40567" y="140490"/>
                  </a:lnTo>
                  <a:lnTo>
                    <a:pt x="49462" y="138080"/>
                  </a:lnTo>
                  <a:lnTo>
                    <a:pt x="58064" y="134276"/>
                  </a:lnTo>
                  <a:lnTo>
                    <a:pt x="66144" y="129303"/>
                  </a:lnTo>
                  <a:lnTo>
                    <a:pt x="73424" y="123150"/>
                  </a:lnTo>
                  <a:lnTo>
                    <a:pt x="79839" y="115906"/>
                  </a:lnTo>
                  <a:lnTo>
                    <a:pt x="85487" y="107755"/>
                  </a:lnTo>
                  <a:lnTo>
                    <a:pt x="90523" y="98905"/>
                  </a:lnTo>
                  <a:lnTo>
                    <a:pt x="95108" y="89615"/>
                  </a:lnTo>
                  <a:lnTo>
                    <a:pt x="99589" y="82554"/>
                  </a:lnTo>
                  <a:lnTo>
                    <a:pt x="103883" y="80957"/>
                  </a:lnTo>
                  <a:lnTo>
                    <a:pt x="107448" y="83852"/>
                  </a:lnTo>
                  <a:lnTo>
                    <a:pt x="110540" y="89649"/>
                  </a:lnTo>
                  <a:lnTo>
                    <a:pt x="113657" y="97062"/>
                  </a:lnTo>
                  <a:lnTo>
                    <a:pt x="117285" y="105090"/>
                  </a:lnTo>
                  <a:lnTo>
                    <a:pt x="121616" y="113181"/>
                  </a:lnTo>
                  <a:lnTo>
                    <a:pt x="126702" y="121009"/>
                  </a:lnTo>
                  <a:lnTo>
                    <a:pt x="133283" y="129183"/>
                  </a:lnTo>
                  <a:lnTo>
                    <a:pt x="144176" y="139531"/>
                  </a:lnTo>
                  <a:lnTo>
                    <a:pt x="164064" y="15518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130091" y="2274155"/>
              <a:ext cx="134158" cy="126343"/>
            </a:xfrm>
            <a:custGeom>
              <a:avLst/>
              <a:gdLst/>
              <a:ahLst/>
              <a:cxnLst/>
              <a:rect l="0" t="0" r="0" b="0"/>
              <a:pathLst>
                <a:path w="134158" h="126343">
                  <a:moveTo>
                    <a:pt x="7815" y="0"/>
                  </a:moveTo>
                  <a:lnTo>
                    <a:pt x="4949" y="8869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1" y="61027"/>
                  </a:lnTo>
                  <a:lnTo>
                    <a:pt x="1889" y="72312"/>
                  </a:lnTo>
                  <a:lnTo>
                    <a:pt x="3254" y="83944"/>
                  </a:lnTo>
                  <a:lnTo>
                    <a:pt x="4442" y="95990"/>
                  </a:lnTo>
                  <a:lnTo>
                    <a:pt x="4638" y="105849"/>
                  </a:lnTo>
                  <a:lnTo>
                    <a:pt x="3765" y="109677"/>
                  </a:lnTo>
                  <a:lnTo>
                    <a:pt x="3380" y="107635"/>
                  </a:lnTo>
                  <a:lnTo>
                    <a:pt x="3940" y="101375"/>
                  </a:lnTo>
                  <a:lnTo>
                    <a:pt x="5345" y="92352"/>
                  </a:lnTo>
                  <a:lnTo>
                    <a:pt x="7396" y="81568"/>
                  </a:lnTo>
                  <a:lnTo>
                    <a:pt x="10076" y="69987"/>
                  </a:lnTo>
                  <a:lnTo>
                    <a:pt x="13552" y="58627"/>
                  </a:lnTo>
                  <a:lnTo>
                    <a:pt x="17854" y="48004"/>
                  </a:lnTo>
                  <a:lnTo>
                    <a:pt x="22879" y="38216"/>
                  </a:lnTo>
                  <a:lnTo>
                    <a:pt x="28476" y="29167"/>
                  </a:lnTo>
                  <a:lnTo>
                    <a:pt x="34506" y="20717"/>
                  </a:lnTo>
                  <a:lnTo>
                    <a:pt x="41014" y="13208"/>
                  </a:lnTo>
                  <a:lnTo>
                    <a:pt x="48213" y="7440"/>
                  </a:lnTo>
                  <a:lnTo>
                    <a:pt x="56164" y="3716"/>
                  </a:lnTo>
                  <a:lnTo>
                    <a:pt x="64620" y="2198"/>
                  </a:lnTo>
                  <a:lnTo>
                    <a:pt x="73144" y="3148"/>
                  </a:lnTo>
                  <a:lnTo>
                    <a:pt x="81464" y="6462"/>
                  </a:lnTo>
                  <a:lnTo>
                    <a:pt x="89339" y="11924"/>
                  </a:lnTo>
                  <a:lnTo>
                    <a:pt x="96475" y="19395"/>
                  </a:lnTo>
                  <a:lnTo>
                    <a:pt x="102789" y="28599"/>
                  </a:lnTo>
                  <a:lnTo>
                    <a:pt x="108368" y="39183"/>
                  </a:lnTo>
                  <a:lnTo>
                    <a:pt x="113357" y="50802"/>
                  </a:lnTo>
                  <a:lnTo>
                    <a:pt x="117898" y="63156"/>
                  </a:lnTo>
                  <a:lnTo>
                    <a:pt x="121963" y="75609"/>
                  </a:lnTo>
                  <a:lnTo>
                    <a:pt x="125756" y="88510"/>
                  </a:lnTo>
                  <a:lnTo>
                    <a:pt x="129611" y="104102"/>
                  </a:lnTo>
                  <a:lnTo>
                    <a:pt x="134157" y="12634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314655" y="2016442"/>
              <a:ext cx="138521" cy="403115"/>
            </a:xfrm>
            <a:custGeom>
              <a:avLst/>
              <a:gdLst/>
              <a:ahLst/>
              <a:cxnLst/>
              <a:rect l="0" t="0" r="0" b="0"/>
              <a:pathLst>
                <a:path w="138521" h="403115">
                  <a:moveTo>
                    <a:pt x="75935" y="331412"/>
                  </a:moveTo>
                  <a:lnTo>
                    <a:pt x="75869" y="316877"/>
                  </a:lnTo>
                  <a:lnTo>
                    <a:pt x="75228" y="304247"/>
                  </a:lnTo>
                  <a:lnTo>
                    <a:pt x="73923" y="292360"/>
                  </a:lnTo>
                  <a:lnTo>
                    <a:pt x="71717" y="281570"/>
                  </a:lnTo>
                  <a:lnTo>
                    <a:pt x="68104" y="272971"/>
                  </a:lnTo>
                  <a:lnTo>
                    <a:pt x="62936" y="267001"/>
                  </a:lnTo>
                  <a:lnTo>
                    <a:pt x="56534" y="263633"/>
                  </a:lnTo>
                  <a:lnTo>
                    <a:pt x="49482" y="262726"/>
                  </a:lnTo>
                  <a:lnTo>
                    <a:pt x="42192" y="263934"/>
                  </a:lnTo>
                  <a:lnTo>
                    <a:pt x="35030" y="266980"/>
                  </a:lnTo>
                  <a:lnTo>
                    <a:pt x="28382" y="271749"/>
                  </a:lnTo>
                  <a:lnTo>
                    <a:pt x="22397" y="278022"/>
                  </a:lnTo>
                  <a:lnTo>
                    <a:pt x="17042" y="285501"/>
                  </a:lnTo>
                  <a:lnTo>
                    <a:pt x="12203" y="293890"/>
                  </a:lnTo>
                  <a:lnTo>
                    <a:pt x="7767" y="302944"/>
                  </a:lnTo>
                  <a:lnTo>
                    <a:pt x="3956" y="312633"/>
                  </a:lnTo>
                  <a:lnTo>
                    <a:pt x="1299" y="323122"/>
                  </a:lnTo>
                  <a:lnTo>
                    <a:pt x="0" y="334430"/>
                  </a:lnTo>
                  <a:lnTo>
                    <a:pt x="110" y="346126"/>
                  </a:lnTo>
                  <a:lnTo>
                    <a:pt x="1704" y="357444"/>
                  </a:lnTo>
                  <a:lnTo>
                    <a:pt x="4672" y="367976"/>
                  </a:lnTo>
                  <a:lnTo>
                    <a:pt x="8936" y="377505"/>
                  </a:lnTo>
                  <a:lnTo>
                    <a:pt x="14539" y="385834"/>
                  </a:lnTo>
                  <a:lnTo>
                    <a:pt x="21379" y="392975"/>
                  </a:lnTo>
                  <a:lnTo>
                    <a:pt x="29242" y="398618"/>
                  </a:lnTo>
                  <a:lnTo>
                    <a:pt x="37888" y="402062"/>
                  </a:lnTo>
                  <a:lnTo>
                    <a:pt x="47102" y="403114"/>
                  </a:lnTo>
                  <a:lnTo>
                    <a:pt x="56389" y="401873"/>
                  </a:lnTo>
                  <a:lnTo>
                    <a:pt x="65011" y="398457"/>
                  </a:lnTo>
                  <a:lnTo>
                    <a:pt x="72625" y="393161"/>
                  </a:lnTo>
                  <a:lnTo>
                    <a:pt x="79398" y="386370"/>
                  </a:lnTo>
                  <a:lnTo>
                    <a:pt x="85795" y="378457"/>
                  </a:lnTo>
                  <a:lnTo>
                    <a:pt x="92135" y="369725"/>
                  </a:lnTo>
                  <a:lnTo>
                    <a:pt x="98395" y="360086"/>
                  </a:lnTo>
                  <a:lnTo>
                    <a:pt x="104306" y="349098"/>
                  </a:lnTo>
                  <a:lnTo>
                    <a:pt x="109732" y="336634"/>
                  </a:lnTo>
                  <a:lnTo>
                    <a:pt x="114681" y="323008"/>
                  </a:lnTo>
                  <a:lnTo>
                    <a:pt x="119233" y="308791"/>
                  </a:lnTo>
                  <a:lnTo>
                    <a:pt x="123474" y="294366"/>
                  </a:lnTo>
                  <a:lnTo>
                    <a:pt x="127321" y="279595"/>
                  </a:lnTo>
                  <a:lnTo>
                    <a:pt x="130532" y="263935"/>
                  </a:lnTo>
                  <a:lnTo>
                    <a:pt x="133027" y="247143"/>
                  </a:lnTo>
                  <a:lnTo>
                    <a:pt x="134872" y="229442"/>
                  </a:lnTo>
                  <a:lnTo>
                    <a:pt x="136194" y="211328"/>
                  </a:lnTo>
                  <a:lnTo>
                    <a:pt x="137121" y="193135"/>
                  </a:lnTo>
                  <a:lnTo>
                    <a:pt x="137761" y="174851"/>
                  </a:lnTo>
                  <a:lnTo>
                    <a:pt x="138199" y="156209"/>
                  </a:lnTo>
                  <a:lnTo>
                    <a:pt x="138491" y="137081"/>
                  </a:lnTo>
                  <a:lnTo>
                    <a:pt x="138520" y="117642"/>
                  </a:lnTo>
                  <a:lnTo>
                    <a:pt x="138007" y="98279"/>
                  </a:lnTo>
                  <a:lnTo>
                    <a:pt x="136844" y="79222"/>
                  </a:lnTo>
                  <a:lnTo>
                    <a:pt x="135079" y="60848"/>
                  </a:lnTo>
                  <a:lnTo>
                    <a:pt x="132823" y="43736"/>
                  </a:lnTo>
                  <a:lnTo>
                    <a:pt x="130185" y="28108"/>
                  </a:lnTo>
                  <a:lnTo>
                    <a:pt x="126940" y="14819"/>
                  </a:lnTo>
                  <a:lnTo>
                    <a:pt x="122551" y="5458"/>
                  </a:lnTo>
                  <a:lnTo>
                    <a:pt x="116832" y="549"/>
                  </a:lnTo>
                  <a:lnTo>
                    <a:pt x="110381" y="0"/>
                  </a:lnTo>
                  <a:lnTo>
                    <a:pt x="104352" y="3645"/>
                  </a:lnTo>
                  <a:lnTo>
                    <a:pt x="99378" y="10945"/>
                  </a:lnTo>
                  <a:lnTo>
                    <a:pt x="95566" y="21164"/>
                  </a:lnTo>
                  <a:lnTo>
                    <a:pt x="92776" y="33576"/>
                  </a:lnTo>
                  <a:lnTo>
                    <a:pt x="90792" y="47582"/>
                  </a:lnTo>
                  <a:lnTo>
                    <a:pt x="89409" y="62877"/>
                  </a:lnTo>
                  <a:lnTo>
                    <a:pt x="88457" y="79426"/>
                  </a:lnTo>
                  <a:lnTo>
                    <a:pt x="87811" y="97114"/>
                  </a:lnTo>
                  <a:lnTo>
                    <a:pt x="87543" y="115738"/>
                  </a:lnTo>
                  <a:lnTo>
                    <a:pt x="87895" y="135079"/>
                  </a:lnTo>
                  <a:lnTo>
                    <a:pt x="88948" y="154946"/>
                  </a:lnTo>
                  <a:lnTo>
                    <a:pt x="90639" y="175186"/>
                  </a:lnTo>
                  <a:lnTo>
                    <a:pt x="92846" y="195687"/>
                  </a:lnTo>
                  <a:lnTo>
                    <a:pt x="95442" y="216358"/>
                  </a:lnTo>
                  <a:lnTo>
                    <a:pt x="98320" y="236816"/>
                  </a:lnTo>
                  <a:lnTo>
                    <a:pt x="101398" y="256406"/>
                  </a:lnTo>
                  <a:lnTo>
                    <a:pt x="104609" y="274838"/>
                  </a:lnTo>
                  <a:lnTo>
                    <a:pt x="107760" y="292137"/>
                  </a:lnTo>
                  <a:lnTo>
                    <a:pt x="110829" y="310478"/>
                  </a:lnTo>
                  <a:lnTo>
                    <a:pt x="114086" y="334823"/>
                  </a:lnTo>
                  <a:lnTo>
                    <a:pt x="118049" y="37352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537989" y="2400497"/>
              <a:ext cx="35576" cy="115814"/>
            </a:xfrm>
            <a:custGeom>
              <a:avLst/>
              <a:gdLst/>
              <a:ahLst/>
              <a:cxnLst/>
              <a:rect l="0" t="0" r="0" b="0"/>
              <a:pathLst>
                <a:path w="35576" h="115814">
                  <a:moveTo>
                    <a:pt x="0" y="0"/>
                  </a:moveTo>
                  <a:lnTo>
                    <a:pt x="5868" y="5935"/>
                  </a:lnTo>
                  <a:lnTo>
                    <a:pt x="11433" y="12139"/>
                  </a:lnTo>
                  <a:lnTo>
                    <a:pt x="17222" y="19239"/>
                  </a:lnTo>
                  <a:lnTo>
                    <a:pt x="22957" y="27353"/>
                  </a:lnTo>
                  <a:lnTo>
                    <a:pt x="27991" y="36647"/>
                  </a:lnTo>
                  <a:lnTo>
                    <a:pt x="32003" y="47086"/>
                  </a:lnTo>
                  <a:lnTo>
                    <a:pt x="34683" y="58166"/>
                  </a:lnTo>
                  <a:lnTo>
                    <a:pt x="35575" y="69055"/>
                  </a:lnTo>
                  <a:lnTo>
                    <a:pt x="34624" y="79288"/>
                  </a:lnTo>
                  <a:lnTo>
                    <a:pt x="32376" y="88473"/>
                  </a:lnTo>
                  <a:lnTo>
                    <a:pt x="29576" y="97018"/>
                  </a:lnTo>
                  <a:lnTo>
                    <a:pt x="25981" y="105666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3958715" y="2874279"/>
            <a:ext cx="926509" cy="568540"/>
            <a:chOff x="3958715" y="2874279"/>
            <a:chExt cx="926509" cy="568540"/>
          </a:xfrm>
        </p:grpSpPr>
        <p:sp>
          <p:nvSpPr>
            <p:cNvPr id="167" name="Freeform 166"/>
            <p:cNvSpPr/>
            <p:nvPr/>
          </p:nvSpPr>
          <p:spPr>
            <a:xfrm>
              <a:off x="3958715" y="2947486"/>
              <a:ext cx="285679" cy="495333"/>
            </a:xfrm>
            <a:custGeom>
              <a:avLst/>
              <a:gdLst/>
              <a:ahLst/>
              <a:cxnLst/>
              <a:rect l="0" t="0" r="0" b="0"/>
              <a:pathLst>
                <a:path w="285679" h="495333">
                  <a:moveTo>
                    <a:pt x="242155" y="105778"/>
                  </a:moveTo>
                  <a:lnTo>
                    <a:pt x="242088" y="94043"/>
                  </a:lnTo>
                  <a:lnTo>
                    <a:pt x="241448" y="82914"/>
                  </a:lnTo>
                  <a:lnTo>
                    <a:pt x="240142" y="71325"/>
                  </a:lnTo>
                  <a:lnTo>
                    <a:pt x="237937" y="59509"/>
                  </a:lnTo>
                  <a:lnTo>
                    <a:pt x="234324" y="48146"/>
                  </a:lnTo>
                  <a:lnTo>
                    <a:pt x="229151" y="37601"/>
                  </a:lnTo>
                  <a:lnTo>
                    <a:pt x="222577" y="28072"/>
                  </a:lnTo>
                  <a:lnTo>
                    <a:pt x="214877" y="19749"/>
                  </a:lnTo>
                  <a:lnTo>
                    <a:pt x="206329" y="12608"/>
                  </a:lnTo>
                  <a:lnTo>
                    <a:pt x="197168" y="6797"/>
                  </a:lnTo>
                  <a:lnTo>
                    <a:pt x="187575" y="2709"/>
                  </a:lnTo>
                  <a:lnTo>
                    <a:pt x="177686" y="410"/>
                  </a:lnTo>
                  <a:lnTo>
                    <a:pt x="167759" y="0"/>
                  </a:lnTo>
                  <a:lnTo>
                    <a:pt x="158167" y="1769"/>
                  </a:lnTo>
                  <a:lnTo>
                    <a:pt x="149086" y="5669"/>
                  </a:lnTo>
                  <a:lnTo>
                    <a:pt x="140513" y="11541"/>
                  </a:lnTo>
                  <a:lnTo>
                    <a:pt x="132368" y="19294"/>
                  </a:lnTo>
                  <a:lnTo>
                    <a:pt x="124563" y="28692"/>
                  </a:lnTo>
                  <a:lnTo>
                    <a:pt x="117337" y="39407"/>
                  </a:lnTo>
                  <a:lnTo>
                    <a:pt x="111236" y="51114"/>
                  </a:lnTo>
                  <a:lnTo>
                    <a:pt x="106465" y="63542"/>
                  </a:lnTo>
                  <a:lnTo>
                    <a:pt x="102922" y="76478"/>
                  </a:lnTo>
                  <a:lnTo>
                    <a:pt x="100378" y="89767"/>
                  </a:lnTo>
                  <a:lnTo>
                    <a:pt x="98606" y="103286"/>
                  </a:lnTo>
                  <a:lnTo>
                    <a:pt x="97889" y="116465"/>
                  </a:lnTo>
                  <a:lnTo>
                    <a:pt x="98988" y="128330"/>
                  </a:lnTo>
                  <a:lnTo>
                    <a:pt x="102178" y="138450"/>
                  </a:lnTo>
                  <a:lnTo>
                    <a:pt x="107439" y="146736"/>
                  </a:lnTo>
                  <a:lnTo>
                    <a:pt x="114715" y="153167"/>
                  </a:lnTo>
                  <a:lnTo>
                    <a:pt x="123752" y="157925"/>
                  </a:lnTo>
                  <a:lnTo>
                    <a:pt x="133869" y="160833"/>
                  </a:lnTo>
                  <a:lnTo>
                    <a:pt x="144104" y="161296"/>
                  </a:lnTo>
                  <a:lnTo>
                    <a:pt x="153898" y="159202"/>
                  </a:lnTo>
                  <a:lnTo>
                    <a:pt x="162927" y="154866"/>
                  </a:lnTo>
                  <a:lnTo>
                    <a:pt x="170918" y="148752"/>
                  </a:lnTo>
                  <a:lnTo>
                    <a:pt x="177848" y="141308"/>
                  </a:lnTo>
                  <a:lnTo>
                    <a:pt x="183857" y="132906"/>
                  </a:lnTo>
                  <a:lnTo>
                    <a:pt x="189144" y="123830"/>
                  </a:lnTo>
                  <a:lnTo>
                    <a:pt x="193907" y="114319"/>
                  </a:lnTo>
                  <a:lnTo>
                    <a:pt x="198807" y="105720"/>
                  </a:lnTo>
                  <a:lnTo>
                    <a:pt x="204548" y="101466"/>
                  </a:lnTo>
                  <a:lnTo>
                    <a:pt x="210450" y="103171"/>
                  </a:lnTo>
                  <a:lnTo>
                    <a:pt x="215600" y="108962"/>
                  </a:lnTo>
                  <a:lnTo>
                    <a:pt x="220045" y="117239"/>
                  </a:lnTo>
                  <a:lnTo>
                    <a:pt x="224054" y="126832"/>
                  </a:lnTo>
                  <a:lnTo>
                    <a:pt x="227829" y="137054"/>
                  </a:lnTo>
                  <a:lnTo>
                    <a:pt x="231647" y="147877"/>
                  </a:lnTo>
                  <a:lnTo>
                    <a:pt x="235876" y="159747"/>
                  </a:lnTo>
                  <a:lnTo>
                    <a:pt x="240677" y="172852"/>
                  </a:lnTo>
                  <a:lnTo>
                    <a:pt x="246032" y="187098"/>
                  </a:lnTo>
                  <a:lnTo>
                    <a:pt x="251850" y="202273"/>
                  </a:lnTo>
                  <a:lnTo>
                    <a:pt x="258017" y="218149"/>
                  </a:lnTo>
                  <a:lnTo>
                    <a:pt x="264276" y="234371"/>
                  </a:lnTo>
                  <a:lnTo>
                    <a:pt x="270243" y="250481"/>
                  </a:lnTo>
                  <a:lnTo>
                    <a:pt x="275726" y="266243"/>
                  </a:lnTo>
                  <a:lnTo>
                    <a:pt x="280389" y="281775"/>
                  </a:lnTo>
                  <a:lnTo>
                    <a:pt x="283690" y="297430"/>
                  </a:lnTo>
                  <a:lnTo>
                    <a:pt x="285458" y="313397"/>
                  </a:lnTo>
                  <a:lnTo>
                    <a:pt x="285678" y="329224"/>
                  </a:lnTo>
                  <a:lnTo>
                    <a:pt x="284314" y="343945"/>
                  </a:lnTo>
                  <a:lnTo>
                    <a:pt x="281499" y="357101"/>
                  </a:lnTo>
                  <a:lnTo>
                    <a:pt x="277170" y="368561"/>
                  </a:lnTo>
                  <a:lnTo>
                    <a:pt x="270991" y="378269"/>
                  </a:lnTo>
                  <a:lnTo>
                    <a:pt x="262947" y="386389"/>
                  </a:lnTo>
                  <a:lnTo>
                    <a:pt x="253292" y="393217"/>
                  </a:lnTo>
                  <a:lnTo>
                    <a:pt x="242370" y="399060"/>
                  </a:lnTo>
                  <a:lnTo>
                    <a:pt x="230511" y="404186"/>
                  </a:lnTo>
                  <a:lnTo>
                    <a:pt x="218143" y="408802"/>
                  </a:lnTo>
                  <a:lnTo>
                    <a:pt x="205774" y="413065"/>
                  </a:lnTo>
                  <a:lnTo>
                    <a:pt x="193673" y="417084"/>
                  </a:lnTo>
                  <a:lnTo>
                    <a:pt x="181583" y="420936"/>
                  </a:lnTo>
                  <a:lnTo>
                    <a:pt x="168859" y="424677"/>
                  </a:lnTo>
                  <a:lnTo>
                    <a:pt x="155190" y="428341"/>
                  </a:lnTo>
                  <a:lnTo>
                    <a:pt x="140906" y="431954"/>
                  </a:lnTo>
                  <a:lnTo>
                    <a:pt x="126772" y="435533"/>
                  </a:lnTo>
                  <a:lnTo>
                    <a:pt x="113221" y="439097"/>
                  </a:lnTo>
                  <a:lnTo>
                    <a:pt x="100190" y="442983"/>
                  </a:lnTo>
                  <a:lnTo>
                    <a:pt x="87300" y="447810"/>
                  </a:lnTo>
                  <a:lnTo>
                    <a:pt x="74305" y="453830"/>
                  </a:lnTo>
                  <a:lnTo>
                    <a:pt x="61339" y="460712"/>
                  </a:lnTo>
                  <a:lnTo>
                    <a:pt x="47352" y="468500"/>
                  </a:lnTo>
                  <a:lnTo>
                    <a:pt x="28875" y="478996"/>
                  </a:lnTo>
                  <a:lnTo>
                    <a:pt x="0" y="49533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232455" y="2990093"/>
              <a:ext cx="115815" cy="148607"/>
            </a:xfrm>
            <a:custGeom>
              <a:avLst/>
              <a:gdLst/>
              <a:ahLst/>
              <a:cxnLst/>
              <a:rect l="0" t="0" r="0" b="0"/>
              <a:pathLst>
                <a:path w="115815" h="148607">
                  <a:moveTo>
                    <a:pt x="0" y="115813"/>
                  </a:moveTo>
                  <a:lnTo>
                    <a:pt x="2934" y="124615"/>
                  </a:lnTo>
                  <a:lnTo>
                    <a:pt x="5717" y="132961"/>
                  </a:lnTo>
                  <a:lnTo>
                    <a:pt x="8591" y="141583"/>
                  </a:lnTo>
                  <a:lnTo>
                    <a:pt x="10679" y="147850"/>
                  </a:lnTo>
                  <a:lnTo>
                    <a:pt x="10932" y="148606"/>
                  </a:lnTo>
                  <a:lnTo>
                    <a:pt x="9799" y="145190"/>
                  </a:lnTo>
                  <a:lnTo>
                    <a:pt x="7962" y="138988"/>
                  </a:lnTo>
                  <a:lnTo>
                    <a:pt x="6058" y="130683"/>
                  </a:lnTo>
                  <a:lnTo>
                    <a:pt x="4427" y="120756"/>
                  </a:lnTo>
                  <a:lnTo>
                    <a:pt x="3489" y="109776"/>
                  </a:lnTo>
                  <a:lnTo>
                    <a:pt x="3835" y="98385"/>
                  </a:lnTo>
                  <a:lnTo>
                    <a:pt x="5669" y="86974"/>
                  </a:lnTo>
                  <a:lnTo>
                    <a:pt x="9188" y="75866"/>
                  </a:lnTo>
                  <a:lnTo>
                    <a:pt x="14747" y="65402"/>
                  </a:lnTo>
                  <a:lnTo>
                    <a:pt x="22336" y="55698"/>
                  </a:lnTo>
                  <a:lnTo>
                    <a:pt x="31497" y="46689"/>
                  </a:lnTo>
                  <a:lnTo>
                    <a:pt x="41548" y="38243"/>
                  </a:lnTo>
                  <a:lnTo>
                    <a:pt x="52000" y="30232"/>
                  </a:lnTo>
                  <a:lnTo>
                    <a:pt x="62533" y="22841"/>
                  </a:lnTo>
                  <a:lnTo>
                    <a:pt x="74140" y="15842"/>
                  </a:lnTo>
                  <a:lnTo>
                    <a:pt x="90069" y="861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387552" y="3014293"/>
              <a:ext cx="160760" cy="133728"/>
            </a:xfrm>
            <a:custGeom>
              <a:avLst/>
              <a:gdLst/>
              <a:ahLst/>
              <a:cxnLst/>
              <a:rect l="0" t="0" r="0" b="0"/>
              <a:pathLst>
                <a:path w="160760" h="133728">
                  <a:moveTo>
                    <a:pt x="76530" y="102142"/>
                  </a:moveTo>
                  <a:lnTo>
                    <a:pt x="79397" y="93274"/>
                  </a:lnTo>
                  <a:lnTo>
                    <a:pt x="81539" y="84287"/>
                  </a:lnTo>
                  <a:lnTo>
                    <a:pt x="83138" y="74296"/>
                  </a:lnTo>
                  <a:lnTo>
                    <a:pt x="84145" y="63488"/>
                  </a:lnTo>
                  <a:lnTo>
                    <a:pt x="84346" y="52325"/>
                  </a:lnTo>
                  <a:lnTo>
                    <a:pt x="83681" y="41129"/>
                  </a:lnTo>
                  <a:lnTo>
                    <a:pt x="81924" y="30362"/>
                  </a:lnTo>
                  <a:lnTo>
                    <a:pt x="78615" y="20675"/>
                  </a:lnTo>
                  <a:lnTo>
                    <a:pt x="73646" y="12329"/>
                  </a:lnTo>
                  <a:lnTo>
                    <a:pt x="67207" y="5729"/>
                  </a:lnTo>
                  <a:lnTo>
                    <a:pt x="59598" y="1569"/>
                  </a:lnTo>
                  <a:lnTo>
                    <a:pt x="51116" y="0"/>
                  </a:lnTo>
                  <a:lnTo>
                    <a:pt x="42169" y="878"/>
                  </a:lnTo>
                  <a:lnTo>
                    <a:pt x="33251" y="4042"/>
                  </a:lnTo>
                  <a:lnTo>
                    <a:pt x="24637" y="9171"/>
                  </a:lnTo>
                  <a:lnTo>
                    <a:pt x="16721" y="16018"/>
                  </a:lnTo>
                  <a:lnTo>
                    <a:pt x="10082" y="24500"/>
                  </a:lnTo>
                  <a:lnTo>
                    <a:pt x="4924" y="34418"/>
                  </a:lnTo>
                  <a:lnTo>
                    <a:pt x="1445" y="45328"/>
                  </a:lnTo>
                  <a:lnTo>
                    <a:pt x="0" y="56643"/>
                  </a:lnTo>
                  <a:lnTo>
                    <a:pt x="588" y="67983"/>
                  </a:lnTo>
                  <a:lnTo>
                    <a:pt x="3083" y="78867"/>
                  </a:lnTo>
                  <a:lnTo>
                    <a:pt x="7416" y="88643"/>
                  </a:lnTo>
                  <a:lnTo>
                    <a:pt x="13359" y="97054"/>
                  </a:lnTo>
                  <a:lnTo>
                    <a:pt x="20431" y="103700"/>
                  </a:lnTo>
                  <a:lnTo>
                    <a:pt x="28007" y="107891"/>
                  </a:lnTo>
                  <a:lnTo>
                    <a:pt x="35690" y="109486"/>
                  </a:lnTo>
                  <a:lnTo>
                    <a:pt x="43303" y="108796"/>
                  </a:lnTo>
                  <a:lnTo>
                    <a:pt x="50794" y="106290"/>
                  </a:lnTo>
                  <a:lnTo>
                    <a:pt x="58157" y="102416"/>
                  </a:lnTo>
                  <a:lnTo>
                    <a:pt x="65084" y="97227"/>
                  </a:lnTo>
                  <a:lnTo>
                    <a:pt x="70985" y="90397"/>
                  </a:lnTo>
                  <a:lnTo>
                    <a:pt x="75649" y="81926"/>
                  </a:lnTo>
                  <a:lnTo>
                    <a:pt x="80134" y="73706"/>
                  </a:lnTo>
                  <a:lnTo>
                    <a:pt x="85523" y="69098"/>
                  </a:lnTo>
                  <a:lnTo>
                    <a:pt x="91262" y="69120"/>
                  </a:lnTo>
                  <a:lnTo>
                    <a:pt x="97197" y="72773"/>
                  </a:lnTo>
                  <a:lnTo>
                    <a:pt x="103343" y="78858"/>
                  </a:lnTo>
                  <a:lnTo>
                    <a:pt x="109698" y="86346"/>
                  </a:lnTo>
                  <a:lnTo>
                    <a:pt x="116232" y="94363"/>
                  </a:lnTo>
                  <a:lnTo>
                    <a:pt x="122901" y="102412"/>
                  </a:lnTo>
                  <a:lnTo>
                    <a:pt x="129560" y="109998"/>
                  </a:lnTo>
                  <a:lnTo>
                    <a:pt x="136719" y="117232"/>
                  </a:lnTo>
                  <a:lnTo>
                    <a:pt x="146126" y="124742"/>
                  </a:lnTo>
                  <a:lnTo>
                    <a:pt x="160759" y="13372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537782" y="3000621"/>
              <a:ext cx="126343" cy="140988"/>
            </a:xfrm>
            <a:custGeom>
              <a:avLst/>
              <a:gdLst/>
              <a:ahLst/>
              <a:cxnLst/>
              <a:rect l="0" t="0" r="0" b="0"/>
              <a:pathLst>
                <a:path w="126343" h="140988">
                  <a:moveTo>
                    <a:pt x="0" y="42114"/>
                  </a:moveTo>
                  <a:lnTo>
                    <a:pt x="2934" y="50916"/>
                  </a:lnTo>
                  <a:lnTo>
                    <a:pt x="5716" y="59262"/>
                  </a:lnTo>
                  <a:lnTo>
                    <a:pt x="8616" y="67961"/>
                  </a:lnTo>
                  <a:lnTo>
                    <a:pt x="11656" y="77082"/>
                  </a:lnTo>
                  <a:lnTo>
                    <a:pt x="14821" y="86577"/>
                  </a:lnTo>
                  <a:lnTo>
                    <a:pt x="18090" y="96364"/>
                  </a:lnTo>
                  <a:lnTo>
                    <a:pt x="21600" y="106206"/>
                  </a:lnTo>
                  <a:lnTo>
                    <a:pt x="25640" y="115731"/>
                  </a:lnTo>
                  <a:lnTo>
                    <a:pt x="30322" y="124746"/>
                  </a:lnTo>
                  <a:lnTo>
                    <a:pt x="35603" y="132594"/>
                  </a:lnTo>
                  <a:lnTo>
                    <a:pt x="41371" y="138121"/>
                  </a:lnTo>
                  <a:lnTo>
                    <a:pt x="47508" y="140901"/>
                  </a:lnTo>
                  <a:lnTo>
                    <a:pt x="53746" y="140987"/>
                  </a:lnTo>
                  <a:lnTo>
                    <a:pt x="59700" y="138543"/>
                  </a:lnTo>
                  <a:lnTo>
                    <a:pt x="65183" y="133938"/>
                  </a:lnTo>
                  <a:lnTo>
                    <a:pt x="70185" y="127629"/>
                  </a:lnTo>
                  <a:lnTo>
                    <a:pt x="74779" y="120049"/>
                  </a:lnTo>
                  <a:lnTo>
                    <a:pt x="79055" y="111553"/>
                  </a:lnTo>
                  <a:lnTo>
                    <a:pt x="83098" y="102413"/>
                  </a:lnTo>
                  <a:lnTo>
                    <a:pt x="86974" y="92826"/>
                  </a:lnTo>
                  <a:lnTo>
                    <a:pt x="90733" y="82934"/>
                  </a:lnTo>
                  <a:lnTo>
                    <a:pt x="94412" y="72833"/>
                  </a:lnTo>
                  <a:lnTo>
                    <a:pt x="98035" y="62591"/>
                  </a:lnTo>
                  <a:lnTo>
                    <a:pt x="101621" y="52264"/>
                  </a:lnTo>
                  <a:lnTo>
                    <a:pt x="105222" y="42145"/>
                  </a:lnTo>
                  <a:lnTo>
                    <a:pt x="109389" y="31669"/>
                  </a:lnTo>
                  <a:lnTo>
                    <a:pt x="115604" y="1879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694428" y="3013808"/>
              <a:ext cx="138153" cy="156296"/>
            </a:xfrm>
            <a:custGeom>
              <a:avLst/>
              <a:gdLst/>
              <a:ahLst/>
              <a:cxnLst/>
              <a:rect l="0" t="0" r="0" b="0"/>
              <a:pathLst>
                <a:path w="138153" h="156296">
                  <a:moveTo>
                    <a:pt x="11810" y="92098"/>
                  </a:moveTo>
                  <a:lnTo>
                    <a:pt x="23478" y="92031"/>
                  </a:lnTo>
                  <a:lnTo>
                    <a:pt x="33967" y="91391"/>
                  </a:lnTo>
                  <a:lnTo>
                    <a:pt x="44264" y="90090"/>
                  </a:lnTo>
                  <a:lnTo>
                    <a:pt x="54392" y="88058"/>
                  </a:lnTo>
                  <a:lnTo>
                    <a:pt x="64088" y="85093"/>
                  </a:lnTo>
                  <a:lnTo>
                    <a:pt x="73219" y="81168"/>
                  </a:lnTo>
                  <a:lnTo>
                    <a:pt x="81649" y="76246"/>
                  </a:lnTo>
                  <a:lnTo>
                    <a:pt x="89163" y="70195"/>
                  </a:lnTo>
                  <a:lnTo>
                    <a:pt x="95719" y="63050"/>
                  </a:lnTo>
                  <a:lnTo>
                    <a:pt x="100952" y="54982"/>
                  </a:lnTo>
                  <a:lnTo>
                    <a:pt x="104112" y="46197"/>
                  </a:lnTo>
                  <a:lnTo>
                    <a:pt x="104971" y="36891"/>
                  </a:lnTo>
                  <a:lnTo>
                    <a:pt x="103598" y="27542"/>
                  </a:lnTo>
                  <a:lnTo>
                    <a:pt x="100093" y="18878"/>
                  </a:lnTo>
                  <a:lnTo>
                    <a:pt x="94741" y="11254"/>
                  </a:lnTo>
                  <a:lnTo>
                    <a:pt x="88083" y="5155"/>
                  </a:lnTo>
                  <a:lnTo>
                    <a:pt x="80792" y="1339"/>
                  </a:lnTo>
                  <a:lnTo>
                    <a:pt x="73305" y="0"/>
                  </a:lnTo>
                  <a:lnTo>
                    <a:pt x="65824" y="863"/>
                  </a:lnTo>
                  <a:lnTo>
                    <a:pt x="58422" y="3485"/>
                  </a:lnTo>
                  <a:lnTo>
                    <a:pt x="51110" y="7432"/>
                  </a:lnTo>
                  <a:lnTo>
                    <a:pt x="43877" y="12502"/>
                  </a:lnTo>
                  <a:lnTo>
                    <a:pt x="36706" y="18719"/>
                  </a:lnTo>
                  <a:lnTo>
                    <a:pt x="29587" y="26011"/>
                  </a:lnTo>
                  <a:lnTo>
                    <a:pt x="22668" y="34364"/>
                  </a:lnTo>
                  <a:lnTo>
                    <a:pt x="16248" y="43880"/>
                  </a:lnTo>
                  <a:lnTo>
                    <a:pt x="10457" y="54504"/>
                  </a:lnTo>
                  <a:lnTo>
                    <a:pt x="5587" y="65892"/>
                  </a:lnTo>
                  <a:lnTo>
                    <a:pt x="2146" y="77530"/>
                  </a:lnTo>
                  <a:lnTo>
                    <a:pt x="283" y="89091"/>
                  </a:lnTo>
                  <a:lnTo>
                    <a:pt x="0" y="100293"/>
                  </a:lnTo>
                  <a:lnTo>
                    <a:pt x="1322" y="110815"/>
                  </a:lnTo>
                  <a:lnTo>
                    <a:pt x="4104" y="120553"/>
                  </a:lnTo>
                  <a:lnTo>
                    <a:pt x="8241" y="129414"/>
                  </a:lnTo>
                  <a:lnTo>
                    <a:pt x="13759" y="137227"/>
                  </a:lnTo>
                  <a:lnTo>
                    <a:pt x="20541" y="143995"/>
                  </a:lnTo>
                  <a:lnTo>
                    <a:pt x="28365" y="149541"/>
                  </a:lnTo>
                  <a:lnTo>
                    <a:pt x="36987" y="153445"/>
                  </a:lnTo>
                  <a:lnTo>
                    <a:pt x="46196" y="155626"/>
                  </a:lnTo>
                  <a:lnTo>
                    <a:pt x="55990" y="156295"/>
                  </a:lnTo>
                  <a:lnTo>
                    <a:pt x="66549" y="155764"/>
                  </a:lnTo>
                  <a:lnTo>
                    <a:pt x="77900" y="154336"/>
                  </a:lnTo>
                  <a:lnTo>
                    <a:pt x="89527" y="152223"/>
                  </a:lnTo>
                  <a:lnTo>
                    <a:pt x="101710" y="149235"/>
                  </a:lnTo>
                  <a:lnTo>
                    <a:pt x="116636" y="143996"/>
                  </a:lnTo>
                  <a:lnTo>
                    <a:pt x="138152" y="13421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877407" y="2874279"/>
              <a:ext cx="7817" cy="336913"/>
            </a:xfrm>
            <a:custGeom>
              <a:avLst/>
              <a:gdLst/>
              <a:ahLst/>
              <a:cxnLst/>
              <a:rect l="0" t="0" r="0" b="0"/>
              <a:pathLst>
                <a:path w="7817" h="336913">
                  <a:moveTo>
                    <a:pt x="7816" y="0"/>
                  </a:moveTo>
                  <a:lnTo>
                    <a:pt x="4949" y="11870"/>
                  </a:lnTo>
                  <a:lnTo>
                    <a:pt x="2807" y="24279"/>
                  </a:lnTo>
                  <a:lnTo>
                    <a:pt x="1208" y="38475"/>
                  </a:lnTo>
                  <a:lnTo>
                    <a:pt x="201" y="54529"/>
                  </a:lnTo>
                  <a:lnTo>
                    <a:pt x="0" y="72470"/>
                  </a:lnTo>
                  <a:lnTo>
                    <a:pt x="652" y="92107"/>
                  </a:lnTo>
                  <a:lnTo>
                    <a:pt x="1890" y="112959"/>
                  </a:lnTo>
                  <a:lnTo>
                    <a:pt x="3254" y="134387"/>
                  </a:lnTo>
                  <a:lnTo>
                    <a:pt x="4463" y="155976"/>
                  </a:lnTo>
                  <a:lnTo>
                    <a:pt x="5425" y="177536"/>
                  </a:lnTo>
                  <a:lnTo>
                    <a:pt x="6145" y="199002"/>
                  </a:lnTo>
                  <a:lnTo>
                    <a:pt x="6664" y="220356"/>
                  </a:lnTo>
                  <a:lnTo>
                    <a:pt x="7030" y="241280"/>
                  </a:lnTo>
                  <a:lnTo>
                    <a:pt x="7323" y="263518"/>
                  </a:lnTo>
                  <a:lnTo>
                    <a:pt x="7570" y="292378"/>
                  </a:lnTo>
                  <a:lnTo>
                    <a:pt x="7816" y="33691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7" name="Group 196"/>
          <p:cNvGrpSpPr/>
          <p:nvPr/>
        </p:nvGrpSpPr>
        <p:grpSpPr>
          <a:xfrm>
            <a:off x="6675067" y="1884601"/>
            <a:ext cx="3190136" cy="600125"/>
            <a:chOff x="6675067" y="1884601"/>
            <a:chExt cx="3190136" cy="600125"/>
          </a:xfrm>
        </p:grpSpPr>
        <p:sp>
          <p:nvSpPr>
            <p:cNvPr id="174" name="Freeform 173"/>
            <p:cNvSpPr/>
            <p:nvPr/>
          </p:nvSpPr>
          <p:spPr>
            <a:xfrm>
              <a:off x="6675067" y="1884601"/>
              <a:ext cx="189514" cy="357348"/>
            </a:xfrm>
            <a:custGeom>
              <a:avLst/>
              <a:gdLst/>
              <a:ahLst/>
              <a:cxnLst/>
              <a:rect l="0" t="0" r="0" b="0"/>
              <a:pathLst>
                <a:path w="189514" h="357348">
                  <a:moveTo>
                    <a:pt x="0" y="115813"/>
                  </a:moveTo>
                  <a:lnTo>
                    <a:pt x="0" y="130482"/>
                  </a:lnTo>
                  <a:lnTo>
                    <a:pt x="0" y="144393"/>
                  </a:lnTo>
                  <a:lnTo>
                    <a:pt x="5" y="158882"/>
                  </a:lnTo>
                  <a:lnTo>
                    <a:pt x="178" y="173737"/>
                  </a:lnTo>
                  <a:lnTo>
                    <a:pt x="826" y="188266"/>
                  </a:lnTo>
                  <a:lnTo>
                    <a:pt x="2075" y="202093"/>
                  </a:lnTo>
                  <a:lnTo>
                    <a:pt x="3727" y="215651"/>
                  </a:lnTo>
                  <a:lnTo>
                    <a:pt x="5375" y="229959"/>
                  </a:lnTo>
                  <a:lnTo>
                    <a:pt x="6782" y="245542"/>
                  </a:lnTo>
                  <a:lnTo>
                    <a:pt x="8049" y="262110"/>
                  </a:lnTo>
                  <a:lnTo>
                    <a:pt x="9504" y="278856"/>
                  </a:lnTo>
                  <a:lnTo>
                    <a:pt x="11331" y="295273"/>
                  </a:lnTo>
                  <a:lnTo>
                    <a:pt x="13389" y="311194"/>
                  </a:lnTo>
                  <a:lnTo>
                    <a:pt x="15316" y="326638"/>
                  </a:lnTo>
                  <a:lnTo>
                    <a:pt x="16913" y="341602"/>
                  </a:lnTo>
                  <a:lnTo>
                    <a:pt x="18219" y="353158"/>
                  </a:lnTo>
                  <a:lnTo>
                    <a:pt x="19268" y="357347"/>
                  </a:lnTo>
                  <a:lnTo>
                    <a:pt x="19971" y="355074"/>
                  </a:lnTo>
                  <a:lnTo>
                    <a:pt x="20400" y="348429"/>
                  </a:lnTo>
                  <a:lnTo>
                    <a:pt x="20654" y="338872"/>
                  </a:lnTo>
                  <a:lnTo>
                    <a:pt x="20807" y="327137"/>
                  </a:lnTo>
                  <a:lnTo>
                    <a:pt x="20900" y="313740"/>
                  </a:lnTo>
                  <a:lnTo>
                    <a:pt x="20956" y="299270"/>
                  </a:lnTo>
                  <a:lnTo>
                    <a:pt x="20992" y="284379"/>
                  </a:lnTo>
                  <a:lnTo>
                    <a:pt x="21014" y="269459"/>
                  </a:lnTo>
                  <a:lnTo>
                    <a:pt x="21029" y="254670"/>
                  </a:lnTo>
                  <a:lnTo>
                    <a:pt x="21039" y="240050"/>
                  </a:lnTo>
                  <a:lnTo>
                    <a:pt x="21045" y="225579"/>
                  </a:lnTo>
                  <a:lnTo>
                    <a:pt x="21049" y="211062"/>
                  </a:lnTo>
                  <a:lnTo>
                    <a:pt x="21051" y="196162"/>
                  </a:lnTo>
                  <a:lnTo>
                    <a:pt x="21057" y="180733"/>
                  </a:lnTo>
                  <a:lnTo>
                    <a:pt x="21232" y="165114"/>
                  </a:lnTo>
                  <a:lnTo>
                    <a:pt x="21881" y="150008"/>
                  </a:lnTo>
                  <a:lnTo>
                    <a:pt x="23140" y="135779"/>
                  </a:lnTo>
                  <a:lnTo>
                    <a:pt x="25139" y="122616"/>
                  </a:lnTo>
                  <a:lnTo>
                    <a:pt x="28084" y="110693"/>
                  </a:lnTo>
                  <a:lnTo>
                    <a:pt x="31998" y="99973"/>
                  </a:lnTo>
                  <a:lnTo>
                    <a:pt x="36914" y="90264"/>
                  </a:lnTo>
                  <a:lnTo>
                    <a:pt x="42964" y="81341"/>
                  </a:lnTo>
                  <a:lnTo>
                    <a:pt x="50111" y="73003"/>
                  </a:lnTo>
                  <a:lnTo>
                    <a:pt x="58352" y="65247"/>
                  </a:lnTo>
                  <a:lnTo>
                    <a:pt x="67785" y="58256"/>
                  </a:lnTo>
                  <a:lnTo>
                    <a:pt x="78349" y="52066"/>
                  </a:lnTo>
                  <a:lnTo>
                    <a:pt x="89696" y="46416"/>
                  </a:lnTo>
                  <a:lnTo>
                    <a:pt x="101305" y="40855"/>
                  </a:lnTo>
                  <a:lnTo>
                    <a:pt x="112851" y="35116"/>
                  </a:lnTo>
                  <a:lnTo>
                    <a:pt x="124212" y="29277"/>
                  </a:lnTo>
                  <a:lnTo>
                    <a:pt x="135374" y="23657"/>
                  </a:lnTo>
                  <a:lnTo>
                    <a:pt x="146349" y="18436"/>
                  </a:lnTo>
                  <a:lnTo>
                    <a:pt x="156723" y="13780"/>
                  </a:lnTo>
                  <a:lnTo>
                    <a:pt x="166661" y="9461"/>
                  </a:lnTo>
                  <a:lnTo>
                    <a:pt x="177037" y="5103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706653" y="2112633"/>
              <a:ext cx="115814" cy="56238"/>
            </a:xfrm>
            <a:custGeom>
              <a:avLst/>
              <a:gdLst/>
              <a:ahLst/>
              <a:cxnLst/>
              <a:rect l="0" t="0" r="0" b="0"/>
              <a:pathLst>
                <a:path w="115814" h="56238">
                  <a:moveTo>
                    <a:pt x="115813" y="3594"/>
                  </a:moveTo>
                  <a:lnTo>
                    <a:pt x="107079" y="862"/>
                  </a:lnTo>
                  <a:lnTo>
                    <a:pt x="99372" y="0"/>
                  </a:lnTo>
                  <a:lnTo>
                    <a:pt x="91966" y="990"/>
                  </a:lnTo>
                  <a:lnTo>
                    <a:pt x="84531" y="3529"/>
                  </a:lnTo>
                  <a:lnTo>
                    <a:pt x="76704" y="7313"/>
                  </a:lnTo>
                  <a:lnTo>
                    <a:pt x="68325" y="12044"/>
                  </a:lnTo>
                  <a:lnTo>
                    <a:pt x="59409" y="17305"/>
                  </a:lnTo>
                  <a:lnTo>
                    <a:pt x="50046" y="22586"/>
                  </a:lnTo>
                  <a:lnTo>
                    <a:pt x="40353" y="27610"/>
                  </a:lnTo>
                  <a:lnTo>
                    <a:pt x="30878" y="32346"/>
                  </a:lnTo>
                  <a:lnTo>
                    <a:pt x="21657" y="37477"/>
                  </a:lnTo>
                  <a:lnTo>
                    <a:pt x="11882" y="44567"/>
                  </a:lnTo>
                  <a:lnTo>
                    <a:pt x="0" y="5623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792357" y="2168870"/>
              <a:ext cx="97180" cy="94971"/>
            </a:xfrm>
            <a:custGeom>
              <a:avLst/>
              <a:gdLst/>
              <a:ahLst/>
              <a:cxnLst/>
              <a:rect l="0" t="0" r="0" b="0"/>
              <a:pathLst>
                <a:path w="97180" h="94971">
                  <a:moveTo>
                    <a:pt x="82752" y="10529"/>
                  </a:moveTo>
                  <a:lnTo>
                    <a:pt x="73950" y="7729"/>
                  </a:lnTo>
                  <a:lnTo>
                    <a:pt x="65604" y="6227"/>
                  </a:lnTo>
                  <a:lnTo>
                    <a:pt x="56910" y="5925"/>
                  </a:lnTo>
                  <a:lnTo>
                    <a:pt x="47961" y="6777"/>
                  </a:lnTo>
                  <a:lnTo>
                    <a:pt x="39114" y="8893"/>
                  </a:lnTo>
                  <a:lnTo>
                    <a:pt x="30580" y="12220"/>
                  </a:lnTo>
                  <a:lnTo>
                    <a:pt x="22565" y="16728"/>
                  </a:lnTo>
                  <a:lnTo>
                    <a:pt x="15335" y="22496"/>
                  </a:lnTo>
                  <a:lnTo>
                    <a:pt x="8973" y="29447"/>
                  </a:lnTo>
                  <a:lnTo>
                    <a:pt x="3871" y="37384"/>
                  </a:lnTo>
                  <a:lnTo>
                    <a:pt x="799" y="46081"/>
                  </a:lnTo>
                  <a:lnTo>
                    <a:pt x="0" y="55328"/>
                  </a:lnTo>
                  <a:lnTo>
                    <a:pt x="1412" y="64637"/>
                  </a:lnTo>
                  <a:lnTo>
                    <a:pt x="4943" y="73274"/>
                  </a:lnTo>
                  <a:lnTo>
                    <a:pt x="10323" y="80884"/>
                  </a:lnTo>
                  <a:lnTo>
                    <a:pt x="17338" y="87145"/>
                  </a:lnTo>
                  <a:lnTo>
                    <a:pt x="25934" y="91601"/>
                  </a:lnTo>
                  <a:lnTo>
                    <a:pt x="35924" y="94184"/>
                  </a:lnTo>
                  <a:lnTo>
                    <a:pt x="46713" y="94970"/>
                  </a:lnTo>
                  <a:lnTo>
                    <a:pt x="57414" y="93993"/>
                  </a:lnTo>
                  <a:lnTo>
                    <a:pt x="67524" y="91442"/>
                  </a:lnTo>
                  <a:lnTo>
                    <a:pt x="76598" y="87292"/>
                  </a:lnTo>
                  <a:lnTo>
                    <a:pt x="84089" y="81234"/>
                  </a:lnTo>
                  <a:lnTo>
                    <a:pt x="89859" y="73275"/>
                  </a:lnTo>
                  <a:lnTo>
                    <a:pt x="93937" y="63847"/>
                  </a:lnTo>
                  <a:lnTo>
                    <a:pt x="96324" y="53611"/>
                  </a:lnTo>
                  <a:lnTo>
                    <a:pt x="97179" y="43038"/>
                  </a:lnTo>
                  <a:lnTo>
                    <a:pt x="96300" y="32857"/>
                  </a:lnTo>
                  <a:lnTo>
                    <a:pt x="93059" y="24093"/>
                  </a:lnTo>
                  <a:lnTo>
                    <a:pt x="87341" y="17170"/>
                  </a:lnTo>
                  <a:lnTo>
                    <a:pt x="80059" y="11988"/>
                  </a:lnTo>
                  <a:lnTo>
                    <a:pt x="72183" y="7693"/>
                  </a:lnTo>
                  <a:lnTo>
                    <a:pt x="63021" y="3913"/>
                  </a:lnTo>
                  <a:lnTo>
                    <a:pt x="51166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926654" y="2179373"/>
              <a:ext cx="98621" cy="95763"/>
            </a:xfrm>
            <a:custGeom>
              <a:avLst/>
              <a:gdLst/>
              <a:ahLst/>
              <a:cxnLst/>
              <a:rect l="0" t="0" r="0" b="0"/>
              <a:pathLst>
                <a:path w="98621" h="95763">
                  <a:moveTo>
                    <a:pt x="74796" y="21082"/>
                  </a:moveTo>
                  <a:lnTo>
                    <a:pt x="68862" y="15282"/>
                  </a:lnTo>
                  <a:lnTo>
                    <a:pt x="62658" y="10358"/>
                  </a:lnTo>
                  <a:lnTo>
                    <a:pt x="55567" y="5869"/>
                  </a:lnTo>
                  <a:lnTo>
                    <a:pt x="47799" y="2166"/>
                  </a:lnTo>
                  <a:lnTo>
                    <a:pt x="39801" y="98"/>
                  </a:lnTo>
                  <a:lnTo>
                    <a:pt x="31863" y="0"/>
                  </a:lnTo>
                  <a:lnTo>
                    <a:pt x="24263" y="1898"/>
                  </a:lnTo>
                  <a:lnTo>
                    <a:pt x="17318" y="5760"/>
                  </a:lnTo>
                  <a:lnTo>
                    <a:pt x="11143" y="11359"/>
                  </a:lnTo>
                  <a:lnTo>
                    <a:pt x="5999" y="18354"/>
                  </a:lnTo>
                  <a:lnTo>
                    <a:pt x="2367" y="26403"/>
                  </a:lnTo>
                  <a:lnTo>
                    <a:pt x="373" y="35213"/>
                  </a:lnTo>
                  <a:lnTo>
                    <a:pt x="0" y="44396"/>
                  </a:lnTo>
                  <a:lnTo>
                    <a:pt x="1262" y="53479"/>
                  </a:lnTo>
                  <a:lnTo>
                    <a:pt x="4003" y="62211"/>
                  </a:lnTo>
                  <a:lnTo>
                    <a:pt x="8113" y="70379"/>
                  </a:lnTo>
                  <a:lnTo>
                    <a:pt x="13612" y="77719"/>
                  </a:lnTo>
                  <a:lnTo>
                    <a:pt x="20382" y="84166"/>
                  </a:lnTo>
                  <a:lnTo>
                    <a:pt x="28198" y="89496"/>
                  </a:lnTo>
                  <a:lnTo>
                    <a:pt x="36814" y="93253"/>
                  </a:lnTo>
                  <a:lnTo>
                    <a:pt x="46011" y="95332"/>
                  </a:lnTo>
                  <a:lnTo>
                    <a:pt x="55456" y="95762"/>
                  </a:lnTo>
                  <a:lnTo>
                    <a:pt x="64717" y="94539"/>
                  </a:lnTo>
                  <a:lnTo>
                    <a:pt x="73565" y="91820"/>
                  </a:lnTo>
                  <a:lnTo>
                    <a:pt x="81640" y="87554"/>
                  </a:lnTo>
                  <a:lnTo>
                    <a:pt x="88385" y="81419"/>
                  </a:lnTo>
                  <a:lnTo>
                    <a:pt x="93615" y="73412"/>
                  </a:lnTo>
                  <a:lnTo>
                    <a:pt x="97142" y="64122"/>
                  </a:lnTo>
                  <a:lnTo>
                    <a:pt x="98620" y="54509"/>
                  </a:lnTo>
                  <a:lnTo>
                    <a:pt x="98063" y="45165"/>
                  </a:lnTo>
                  <a:lnTo>
                    <a:pt x="95884" y="36396"/>
                  </a:lnTo>
                  <a:lnTo>
                    <a:pt x="92395" y="27439"/>
                  </a:lnTo>
                  <a:lnTo>
                    <a:pt x="86176" y="16399"/>
                  </a:lnTo>
                  <a:lnTo>
                    <a:pt x="74796" y="26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070421" y="1993067"/>
              <a:ext cx="118961" cy="268475"/>
            </a:xfrm>
            <a:custGeom>
              <a:avLst/>
              <a:gdLst/>
              <a:ahLst/>
              <a:cxnLst/>
              <a:rect l="0" t="0" r="0" b="0"/>
              <a:pathLst>
                <a:path w="118961" h="268475">
                  <a:moveTo>
                    <a:pt x="67900" y="217917"/>
                  </a:moveTo>
                  <a:lnTo>
                    <a:pt x="67699" y="206316"/>
                  </a:lnTo>
                  <a:lnTo>
                    <a:pt x="65779" y="196467"/>
                  </a:lnTo>
                  <a:lnTo>
                    <a:pt x="61890" y="187476"/>
                  </a:lnTo>
                  <a:lnTo>
                    <a:pt x="56309" y="179553"/>
                  </a:lnTo>
                  <a:lnTo>
                    <a:pt x="49360" y="173470"/>
                  </a:lnTo>
                  <a:lnTo>
                    <a:pt x="41370" y="169516"/>
                  </a:lnTo>
                  <a:lnTo>
                    <a:pt x="32945" y="167834"/>
                  </a:lnTo>
                  <a:lnTo>
                    <a:pt x="24920" y="168669"/>
                  </a:lnTo>
                  <a:lnTo>
                    <a:pt x="17725" y="171904"/>
                  </a:lnTo>
                  <a:lnTo>
                    <a:pt x="11577" y="177311"/>
                  </a:lnTo>
                  <a:lnTo>
                    <a:pt x="6666" y="184745"/>
                  </a:lnTo>
                  <a:lnTo>
                    <a:pt x="2963" y="193915"/>
                  </a:lnTo>
                  <a:lnTo>
                    <a:pt x="612" y="204137"/>
                  </a:lnTo>
                  <a:lnTo>
                    <a:pt x="0" y="214448"/>
                  </a:lnTo>
                  <a:lnTo>
                    <a:pt x="1177" y="224302"/>
                  </a:lnTo>
                  <a:lnTo>
                    <a:pt x="3915" y="233542"/>
                  </a:lnTo>
                  <a:lnTo>
                    <a:pt x="7885" y="242208"/>
                  </a:lnTo>
                  <a:lnTo>
                    <a:pt x="12786" y="250394"/>
                  </a:lnTo>
                  <a:lnTo>
                    <a:pt x="18684" y="257723"/>
                  </a:lnTo>
                  <a:lnTo>
                    <a:pt x="25999" y="263369"/>
                  </a:lnTo>
                  <a:lnTo>
                    <a:pt x="34836" y="267011"/>
                  </a:lnTo>
                  <a:lnTo>
                    <a:pt x="44702" y="268474"/>
                  </a:lnTo>
                  <a:lnTo>
                    <a:pt x="54709" y="267486"/>
                  </a:lnTo>
                  <a:lnTo>
                    <a:pt x="64322" y="264152"/>
                  </a:lnTo>
                  <a:lnTo>
                    <a:pt x="73215" y="258846"/>
                  </a:lnTo>
                  <a:lnTo>
                    <a:pt x="81109" y="252013"/>
                  </a:lnTo>
                  <a:lnTo>
                    <a:pt x="87969" y="244054"/>
                  </a:lnTo>
                  <a:lnTo>
                    <a:pt x="93930" y="235291"/>
                  </a:lnTo>
                  <a:lnTo>
                    <a:pt x="99184" y="225965"/>
                  </a:lnTo>
                  <a:lnTo>
                    <a:pt x="103907" y="216246"/>
                  </a:lnTo>
                  <a:lnTo>
                    <a:pt x="108081" y="206094"/>
                  </a:lnTo>
                  <a:lnTo>
                    <a:pt x="111515" y="195287"/>
                  </a:lnTo>
                  <a:lnTo>
                    <a:pt x="114159" y="183753"/>
                  </a:lnTo>
                  <a:lnTo>
                    <a:pt x="116106" y="171565"/>
                  </a:lnTo>
                  <a:lnTo>
                    <a:pt x="117494" y="158851"/>
                  </a:lnTo>
                  <a:lnTo>
                    <a:pt x="118461" y="145740"/>
                  </a:lnTo>
                  <a:lnTo>
                    <a:pt x="118960" y="132343"/>
                  </a:lnTo>
                  <a:lnTo>
                    <a:pt x="118769" y="118743"/>
                  </a:lnTo>
                  <a:lnTo>
                    <a:pt x="117831" y="105002"/>
                  </a:lnTo>
                  <a:lnTo>
                    <a:pt x="116388" y="91165"/>
                  </a:lnTo>
                  <a:lnTo>
                    <a:pt x="114881" y="77263"/>
                  </a:lnTo>
                  <a:lnTo>
                    <a:pt x="113569" y="63320"/>
                  </a:lnTo>
                  <a:lnTo>
                    <a:pt x="112366" y="49516"/>
                  </a:lnTo>
                  <a:lnTo>
                    <a:pt x="110953" y="36167"/>
                  </a:lnTo>
                  <a:lnTo>
                    <a:pt x="109145" y="23432"/>
                  </a:lnTo>
                  <a:lnTo>
                    <a:pt x="106737" y="12108"/>
                  </a:lnTo>
                  <a:lnTo>
                    <a:pt x="102724" y="3855"/>
                  </a:lnTo>
                  <a:lnTo>
                    <a:pt x="97136" y="0"/>
                  </a:lnTo>
                  <a:lnTo>
                    <a:pt x="91979" y="1076"/>
                  </a:lnTo>
                  <a:lnTo>
                    <a:pt x="87951" y="6552"/>
                  </a:lnTo>
                  <a:lnTo>
                    <a:pt x="85007" y="15348"/>
                  </a:lnTo>
                  <a:lnTo>
                    <a:pt x="82926" y="26265"/>
                  </a:lnTo>
                  <a:lnTo>
                    <a:pt x="81480" y="38447"/>
                  </a:lnTo>
                  <a:lnTo>
                    <a:pt x="80489" y="51534"/>
                  </a:lnTo>
                  <a:lnTo>
                    <a:pt x="79814" y="65530"/>
                  </a:lnTo>
                  <a:lnTo>
                    <a:pt x="79363" y="80386"/>
                  </a:lnTo>
                  <a:lnTo>
                    <a:pt x="79229" y="95804"/>
                  </a:lnTo>
                  <a:lnTo>
                    <a:pt x="79671" y="111316"/>
                  </a:lnTo>
                  <a:lnTo>
                    <a:pt x="80785" y="126640"/>
                  </a:lnTo>
                  <a:lnTo>
                    <a:pt x="82519" y="141524"/>
                  </a:lnTo>
                  <a:lnTo>
                    <a:pt x="84753" y="155674"/>
                  </a:lnTo>
                  <a:lnTo>
                    <a:pt x="87368" y="169005"/>
                  </a:lnTo>
                  <a:lnTo>
                    <a:pt x="90258" y="181602"/>
                  </a:lnTo>
                  <a:lnTo>
                    <a:pt x="93345" y="193609"/>
                  </a:lnTo>
                  <a:lnTo>
                    <a:pt x="96563" y="205163"/>
                  </a:lnTo>
                  <a:lnTo>
                    <a:pt x="99717" y="216128"/>
                  </a:lnTo>
                  <a:lnTo>
                    <a:pt x="102789" y="227272"/>
                  </a:lnTo>
                  <a:lnTo>
                    <a:pt x="106049" y="240694"/>
                  </a:lnTo>
                  <a:lnTo>
                    <a:pt x="110014" y="260031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371265" y="2168488"/>
              <a:ext cx="87537" cy="225478"/>
            </a:xfrm>
            <a:custGeom>
              <a:avLst/>
              <a:gdLst/>
              <a:ahLst/>
              <a:cxnLst/>
              <a:rect l="0" t="0" r="0" b="0"/>
              <a:pathLst>
                <a:path w="87537" h="225478">
                  <a:moveTo>
                    <a:pt x="9211" y="63553"/>
                  </a:moveTo>
                  <a:lnTo>
                    <a:pt x="6412" y="72355"/>
                  </a:lnTo>
                  <a:lnTo>
                    <a:pt x="4910" y="80701"/>
                  </a:lnTo>
                  <a:lnTo>
                    <a:pt x="4603" y="89409"/>
                  </a:lnTo>
                  <a:lnTo>
                    <a:pt x="5283" y="98875"/>
                  </a:lnTo>
                  <a:lnTo>
                    <a:pt x="6751" y="109667"/>
                  </a:lnTo>
                  <a:lnTo>
                    <a:pt x="8815" y="121966"/>
                  </a:lnTo>
                  <a:lnTo>
                    <a:pt x="11151" y="135631"/>
                  </a:lnTo>
                  <a:lnTo>
                    <a:pt x="13326" y="150398"/>
                  </a:lnTo>
                  <a:lnTo>
                    <a:pt x="15119" y="165987"/>
                  </a:lnTo>
                  <a:lnTo>
                    <a:pt x="16660" y="181842"/>
                  </a:lnTo>
                  <a:lnTo>
                    <a:pt x="18307" y="197172"/>
                  </a:lnTo>
                  <a:lnTo>
                    <a:pt x="20243" y="211512"/>
                  </a:lnTo>
                  <a:lnTo>
                    <a:pt x="21551" y="222153"/>
                  </a:lnTo>
                  <a:lnTo>
                    <a:pt x="21160" y="225477"/>
                  </a:lnTo>
                  <a:lnTo>
                    <a:pt x="19603" y="222106"/>
                  </a:lnTo>
                  <a:lnTo>
                    <a:pt x="17515" y="214094"/>
                  </a:lnTo>
                  <a:lnTo>
                    <a:pt x="15469" y="203345"/>
                  </a:lnTo>
                  <a:lnTo>
                    <a:pt x="13744" y="191098"/>
                  </a:lnTo>
                  <a:lnTo>
                    <a:pt x="12240" y="178213"/>
                  </a:lnTo>
                  <a:lnTo>
                    <a:pt x="10613" y="165371"/>
                  </a:lnTo>
                  <a:lnTo>
                    <a:pt x="8666" y="152894"/>
                  </a:lnTo>
                  <a:lnTo>
                    <a:pt x="6526" y="140691"/>
                  </a:lnTo>
                  <a:lnTo>
                    <a:pt x="4542" y="128410"/>
                  </a:lnTo>
                  <a:lnTo>
                    <a:pt x="2909" y="115841"/>
                  </a:lnTo>
                  <a:lnTo>
                    <a:pt x="1660" y="102937"/>
                  </a:lnTo>
                  <a:lnTo>
                    <a:pt x="747" y="89732"/>
                  </a:lnTo>
                  <a:lnTo>
                    <a:pt x="107" y="76298"/>
                  </a:lnTo>
                  <a:lnTo>
                    <a:pt x="0" y="63021"/>
                  </a:lnTo>
                  <a:lnTo>
                    <a:pt x="986" y="50566"/>
                  </a:lnTo>
                  <a:lnTo>
                    <a:pt x="3284" y="39235"/>
                  </a:lnTo>
                  <a:lnTo>
                    <a:pt x="6964" y="29154"/>
                  </a:lnTo>
                  <a:lnTo>
                    <a:pt x="12109" y="20446"/>
                  </a:lnTo>
                  <a:lnTo>
                    <a:pt x="18608" y="13043"/>
                  </a:lnTo>
                  <a:lnTo>
                    <a:pt x="26227" y="7053"/>
                  </a:lnTo>
                  <a:lnTo>
                    <a:pt x="34703" y="2844"/>
                  </a:lnTo>
                  <a:lnTo>
                    <a:pt x="43798" y="464"/>
                  </a:lnTo>
                  <a:lnTo>
                    <a:pt x="53005" y="0"/>
                  </a:lnTo>
                  <a:lnTo>
                    <a:pt x="61572" y="1733"/>
                  </a:lnTo>
                  <a:lnTo>
                    <a:pt x="69140" y="5607"/>
                  </a:lnTo>
                  <a:lnTo>
                    <a:pt x="75541" y="11463"/>
                  </a:lnTo>
                  <a:lnTo>
                    <a:pt x="80624" y="19205"/>
                  </a:lnTo>
                  <a:lnTo>
                    <a:pt x="84441" y="28587"/>
                  </a:lnTo>
                  <a:lnTo>
                    <a:pt x="86871" y="38951"/>
                  </a:lnTo>
                  <a:lnTo>
                    <a:pt x="87536" y="49359"/>
                  </a:lnTo>
                  <a:lnTo>
                    <a:pt x="86389" y="59273"/>
                  </a:lnTo>
                  <a:lnTo>
                    <a:pt x="83501" y="68384"/>
                  </a:lnTo>
                  <a:lnTo>
                    <a:pt x="78897" y="76431"/>
                  </a:lnTo>
                  <a:lnTo>
                    <a:pt x="72768" y="83393"/>
                  </a:lnTo>
                  <a:lnTo>
                    <a:pt x="65482" y="89272"/>
                  </a:lnTo>
                  <a:lnTo>
                    <a:pt x="56570" y="94569"/>
                  </a:lnTo>
                  <a:lnTo>
                    <a:pt x="43019" y="99749"/>
                  </a:lnTo>
                  <a:lnTo>
                    <a:pt x="19740" y="10566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506819" y="2147813"/>
              <a:ext cx="52643" cy="114329"/>
            </a:xfrm>
            <a:custGeom>
              <a:avLst/>
              <a:gdLst/>
              <a:ahLst/>
              <a:cxnLst/>
              <a:rect l="0" t="0" r="0" b="0"/>
              <a:pathLst>
                <a:path w="52643" h="114329">
                  <a:moveTo>
                    <a:pt x="0" y="42114"/>
                  </a:moveTo>
                  <a:lnTo>
                    <a:pt x="66" y="53782"/>
                  </a:lnTo>
                  <a:lnTo>
                    <a:pt x="707" y="64271"/>
                  </a:lnTo>
                  <a:lnTo>
                    <a:pt x="2004" y="74573"/>
                  </a:lnTo>
                  <a:lnTo>
                    <a:pt x="3863" y="84874"/>
                  </a:lnTo>
                  <a:lnTo>
                    <a:pt x="6179" y="95218"/>
                  </a:lnTo>
                  <a:lnTo>
                    <a:pt x="8820" y="105529"/>
                  </a:lnTo>
                  <a:lnTo>
                    <a:pt x="10792" y="113044"/>
                  </a:lnTo>
                  <a:lnTo>
                    <a:pt x="10986" y="114328"/>
                  </a:lnTo>
                  <a:lnTo>
                    <a:pt x="9825" y="110437"/>
                  </a:lnTo>
                  <a:lnTo>
                    <a:pt x="7975" y="102868"/>
                  </a:lnTo>
                  <a:lnTo>
                    <a:pt x="6063" y="92528"/>
                  </a:lnTo>
                  <a:lnTo>
                    <a:pt x="4434" y="80103"/>
                  </a:lnTo>
                  <a:lnTo>
                    <a:pt x="3668" y="66637"/>
                  </a:lnTo>
                  <a:lnTo>
                    <a:pt x="4661" y="53489"/>
                  </a:lnTo>
                  <a:lnTo>
                    <a:pt x="7734" y="41386"/>
                  </a:lnTo>
                  <a:lnTo>
                    <a:pt x="12642" y="30763"/>
                  </a:lnTo>
                  <a:lnTo>
                    <a:pt x="19544" y="21011"/>
                  </a:lnTo>
                  <a:lnTo>
                    <a:pt x="31280" y="11283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600559" y="2164266"/>
              <a:ext cx="86243" cy="110816"/>
            </a:xfrm>
            <a:custGeom>
              <a:avLst/>
              <a:gdLst/>
              <a:ahLst/>
              <a:cxnLst/>
              <a:rect l="0" t="0" r="0" b="0"/>
              <a:pathLst>
                <a:path w="86243" h="110816">
                  <a:moveTo>
                    <a:pt x="85244" y="4604"/>
                  </a:moveTo>
                  <a:lnTo>
                    <a:pt x="76442" y="1804"/>
                  </a:lnTo>
                  <a:lnTo>
                    <a:pt x="68096" y="302"/>
                  </a:lnTo>
                  <a:lnTo>
                    <a:pt x="59402" y="0"/>
                  </a:lnTo>
                  <a:lnTo>
                    <a:pt x="50454" y="853"/>
                  </a:lnTo>
                  <a:lnTo>
                    <a:pt x="41608" y="2969"/>
                  </a:lnTo>
                  <a:lnTo>
                    <a:pt x="33073" y="6296"/>
                  </a:lnTo>
                  <a:lnTo>
                    <a:pt x="25057" y="10803"/>
                  </a:lnTo>
                  <a:lnTo>
                    <a:pt x="17828" y="16571"/>
                  </a:lnTo>
                  <a:lnTo>
                    <a:pt x="11460" y="23522"/>
                  </a:lnTo>
                  <a:lnTo>
                    <a:pt x="6185" y="31459"/>
                  </a:lnTo>
                  <a:lnTo>
                    <a:pt x="2465" y="40157"/>
                  </a:lnTo>
                  <a:lnTo>
                    <a:pt x="412" y="49413"/>
                  </a:lnTo>
                  <a:lnTo>
                    <a:pt x="0" y="59068"/>
                  </a:lnTo>
                  <a:lnTo>
                    <a:pt x="1234" y="69001"/>
                  </a:lnTo>
                  <a:lnTo>
                    <a:pt x="3962" y="79113"/>
                  </a:lnTo>
                  <a:lnTo>
                    <a:pt x="8233" y="88852"/>
                  </a:lnTo>
                  <a:lnTo>
                    <a:pt x="14371" y="97252"/>
                  </a:lnTo>
                  <a:lnTo>
                    <a:pt x="22381" y="103890"/>
                  </a:lnTo>
                  <a:lnTo>
                    <a:pt x="31673" y="108514"/>
                  </a:lnTo>
                  <a:lnTo>
                    <a:pt x="41287" y="110802"/>
                  </a:lnTo>
                  <a:lnTo>
                    <a:pt x="50632" y="110815"/>
                  </a:lnTo>
                  <a:lnTo>
                    <a:pt x="59344" y="108740"/>
                  </a:lnTo>
                  <a:lnTo>
                    <a:pt x="67115" y="104697"/>
                  </a:lnTo>
                  <a:lnTo>
                    <a:pt x="73884" y="98947"/>
                  </a:lnTo>
                  <a:lnTo>
                    <a:pt x="79446" y="91836"/>
                  </a:lnTo>
                  <a:lnTo>
                    <a:pt x="83367" y="83702"/>
                  </a:lnTo>
                  <a:lnTo>
                    <a:pt x="85561" y="74828"/>
                  </a:lnTo>
                  <a:lnTo>
                    <a:pt x="86242" y="65430"/>
                  </a:lnTo>
                  <a:lnTo>
                    <a:pt x="85719" y="55670"/>
                  </a:lnTo>
                  <a:lnTo>
                    <a:pt x="84292" y="45674"/>
                  </a:lnTo>
                  <a:lnTo>
                    <a:pt x="81982" y="35977"/>
                  </a:lnTo>
                  <a:lnTo>
                    <a:pt x="78096" y="26576"/>
                  </a:lnTo>
                  <a:lnTo>
                    <a:pt x="70061" y="16645"/>
                  </a:lnTo>
                  <a:lnTo>
                    <a:pt x="53659" y="4604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738061" y="2164271"/>
              <a:ext cx="84613" cy="100320"/>
            </a:xfrm>
            <a:custGeom>
              <a:avLst/>
              <a:gdLst/>
              <a:ahLst/>
              <a:cxnLst/>
              <a:rect l="0" t="0" r="0" b="0"/>
              <a:pathLst>
                <a:path w="84613" h="100320">
                  <a:moveTo>
                    <a:pt x="63555" y="4599"/>
                  </a:moveTo>
                  <a:lnTo>
                    <a:pt x="54754" y="1799"/>
                  </a:lnTo>
                  <a:lnTo>
                    <a:pt x="46407" y="297"/>
                  </a:lnTo>
                  <a:lnTo>
                    <a:pt x="37717" y="0"/>
                  </a:lnTo>
                  <a:lnTo>
                    <a:pt x="28942" y="1025"/>
                  </a:lnTo>
                  <a:lnTo>
                    <a:pt x="20743" y="3790"/>
                  </a:lnTo>
                  <a:lnTo>
                    <a:pt x="13468" y="8365"/>
                  </a:lnTo>
                  <a:lnTo>
                    <a:pt x="7450" y="14525"/>
                  </a:lnTo>
                  <a:lnTo>
                    <a:pt x="3167" y="21941"/>
                  </a:lnTo>
                  <a:lnTo>
                    <a:pt x="704" y="30296"/>
                  </a:lnTo>
                  <a:lnTo>
                    <a:pt x="0" y="39325"/>
                  </a:lnTo>
                  <a:lnTo>
                    <a:pt x="1033" y="48830"/>
                  </a:lnTo>
                  <a:lnTo>
                    <a:pt x="3617" y="58655"/>
                  </a:lnTo>
                  <a:lnTo>
                    <a:pt x="7620" y="68369"/>
                  </a:lnTo>
                  <a:lnTo>
                    <a:pt x="13047" y="77286"/>
                  </a:lnTo>
                  <a:lnTo>
                    <a:pt x="19769" y="85087"/>
                  </a:lnTo>
                  <a:lnTo>
                    <a:pt x="27551" y="91477"/>
                  </a:lnTo>
                  <a:lnTo>
                    <a:pt x="36145" y="96021"/>
                  </a:lnTo>
                  <a:lnTo>
                    <a:pt x="45318" y="98672"/>
                  </a:lnTo>
                  <a:lnTo>
                    <a:pt x="54443" y="99841"/>
                  </a:lnTo>
                  <a:lnTo>
                    <a:pt x="63391" y="100319"/>
                  </a:lnTo>
                  <a:lnTo>
                    <a:pt x="72943" y="100152"/>
                  </a:lnTo>
                  <a:lnTo>
                    <a:pt x="84612" y="9935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853376" y="2134926"/>
              <a:ext cx="106169" cy="126801"/>
            </a:xfrm>
            <a:custGeom>
              <a:avLst/>
              <a:gdLst/>
              <a:ahLst/>
              <a:cxnLst/>
              <a:rect l="0" t="0" r="0" b="0"/>
              <a:pathLst>
                <a:path w="106169" h="126801">
                  <a:moveTo>
                    <a:pt x="11412" y="65529"/>
                  </a:moveTo>
                  <a:lnTo>
                    <a:pt x="20213" y="62596"/>
                  </a:lnTo>
                  <a:lnTo>
                    <a:pt x="28559" y="59814"/>
                  </a:lnTo>
                  <a:lnTo>
                    <a:pt x="37249" y="56905"/>
                  </a:lnTo>
                  <a:lnTo>
                    <a:pt x="46024" y="53519"/>
                  </a:lnTo>
                  <a:lnTo>
                    <a:pt x="54222" y="49057"/>
                  </a:lnTo>
                  <a:lnTo>
                    <a:pt x="61494" y="43291"/>
                  </a:lnTo>
                  <a:lnTo>
                    <a:pt x="67339" y="36475"/>
                  </a:lnTo>
                  <a:lnTo>
                    <a:pt x="70975" y="29139"/>
                  </a:lnTo>
                  <a:lnTo>
                    <a:pt x="72180" y="21660"/>
                  </a:lnTo>
                  <a:lnTo>
                    <a:pt x="70886" y="14540"/>
                  </a:lnTo>
                  <a:lnTo>
                    <a:pt x="66908" y="8452"/>
                  </a:lnTo>
                  <a:lnTo>
                    <a:pt x="60429" y="3676"/>
                  </a:lnTo>
                  <a:lnTo>
                    <a:pt x="52201" y="624"/>
                  </a:lnTo>
                  <a:lnTo>
                    <a:pt x="43317" y="0"/>
                  </a:lnTo>
                  <a:lnTo>
                    <a:pt x="34469" y="1954"/>
                  </a:lnTo>
                  <a:lnTo>
                    <a:pt x="26094" y="6180"/>
                  </a:lnTo>
                  <a:lnTo>
                    <a:pt x="18550" y="12213"/>
                  </a:lnTo>
                  <a:lnTo>
                    <a:pt x="11934" y="19598"/>
                  </a:lnTo>
                  <a:lnTo>
                    <a:pt x="6474" y="27960"/>
                  </a:lnTo>
                  <a:lnTo>
                    <a:pt x="2622" y="37008"/>
                  </a:lnTo>
                  <a:lnTo>
                    <a:pt x="477" y="46532"/>
                  </a:lnTo>
                  <a:lnTo>
                    <a:pt x="0" y="56382"/>
                  </a:lnTo>
                  <a:lnTo>
                    <a:pt x="1192" y="66454"/>
                  </a:lnTo>
                  <a:lnTo>
                    <a:pt x="3886" y="76672"/>
                  </a:lnTo>
                  <a:lnTo>
                    <a:pt x="7963" y="86823"/>
                  </a:lnTo>
                  <a:lnTo>
                    <a:pt x="13440" y="96565"/>
                  </a:lnTo>
                  <a:lnTo>
                    <a:pt x="20196" y="105735"/>
                  </a:lnTo>
                  <a:lnTo>
                    <a:pt x="28002" y="113858"/>
                  </a:lnTo>
                  <a:lnTo>
                    <a:pt x="36612" y="120104"/>
                  </a:lnTo>
                  <a:lnTo>
                    <a:pt x="45805" y="124190"/>
                  </a:lnTo>
                  <a:lnTo>
                    <a:pt x="55340" y="126276"/>
                  </a:lnTo>
                  <a:lnTo>
                    <a:pt x="66096" y="126800"/>
                  </a:lnTo>
                  <a:lnTo>
                    <a:pt x="81250" y="124688"/>
                  </a:lnTo>
                  <a:lnTo>
                    <a:pt x="106168" y="11817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8013947" y="2084642"/>
              <a:ext cx="76019" cy="168457"/>
            </a:xfrm>
            <a:custGeom>
              <a:avLst/>
              <a:gdLst/>
              <a:ahLst/>
              <a:cxnLst/>
              <a:rect l="0" t="0" r="0" b="0"/>
              <a:pathLst>
                <a:path w="76019" h="168457">
                  <a:moveTo>
                    <a:pt x="61410" y="0"/>
                  </a:moveTo>
                  <a:lnTo>
                    <a:pt x="52676" y="5867"/>
                  </a:lnTo>
                  <a:lnTo>
                    <a:pt x="44970" y="11432"/>
                  </a:lnTo>
                  <a:lnTo>
                    <a:pt x="37568" y="17231"/>
                  </a:lnTo>
                  <a:lnTo>
                    <a:pt x="30307" y="23312"/>
                  </a:lnTo>
                  <a:lnTo>
                    <a:pt x="23128" y="29642"/>
                  </a:lnTo>
                  <a:lnTo>
                    <a:pt x="16017" y="36174"/>
                  </a:lnTo>
                  <a:lnTo>
                    <a:pt x="9444" y="43023"/>
                  </a:lnTo>
                  <a:lnTo>
                    <a:pt x="4323" y="50454"/>
                  </a:lnTo>
                  <a:lnTo>
                    <a:pt x="1045" y="58551"/>
                  </a:lnTo>
                  <a:lnTo>
                    <a:pt x="0" y="66768"/>
                  </a:lnTo>
                  <a:lnTo>
                    <a:pt x="1801" y="74064"/>
                  </a:lnTo>
                  <a:lnTo>
                    <a:pt x="6495" y="79934"/>
                  </a:lnTo>
                  <a:lnTo>
                    <a:pt x="13528" y="84535"/>
                  </a:lnTo>
                  <a:lnTo>
                    <a:pt x="22060" y="88395"/>
                  </a:lnTo>
                  <a:lnTo>
                    <a:pt x="31451" y="91923"/>
                  </a:lnTo>
                  <a:lnTo>
                    <a:pt x="41156" y="95498"/>
                  </a:lnTo>
                  <a:lnTo>
                    <a:pt x="50656" y="99526"/>
                  </a:lnTo>
                  <a:lnTo>
                    <a:pt x="59688" y="104173"/>
                  </a:lnTo>
                  <a:lnTo>
                    <a:pt x="67562" y="109416"/>
                  </a:lnTo>
                  <a:lnTo>
                    <a:pt x="73115" y="115154"/>
                  </a:lnTo>
                  <a:lnTo>
                    <a:pt x="75917" y="121265"/>
                  </a:lnTo>
                  <a:lnTo>
                    <a:pt x="76018" y="127486"/>
                  </a:lnTo>
                  <a:lnTo>
                    <a:pt x="73584" y="133428"/>
                  </a:lnTo>
                  <a:lnTo>
                    <a:pt x="68988" y="138901"/>
                  </a:lnTo>
                  <a:lnTo>
                    <a:pt x="62685" y="143898"/>
                  </a:lnTo>
                  <a:lnTo>
                    <a:pt x="55109" y="148487"/>
                  </a:lnTo>
                  <a:lnTo>
                    <a:pt x="46629" y="152756"/>
                  </a:lnTo>
                  <a:lnTo>
                    <a:pt x="37975" y="156637"/>
                  </a:lnTo>
                  <a:lnTo>
                    <a:pt x="29396" y="160286"/>
                  </a:lnTo>
                  <a:lnTo>
                    <a:pt x="20147" y="164023"/>
                  </a:lnTo>
                  <a:lnTo>
                    <a:pt x="8768" y="168456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151507" y="2074114"/>
              <a:ext cx="91922" cy="178985"/>
            </a:xfrm>
            <a:custGeom>
              <a:avLst/>
              <a:gdLst/>
              <a:ahLst/>
              <a:cxnLst/>
              <a:rect l="0" t="0" r="0" b="0"/>
              <a:pathLst>
                <a:path w="91922" h="178985">
                  <a:moveTo>
                    <a:pt x="71250" y="0"/>
                  </a:moveTo>
                  <a:lnTo>
                    <a:pt x="62447" y="5867"/>
                  </a:lnTo>
                  <a:lnTo>
                    <a:pt x="54101" y="11432"/>
                  </a:lnTo>
                  <a:lnTo>
                    <a:pt x="45407" y="17231"/>
                  </a:lnTo>
                  <a:lnTo>
                    <a:pt x="36459" y="23311"/>
                  </a:lnTo>
                  <a:lnTo>
                    <a:pt x="27613" y="29641"/>
                  </a:lnTo>
                  <a:lnTo>
                    <a:pt x="19087" y="36174"/>
                  </a:lnTo>
                  <a:lnTo>
                    <a:pt x="11418" y="43023"/>
                  </a:lnTo>
                  <a:lnTo>
                    <a:pt x="5485" y="50453"/>
                  </a:lnTo>
                  <a:lnTo>
                    <a:pt x="1624" y="58555"/>
                  </a:lnTo>
                  <a:lnTo>
                    <a:pt x="0" y="66945"/>
                  </a:lnTo>
                  <a:lnTo>
                    <a:pt x="872" y="74890"/>
                  </a:lnTo>
                  <a:lnTo>
                    <a:pt x="4133" y="82004"/>
                  </a:lnTo>
                  <a:lnTo>
                    <a:pt x="9556" y="88084"/>
                  </a:lnTo>
                  <a:lnTo>
                    <a:pt x="17000" y="92944"/>
                  </a:lnTo>
                  <a:lnTo>
                    <a:pt x="26182" y="96621"/>
                  </a:lnTo>
                  <a:lnTo>
                    <a:pt x="36581" y="99464"/>
                  </a:lnTo>
                  <a:lnTo>
                    <a:pt x="47542" y="102003"/>
                  </a:lnTo>
                  <a:lnTo>
                    <a:pt x="58638" y="104586"/>
                  </a:lnTo>
                  <a:lnTo>
                    <a:pt x="69186" y="107834"/>
                  </a:lnTo>
                  <a:lnTo>
                    <a:pt x="78205" y="112692"/>
                  </a:lnTo>
                  <a:lnTo>
                    <a:pt x="85288" y="119511"/>
                  </a:lnTo>
                  <a:lnTo>
                    <a:pt x="90059" y="127669"/>
                  </a:lnTo>
                  <a:lnTo>
                    <a:pt x="91921" y="135907"/>
                  </a:lnTo>
                  <a:lnTo>
                    <a:pt x="90838" y="143476"/>
                  </a:lnTo>
                  <a:lnTo>
                    <a:pt x="87215" y="150163"/>
                  </a:lnTo>
                  <a:lnTo>
                    <a:pt x="81595" y="156028"/>
                  </a:lnTo>
                  <a:lnTo>
                    <a:pt x="74499" y="161221"/>
                  </a:lnTo>
                  <a:lnTo>
                    <a:pt x="66612" y="165756"/>
                  </a:lnTo>
                  <a:lnTo>
                    <a:pt x="57903" y="169929"/>
                  </a:lnTo>
                  <a:lnTo>
                    <a:pt x="46500" y="174110"/>
                  </a:lnTo>
                  <a:lnTo>
                    <a:pt x="29135" y="178984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8296456" y="2147813"/>
              <a:ext cx="2" cy="94758"/>
            </a:xfrm>
            <a:custGeom>
              <a:avLst/>
              <a:gdLst/>
              <a:ahLst/>
              <a:cxnLst/>
              <a:rect l="0" t="0" r="0" b="0"/>
              <a:pathLst>
                <a:path w="2" h="9475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56"/>
                  </a:lnTo>
                  <a:lnTo>
                    <a:pt x="0" y="53754"/>
                  </a:lnTo>
                  <a:lnTo>
                    <a:pt x="1" y="66047"/>
                  </a:lnTo>
                  <a:lnTo>
                    <a:pt x="0" y="7902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285927" y="204252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349098" y="2125444"/>
              <a:ext cx="105286" cy="127655"/>
            </a:xfrm>
            <a:custGeom>
              <a:avLst/>
              <a:gdLst/>
              <a:ahLst/>
              <a:cxnLst/>
              <a:rect l="0" t="0" r="0" b="0"/>
              <a:pathLst>
                <a:path w="105286" h="127655">
                  <a:moveTo>
                    <a:pt x="0" y="43426"/>
                  </a:moveTo>
                  <a:lnTo>
                    <a:pt x="5734" y="52294"/>
                  </a:lnTo>
                  <a:lnTo>
                    <a:pt x="10018" y="61281"/>
                  </a:lnTo>
                  <a:lnTo>
                    <a:pt x="13201" y="71200"/>
                  </a:lnTo>
                  <a:lnTo>
                    <a:pt x="14728" y="79304"/>
                  </a:lnTo>
                  <a:lnTo>
                    <a:pt x="14381" y="81689"/>
                  </a:lnTo>
                  <a:lnTo>
                    <a:pt x="13505" y="78699"/>
                  </a:lnTo>
                  <a:lnTo>
                    <a:pt x="12855" y="72050"/>
                  </a:lnTo>
                  <a:lnTo>
                    <a:pt x="12862" y="63355"/>
                  </a:lnTo>
                  <a:lnTo>
                    <a:pt x="13654" y="53633"/>
                  </a:lnTo>
                  <a:lnTo>
                    <a:pt x="15322" y="43426"/>
                  </a:lnTo>
                  <a:lnTo>
                    <a:pt x="18038" y="33004"/>
                  </a:lnTo>
                  <a:lnTo>
                    <a:pt x="21795" y="22515"/>
                  </a:lnTo>
                  <a:lnTo>
                    <a:pt x="26604" y="12836"/>
                  </a:lnTo>
                  <a:lnTo>
                    <a:pt x="32582" y="5525"/>
                  </a:lnTo>
                  <a:lnTo>
                    <a:pt x="39672" y="1246"/>
                  </a:lnTo>
                  <a:lnTo>
                    <a:pt x="47534" y="0"/>
                  </a:lnTo>
                  <a:lnTo>
                    <a:pt x="55650" y="1589"/>
                  </a:lnTo>
                  <a:lnTo>
                    <a:pt x="63692" y="5584"/>
                  </a:lnTo>
                  <a:lnTo>
                    <a:pt x="71378" y="11466"/>
                  </a:lnTo>
                  <a:lnTo>
                    <a:pt x="78387" y="18751"/>
                  </a:lnTo>
                  <a:lnTo>
                    <a:pt x="84613" y="27050"/>
                  </a:lnTo>
                  <a:lnTo>
                    <a:pt x="89962" y="36227"/>
                  </a:lnTo>
                  <a:lnTo>
                    <a:pt x="94265" y="46370"/>
                  </a:lnTo>
                  <a:lnTo>
                    <a:pt x="97531" y="57445"/>
                  </a:lnTo>
                  <a:lnTo>
                    <a:pt x="99918" y="69086"/>
                  </a:lnTo>
                  <a:lnTo>
                    <a:pt x="101871" y="82024"/>
                  </a:lnTo>
                  <a:lnTo>
                    <a:pt x="103562" y="99630"/>
                  </a:lnTo>
                  <a:lnTo>
                    <a:pt x="105285" y="127654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8422798" y="2136758"/>
              <a:ext cx="165478" cy="347968"/>
            </a:xfrm>
            <a:custGeom>
              <a:avLst/>
              <a:gdLst/>
              <a:ahLst/>
              <a:cxnLst/>
              <a:rect l="0" t="0" r="0" b="0"/>
              <a:pathLst>
                <a:path w="165478" h="347968">
                  <a:moveTo>
                    <a:pt x="94756" y="126868"/>
                  </a:moveTo>
                  <a:lnTo>
                    <a:pt x="103557" y="123868"/>
                  </a:lnTo>
                  <a:lnTo>
                    <a:pt x="111905" y="120445"/>
                  </a:lnTo>
                  <a:lnTo>
                    <a:pt x="120595" y="116244"/>
                  </a:lnTo>
                  <a:lnTo>
                    <a:pt x="129369" y="111171"/>
                  </a:lnTo>
                  <a:lnTo>
                    <a:pt x="137568" y="105042"/>
                  </a:lnTo>
                  <a:lnTo>
                    <a:pt x="144849" y="97854"/>
                  </a:lnTo>
                  <a:lnTo>
                    <a:pt x="151039" y="89594"/>
                  </a:lnTo>
                  <a:lnTo>
                    <a:pt x="155971" y="80151"/>
                  </a:lnTo>
                  <a:lnTo>
                    <a:pt x="159683" y="69582"/>
                  </a:lnTo>
                  <a:lnTo>
                    <a:pt x="162040" y="58232"/>
                  </a:lnTo>
                  <a:lnTo>
                    <a:pt x="162654" y="46622"/>
                  </a:lnTo>
                  <a:lnTo>
                    <a:pt x="161469" y="35089"/>
                  </a:lnTo>
                  <a:lnTo>
                    <a:pt x="158386" y="24246"/>
                  </a:lnTo>
                  <a:lnTo>
                    <a:pt x="153119" y="15029"/>
                  </a:lnTo>
                  <a:lnTo>
                    <a:pt x="145730" y="7808"/>
                  </a:lnTo>
                  <a:lnTo>
                    <a:pt x="136873" y="2775"/>
                  </a:lnTo>
                  <a:lnTo>
                    <a:pt x="127559" y="206"/>
                  </a:lnTo>
                  <a:lnTo>
                    <a:pt x="118418" y="0"/>
                  </a:lnTo>
                  <a:lnTo>
                    <a:pt x="109844" y="1944"/>
                  </a:lnTo>
                  <a:lnTo>
                    <a:pt x="102166" y="5898"/>
                  </a:lnTo>
                  <a:lnTo>
                    <a:pt x="95461" y="11589"/>
                  </a:lnTo>
                  <a:lnTo>
                    <a:pt x="89942" y="18660"/>
                  </a:lnTo>
                  <a:lnTo>
                    <a:pt x="86050" y="26767"/>
                  </a:lnTo>
                  <a:lnTo>
                    <a:pt x="83872" y="35624"/>
                  </a:lnTo>
                  <a:lnTo>
                    <a:pt x="83205" y="45009"/>
                  </a:lnTo>
                  <a:lnTo>
                    <a:pt x="83736" y="54762"/>
                  </a:lnTo>
                  <a:lnTo>
                    <a:pt x="85176" y="64748"/>
                  </a:lnTo>
                  <a:lnTo>
                    <a:pt x="87769" y="74232"/>
                  </a:lnTo>
                  <a:lnTo>
                    <a:pt x="92243" y="81930"/>
                  </a:lnTo>
                  <a:lnTo>
                    <a:pt x="98833" y="87278"/>
                  </a:lnTo>
                  <a:lnTo>
                    <a:pt x="106852" y="90053"/>
                  </a:lnTo>
                  <a:lnTo>
                    <a:pt x="115005" y="90027"/>
                  </a:lnTo>
                  <a:lnTo>
                    <a:pt x="122537" y="87415"/>
                  </a:lnTo>
                  <a:lnTo>
                    <a:pt x="129817" y="84007"/>
                  </a:lnTo>
                  <a:lnTo>
                    <a:pt x="136994" y="82600"/>
                  </a:lnTo>
                  <a:lnTo>
                    <a:pt x="142972" y="84449"/>
                  </a:lnTo>
                  <a:lnTo>
                    <a:pt x="147488" y="89829"/>
                  </a:lnTo>
                  <a:lnTo>
                    <a:pt x="150746" y="98376"/>
                  </a:lnTo>
                  <a:lnTo>
                    <a:pt x="153205" y="109308"/>
                  </a:lnTo>
                  <a:lnTo>
                    <a:pt x="155433" y="121689"/>
                  </a:lnTo>
                  <a:lnTo>
                    <a:pt x="157761" y="134866"/>
                  </a:lnTo>
                  <a:lnTo>
                    <a:pt x="160148" y="148626"/>
                  </a:lnTo>
                  <a:lnTo>
                    <a:pt x="162292" y="163075"/>
                  </a:lnTo>
                  <a:lnTo>
                    <a:pt x="164025" y="178236"/>
                  </a:lnTo>
                  <a:lnTo>
                    <a:pt x="165168" y="193858"/>
                  </a:lnTo>
                  <a:lnTo>
                    <a:pt x="165477" y="209506"/>
                  </a:lnTo>
                  <a:lnTo>
                    <a:pt x="164898" y="224921"/>
                  </a:lnTo>
                  <a:lnTo>
                    <a:pt x="163372" y="239867"/>
                  </a:lnTo>
                  <a:lnTo>
                    <a:pt x="160751" y="254057"/>
                  </a:lnTo>
                  <a:lnTo>
                    <a:pt x="157058" y="267406"/>
                  </a:lnTo>
                  <a:lnTo>
                    <a:pt x="152291" y="279675"/>
                  </a:lnTo>
                  <a:lnTo>
                    <a:pt x="146344" y="290398"/>
                  </a:lnTo>
                  <a:lnTo>
                    <a:pt x="139264" y="299463"/>
                  </a:lnTo>
                  <a:lnTo>
                    <a:pt x="131069" y="307061"/>
                  </a:lnTo>
                  <a:lnTo>
                    <a:pt x="121667" y="313488"/>
                  </a:lnTo>
                  <a:lnTo>
                    <a:pt x="111123" y="319039"/>
                  </a:lnTo>
                  <a:lnTo>
                    <a:pt x="99789" y="323957"/>
                  </a:lnTo>
                  <a:lnTo>
                    <a:pt x="88191" y="328428"/>
                  </a:lnTo>
                  <a:lnTo>
                    <a:pt x="76650" y="332586"/>
                  </a:lnTo>
                  <a:lnTo>
                    <a:pt x="65168" y="336376"/>
                  </a:lnTo>
                  <a:lnTo>
                    <a:pt x="52067" y="339946"/>
                  </a:lnTo>
                  <a:lnTo>
                    <a:pt x="32847" y="343612"/>
                  </a:lnTo>
                  <a:lnTo>
                    <a:pt x="0" y="34796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8686010" y="2253098"/>
              <a:ext cx="26476" cy="105286"/>
            </a:xfrm>
            <a:custGeom>
              <a:avLst/>
              <a:gdLst/>
              <a:ahLst/>
              <a:cxnLst/>
              <a:rect l="0" t="0" r="0" b="0"/>
              <a:pathLst>
                <a:path w="26476" h="105286">
                  <a:moveTo>
                    <a:pt x="0" y="0"/>
                  </a:moveTo>
                  <a:lnTo>
                    <a:pt x="3000" y="8734"/>
                  </a:lnTo>
                  <a:lnTo>
                    <a:pt x="6422" y="16441"/>
                  </a:lnTo>
                  <a:lnTo>
                    <a:pt x="10610" y="23852"/>
                  </a:lnTo>
                  <a:lnTo>
                    <a:pt x="15165" y="31459"/>
                  </a:lnTo>
                  <a:lnTo>
                    <a:pt x="19350" y="39934"/>
                  </a:lnTo>
                  <a:lnTo>
                    <a:pt x="22769" y="49552"/>
                  </a:lnTo>
                  <a:lnTo>
                    <a:pt x="25183" y="59846"/>
                  </a:lnTo>
                  <a:lnTo>
                    <a:pt x="26475" y="70906"/>
                  </a:lnTo>
                  <a:lnTo>
                    <a:pt x="25631" y="8482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8949223" y="1926715"/>
              <a:ext cx="31586" cy="336912"/>
            </a:xfrm>
            <a:custGeom>
              <a:avLst/>
              <a:gdLst/>
              <a:ahLst/>
              <a:cxnLst/>
              <a:rect l="0" t="0" r="0" b="0"/>
              <a:pathLst>
                <a:path w="31586" h="336912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71"/>
                  </a:lnTo>
                  <a:lnTo>
                    <a:pt x="3686" y="46978"/>
                  </a:lnTo>
                  <a:lnTo>
                    <a:pt x="5354" y="60935"/>
                  </a:lnTo>
                  <a:lnTo>
                    <a:pt x="6772" y="76493"/>
                  </a:lnTo>
                  <a:lnTo>
                    <a:pt x="8043" y="93323"/>
                  </a:lnTo>
                  <a:lnTo>
                    <a:pt x="9500" y="110832"/>
                  </a:lnTo>
                  <a:lnTo>
                    <a:pt x="11330" y="128611"/>
                  </a:lnTo>
                  <a:lnTo>
                    <a:pt x="13388" y="146614"/>
                  </a:lnTo>
                  <a:lnTo>
                    <a:pt x="15315" y="165065"/>
                  </a:lnTo>
                  <a:lnTo>
                    <a:pt x="16914" y="184060"/>
                  </a:lnTo>
                  <a:lnTo>
                    <a:pt x="18310" y="203239"/>
                  </a:lnTo>
                  <a:lnTo>
                    <a:pt x="19855" y="221896"/>
                  </a:lnTo>
                  <a:lnTo>
                    <a:pt x="21740" y="239665"/>
                  </a:lnTo>
                  <a:lnTo>
                    <a:pt x="23846" y="256502"/>
                  </a:lnTo>
                  <a:lnTo>
                    <a:pt x="26028" y="274475"/>
                  </a:lnTo>
                  <a:lnTo>
                    <a:pt x="28480" y="298511"/>
                  </a:lnTo>
                  <a:lnTo>
                    <a:pt x="31585" y="336911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9038051" y="2116227"/>
              <a:ext cx="73554" cy="123392"/>
            </a:xfrm>
            <a:custGeom>
              <a:avLst/>
              <a:gdLst/>
              <a:ahLst/>
              <a:cxnLst/>
              <a:rect l="0" t="0" r="0" b="0"/>
              <a:pathLst>
                <a:path w="73554" h="123392">
                  <a:moveTo>
                    <a:pt x="16456" y="10529"/>
                  </a:moveTo>
                  <a:lnTo>
                    <a:pt x="10723" y="19398"/>
                  </a:lnTo>
                  <a:lnTo>
                    <a:pt x="6438" y="28384"/>
                  </a:lnTo>
                  <a:lnTo>
                    <a:pt x="3238" y="38375"/>
                  </a:lnTo>
                  <a:lnTo>
                    <a:pt x="1049" y="49183"/>
                  </a:lnTo>
                  <a:lnTo>
                    <a:pt x="0" y="60346"/>
                  </a:lnTo>
                  <a:lnTo>
                    <a:pt x="63" y="71547"/>
                  </a:lnTo>
                  <a:lnTo>
                    <a:pt x="1232" y="82486"/>
                  </a:lnTo>
                  <a:lnTo>
                    <a:pt x="3609" y="92822"/>
                  </a:lnTo>
                  <a:lnTo>
                    <a:pt x="7137" y="102421"/>
                  </a:lnTo>
                  <a:lnTo>
                    <a:pt x="11791" y="110847"/>
                  </a:lnTo>
                  <a:lnTo>
                    <a:pt x="17665" y="117303"/>
                  </a:lnTo>
                  <a:lnTo>
                    <a:pt x="24684" y="121523"/>
                  </a:lnTo>
                  <a:lnTo>
                    <a:pt x="32499" y="123391"/>
                  </a:lnTo>
                  <a:lnTo>
                    <a:pt x="40583" y="122683"/>
                  </a:lnTo>
                  <a:lnTo>
                    <a:pt x="48601" y="119535"/>
                  </a:lnTo>
                  <a:lnTo>
                    <a:pt x="56100" y="114186"/>
                  </a:lnTo>
                  <a:lnTo>
                    <a:pt x="62452" y="106792"/>
                  </a:lnTo>
                  <a:lnTo>
                    <a:pt x="67417" y="97638"/>
                  </a:lnTo>
                  <a:lnTo>
                    <a:pt x="70937" y="87089"/>
                  </a:lnTo>
                  <a:lnTo>
                    <a:pt x="72940" y="75494"/>
                  </a:lnTo>
                  <a:lnTo>
                    <a:pt x="73553" y="63155"/>
                  </a:lnTo>
                  <a:lnTo>
                    <a:pt x="73182" y="50712"/>
                  </a:lnTo>
                  <a:lnTo>
                    <a:pt x="72379" y="37820"/>
                  </a:lnTo>
                  <a:lnTo>
                    <a:pt x="71076" y="22234"/>
                  </a:lnTo>
                  <a:lnTo>
                    <a:pt x="69099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9170321" y="2153662"/>
              <a:ext cx="200042" cy="131022"/>
            </a:xfrm>
            <a:custGeom>
              <a:avLst/>
              <a:gdLst/>
              <a:ahLst/>
              <a:cxnLst/>
              <a:rect l="0" t="0" r="0" b="0"/>
              <a:pathLst>
                <a:path w="200042" h="131022">
                  <a:moveTo>
                    <a:pt x="0" y="36265"/>
                  </a:moveTo>
                  <a:lnTo>
                    <a:pt x="2867" y="45134"/>
                  </a:lnTo>
                  <a:lnTo>
                    <a:pt x="5009" y="54120"/>
                  </a:lnTo>
                  <a:lnTo>
                    <a:pt x="6614" y="64023"/>
                  </a:lnTo>
                  <a:lnTo>
                    <a:pt x="7869" y="71567"/>
                  </a:lnTo>
                  <a:lnTo>
                    <a:pt x="8861" y="72579"/>
                  </a:lnTo>
                  <a:lnTo>
                    <a:pt x="9519" y="68196"/>
                  </a:lnTo>
                  <a:lnTo>
                    <a:pt x="9923" y="60280"/>
                  </a:lnTo>
                  <a:lnTo>
                    <a:pt x="10333" y="50307"/>
                  </a:lnTo>
                  <a:lnTo>
                    <a:pt x="11124" y="39413"/>
                  </a:lnTo>
                  <a:lnTo>
                    <a:pt x="12471" y="28261"/>
                  </a:lnTo>
                  <a:lnTo>
                    <a:pt x="14695" y="17791"/>
                  </a:lnTo>
                  <a:lnTo>
                    <a:pt x="18322" y="9332"/>
                  </a:lnTo>
                  <a:lnTo>
                    <a:pt x="23495" y="3425"/>
                  </a:lnTo>
                  <a:lnTo>
                    <a:pt x="29732" y="253"/>
                  </a:lnTo>
                  <a:lnTo>
                    <a:pt x="36142" y="0"/>
                  </a:lnTo>
                  <a:lnTo>
                    <a:pt x="42192" y="2453"/>
                  </a:lnTo>
                  <a:lnTo>
                    <a:pt x="47879" y="6977"/>
                  </a:lnTo>
                  <a:lnTo>
                    <a:pt x="53529" y="12743"/>
                  </a:lnTo>
                  <a:lnTo>
                    <a:pt x="59365" y="19169"/>
                  </a:lnTo>
                  <a:lnTo>
                    <a:pt x="65454" y="26087"/>
                  </a:lnTo>
                  <a:lnTo>
                    <a:pt x="71782" y="33634"/>
                  </a:lnTo>
                  <a:lnTo>
                    <a:pt x="78302" y="41781"/>
                  </a:lnTo>
                  <a:lnTo>
                    <a:pt x="84843" y="47741"/>
                  </a:lnTo>
                  <a:lnTo>
                    <a:pt x="90899" y="48289"/>
                  </a:lnTo>
                  <a:lnTo>
                    <a:pt x="96236" y="44756"/>
                  </a:lnTo>
                  <a:lnTo>
                    <a:pt x="101351" y="38828"/>
                  </a:lnTo>
                  <a:lnTo>
                    <a:pt x="106649" y="31781"/>
                  </a:lnTo>
                  <a:lnTo>
                    <a:pt x="112287" y="24348"/>
                  </a:lnTo>
                  <a:lnTo>
                    <a:pt x="118436" y="17352"/>
                  </a:lnTo>
                  <a:lnTo>
                    <a:pt x="125348" y="11843"/>
                  </a:lnTo>
                  <a:lnTo>
                    <a:pt x="133081" y="8256"/>
                  </a:lnTo>
                  <a:lnTo>
                    <a:pt x="141381" y="6979"/>
                  </a:lnTo>
                  <a:lnTo>
                    <a:pt x="149793" y="8612"/>
                  </a:lnTo>
                  <a:lnTo>
                    <a:pt x="158039" y="13189"/>
                  </a:lnTo>
                  <a:lnTo>
                    <a:pt x="165860" y="20141"/>
                  </a:lnTo>
                  <a:lnTo>
                    <a:pt x="172959" y="28617"/>
                  </a:lnTo>
                  <a:lnTo>
                    <a:pt x="179247" y="37979"/>
                  </a:lnTo>
                  <a:lnTo>
                    <a:pt x="184636" y="48004"/>
                  </a:lnTo>
                  <a:lnTo>
                    <a:pt x="188966" y="58784"/>
                  </a:lnTo>
                  <a:lnTo>
                    <a:pt x="192251" y="70314"/>
                  </a:lnTo>
                  <a:lnTo>
                    <a:pt x="194650" y="82077"/>
                  </a:lnTo>
                  <a:lnTo>
                    <a:pt x="196612" y="94374"/>
                  </a:lnTo>
                  <a:lnTo>
                    <a:pt x="198310" y="109401"/>
                  </a:lnTo>
                  <a:lnTo>
                    <a:pt x="200041" y="131021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9391419" y="1989886"/>
              <a:ext cx="148014" cy="282405"/>
            </a:xfrm>
            <a:custGeom>
              <a:avLst/>
              <a:gdLst/>
              <a:ahLst/>
              <a:cxnLst/>
              <a:rect l="0" t="0" r="0" b="0"/>
              <a:pathLst>
                <a:path w="148014" h="282405">
                  <a:moveTo>
                    <a:pt x="0" y="0"/>
                  </a:moveTo>
                  <a:lnTo>
                    <a:pt x="68" y="11802"/>
                  </a:lnTo>
                  <a:lnTo>
                    <a:pt x="708" y="23571"/>
                  </a:lnTo>
                  <a:lnTo>
                    <a:pt x="2004" y="36465"/>
                  </a:lnTo>
                  <a:lnTo>
                    <a:pt x="3864" y="50486"/>
                  </a:lnTo>
                  <a:lnTo>
                    <a:pt x="6181" y="65463"/>
                  </a:lnTo>
                  <a:lnTo>
                    <a:pt x="8847" y="81176"/>
                  </a:lnTo>
                  <a:lnTo>
                    <a:pt x="11771" y="97106"/>
                  </a:lnTo>
                  <a:lnTo>
                    <a:pt x="14878" y="112482"/>
                  </a:lnTo>
                  <a:lnTo>
                    <a:pt x="18119" y="126931"/>
                  </a:lnTo>
                  <a:lnTo>
                    <a:pt x="21615" y="140595"/>
                  </a:lnTo>
                  <a:lnTo>
                    <a:pt x="25648" y="153925"/>
                  </a:lnTo>
                  <a:lnTo>
                    <a:pt x="30317" y="167230"/>
                  </a:lnTo>
                  <a:lnTo>
                    <a:pt x="35249" y="180644"/>
                  </a:lnTo>
                  <a:lnTo>
                    <a:pt x="39721" y="194196"/>
                  </a:lnTo>
                  <a:lnTo>
                    <a:pt x="43350" y="207872"/>
                  </a:lnTo>
                  <a:lnTo>
                    <a:pt x="45937" y="221481"/>
                  </a:lnTo>
                  <a:lnTo>
                    <a:pt x="47298" y="234692"/>
                  </a:lnTo>
                  <a:lnTo>
                    <a:pt x="47468" y="247286"/>
                  </a:lnTo>
                  <a:lnTo>
                    <a:pt x="46605" y="256889"/>
                  </a:lnTo>
                  <a:lnTo>
                    <a:pt x="45260" y="260289"/>
                  </a:lnTo>
                  <a:lnTo>
                    <a:pt x="44161" y="258044"/>
                  </a:lnTo>
                  <a:lnTo>
                    <a:pt x="43433" y="251779"/>
                  </a:lnTo>
                  <a:lnTo>
                    <a:pt x="43306" y="243006"/>
                  </a:lnTo>
                  <a:lnTo>
                    <a:pt x="44305" y="232958"/>
                  </a:lnTo>
                  <a:lnTo>
                    <a:pt x="46628" y="222382"/>
                  </a:lnTo>
                  <a:lnTo>
                    <a:pt x="50329" y="211967"/>
                  </a:lnTo>
                  <a:lnTo>
                    <a:pt x="55491" y="202483"/>
                  </a:lnTo>
                  <a:lnTo>
                    <a:pt x="62007" y="194254"/>
                  </a:lnTo>
                  <a:lnTo>
                    <a:pt x="69636" y="187554"/>
                  </a:lnTo>
                  <a:lnTo>
                    <a:pt x="78119" y="182791"/>
                  </a:lnTo>
                  <a:lnTo>
                    <a:pt x="87224" y="180002"/>
                  </a:lnTo>
                  <a:lnTo>
                    <a:pt x="96606" y="179245"/>
                  </a:lnTo>
                  <a:lnTo>
                    <a:pt x="105824" y="180772"/>
                  </a:lnTo>
                  <a:lnTo>
                    <a:pt x="114646" y="184502"/>
                  </a:lnTo>
                  <a:lnTo>
                    <a:pt x="122874" y="190088"/>
                  </a:lnTo>
                  <a:lnTo>
                    <a:pt x="130255" y="197116"/>
                  </a:lnTo>
                  <a:lnTo>
                    <a:pt x="136728" y="205209"/>
                  </a:lnTo>
                  <a:lnTo>
                    <a:pt x="142076" y="214064"/>
                  </a:lnTo>
                  <a:lnTo>
                    <a:pt x="145846" y="223452"/>
                  </a:lnTo>
                  <a:lnTo>
                    <a:pt x="147923" y="233203"/>
                  </a:lnTo>
                  <a:lnTo>
                    <a:pt x="148013" y="243037"/>
                  </a:lnTo>
                  <a:lnTo>
                    <a:pt x="145497" y="252567"/>
                  </a:lnTo>
                  <a:lnTo>
                    <a:pt x="140287" y="261594"/>
                  </a:lnTo>
                  <a:lnTo>
                    <a:pt x="132891" y="269621"/>
                  </a:lnTo>
                  <a:lnTo>
                    <a:pt x="124109" y="275803"/>
                  </a:lnTo>
                  <a:lnTo>
                    <a:pt x="114546" y="279845"/>
                  </a:lnTo>
                  <a:lnTo>
                    <a:pt x="104629" y="281902"/>
                  </a:lnTo>
                  <a:lnTo>
                    <a:pt x="93511" y="282404"/>
                  </a:lnTo>
                  <a:lnTo>
                    <a:pt x="77989" y="280273"/>
                  </a:lnTo>
                  <a:lnTo>
                    <a:pt x="52643" y="27374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9584063" y="2128987"/>
              <a:ext cx="91627" cy="146422"/>
            </a:xfrm>
            <a:custGeom>
              <a:avLst/>
              <a:gdLst/>
              <a:ahLst/>
              <a:cxnLst/>
              <a:rect l="0" t="0" r="0" b="0"/>
              <a:pathLst>
                <a:path w="91627" h="146422">
                  <a:moveTo>
                    <a:pt x="7398" y="71468"/>
                  </a:moveTo>
                  <a:lnTo>
                    <a:pt x="18999" y="71335"/>
                  </a:lnTo>
                  <a:lnTo>
                    <a:pt x="28847" y="70054"/>
                  </a:lnTo>
                  <a:lnTo>
                    <a:pt x="37853" y="67461"/>
                  </a:lnTo>
                  <a:lnTo>
                    <a:pt x="46294" y="63741"/>
                  </a:lnTo>
                  <a:lnTo>
                    <a:pt x="54321" y="59109"/>
                  </a:lnTo>
                  <a:lnTo>
                    <a:pt x="62031" y="53771"/>
                  </a:lnTo>
                  <a:lnTo>
                    <a:pt x="69017" y="47751"/>
                  </a:lnTo>
                  <a:lnTo>
                    <a:pt x="74423" y="40889"/>
                  </a:lnTo>
                  <a:lnTo>
                    <a:pt x="77899" y="33174"/>
                  </a:lnTo>
                  <a:lnTo>
                    <a:pt x="79247" y="25046"/>
                  </a:lnTo>
                  <a:lnTo>
                    <a:pt x="78182" y="17277"/>
                  </a:lnTo>
                  <a:lnTo>
                    <a:pt x="74796" y="10291"/>
                  </a:lnTo>
                  <a:lnTo>
                    <a:pt x="69456" y="4636"/>
                  </a:lnTo>
                  <a:lnTo>
                    <a:pt x="62599" y="1126"/>
                  </a:lnTo>
                  <a:lnTo>
                    <a:pt x="54629" y="0"/>
                  </a:lnTo>
                  <a:lnTo>
                    <a:pt x="46028" y="1177"/>
                  </a:lnTo>
                  <a:lnTo>
                    <a:pt x="37341" y="4544"/>
                  </a:lnTo>
                  <a:lnTo>
                    <a:pt x="28886" y="9808"/>
                  </a:lnTo>
                  <a:lnTo>
                    <a:pt x="21076" y="16746"/>
                  </a:lnTo>
                  <a:lnTo>
                    <a:pt x="14507" y="25289"/>
                  </a:lnTo>
                  <a:lnTo>
                    <a:pt x="9387" y="35252"/>
                  </a:lnTo>
                  <a:lnTo>
                    <a:pt x="5593" y="46363"/>
                  </a:lnTo>
                  <a:lnTo>
                    <a:pt x="2873" y="58344"/>
                  </a:lnTo>
                  <a:lnTo>
                    <a:pt x="973" y="70949"/>
                  </a:lnTo>
                  <a:lnTo>
                    <a:pt x="0" y="83667"/>
                  </a:lnTo>
                  <a:lnTo>
                    <a:pt x="393" y="95746"/>
                  </a:lnTo>
                  <a:lnTo>
                    <a:pt x="2292" y="106824"/>
                  </a:lnTo>
                  <a:lnTo>
                    <a:pt x="5701" y="116737"/>
                  </a:lnTo>
                  <a:lnTo>
                    <a:pt x="10663" y="125331"/>
                  </a:lnTo>
                  <a:lnTo>
                    <a:pt x="17046" y="132659"/>
                  </a:lnTo>
                  <a:lnTo>
                    <a:pt x="24755" y="138598"/>
                  </a:lnTo>
                  <a:lnTo>
                    <a:pt x="33824" y="142773"/>
                  </a:lnTo>
                  <a:lnTo>
                    <a:pt x="44127" y="145144"/>
                  </a:lnTo>
                  <a:lnTo>
                    <a:pt x="54831" y="146109"/>
                  </a:lnTo>
                  <a:lnTo>
                    <a:pt x="65542" y="146421"/>
                  </a:lnTo>
                  <a:lnTo>
                    <a:pt x="77196" y="146110"/>
                  </a:lnTo>
                  <a:lnTo>
                    <a:pt x="91626" y="145168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9738860" y="2126756"/>
              <a:ext cx="126343" cy="142212"/>
            </a:xfrm>
            <a:custGeom>
              <a:avLst/>
              <a:gdLst/>
              <a:ahLst/>
              <a:cxnLst/>
              <a:rect l="0" t="0" r="0" b="0"/>
              <a:pathLst>
                <a:path w="126343" h="142212">
                  <a:moveTo>
                    <a:pt x="0" y="73699"/>
                  </a:moveTo>
                  <a:lnTo>
                    <a:pt x="2933" y="82501"/>
                  </a:lnTo>
                  <a:lnTo>
                    <a:pt x="5715" y="90848"/>
                  </a:lnTo>
                  <a:lnTo>
                    <a:pt x="8615" y="99551"/>
                  </a:lnTo>
                  <a:lnTo>
                    <a:pt x="11655" y="108845"/>
                  </a:lnTo>
                  <a:lnTo>
                    <a:pt x="14821" y="118988"/>
                  </a:lnTo>
                  <a:lnTo>
                    <a:pt x="18060" y="129958"/>
                  </a:lnTo>
                  <a:lnTo>
                    <a:pt x="20476" y="139007"/>
                  </a:lnTo>
                  <a:lnTo>
                    <a:pt x="21008" y="142211"/>
                  </a:lnTo>
                  <a:lnTo>
                    <a:pt x="20057" y="139772"/>
                  </a:lnTo>
                  <a:lnTo>
                    <a:pt x="18159" y="133452"/>
                  </a:lnTo>
                  <a:lnTo>
                    <a:pt x="15670" y="124945"/>
                  </a:lnTo>
                  <a:lnTo>
                    <a:pt x="12822" y="115326"/>
                  </a:lnTo>
                  <a:lnTo>
                    <a:pt x="10080" y="105010"/>
                  </a:lnTo>
                  <a:lnTo>
                    <a:pt x="8141" y="93977"/>
                  </a:lnTo>
                  <a:lnTo>
                    <a:pt x="7323" y="82239"/>
                  </a:lnTo>
                  <a:lnTo>
                    <a:pt x="7755" y="70056"/>
                  </a:lnTo>
                  <a:lnTo>
                    <a:pt x="9565" y="57865"/>
                  </a:lnTo>
                  <a:lnTo>
                    <a:pt x="12681" y="45931"/>
                  </a:lnTo>
                  <a:lnTo>
                    <a:pt x="17215" y="34814"/>
                  </a:lnTo>
                  <a:lnTo>
                    <a:pt x="23529" y="25411"/>
                  </a:lnTo>
                  <a:lnTo>
                    <a:pt x="31666" y="18056"/>
                  </a:lnTo>
                  <a:lnTo>
                    <a:pt x="41381" y="12593"/>
                  </a:lnTo>
                  <a:lnTo>
                    <a:pt x="52344" y="8671"/>
                  </a:lnTo>
                  <a:lnTo>
                    <a:pt x="64221" y="5916"/>
                  </a:lnTo>
                  <a:lnTo>
                    <a:pt x="76337" y="4008"/>
                  </a:lnTo>
                  <a:lnTo>
                    <a:pt x="88968" y="2494"/>
                  </a:lnTo>
                  <a:lnTo>
                    <a:pt x="104331" y="123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6622476" y="2648531"/>
            <a:ext cx="1279739" cy="477956"/>
            <a:chOff x="6622476" y="2648531"/>
            <a:chExt cx="1279739" cy="477956"/>
          </a:xfrm>
        </p:grpSpPr>
        <p:sp>
          <p:nvSpPr>
            <p:cNvPr id="198" name="Freeform 197"/>
            <p:cNvSpPr/>
            <p:nvPr/>
          </p:nvSpPr>
          <p:spPr>
            <a:xfrm>
              <a:off x="6622476" y="2791693"/>
              <a:ext cx="125857" cy="334794"/>
            </a:xfrm>
            <a:custGeom>
              <a:avLst/>
              <a:gdLst/>
              <a:ahLst/>
              <a:cxnLst/>
              <a:rect l="0" t="0" r="0" b="0"/>
              <a:pathLst>
                <a:path w="125857" h="334794">
                  <a:moveTo>
                    <a:pt x="21006" y="93115"/>
                  </a:moveTo>
                  <a:lnTo>
                    <a:pt x="21006" y="104850"/>
                  </a:lnTo>
                  <a:lnTo>
                    <a:pt x="21006" y="115979"/>
                  </a:lnTo>
                  <a:lnTo>
                    <a:pt x="21006" y="127582"/>
                  </a:lnTo>
                  <a:lnTo>
                    <a:pt x="21006" y="139916"/>
                  </a:lnTo>
                  <a:lnTo>
                    <a:pt x="21006" y="153224"/>
                  </a:lnTo>
                  <a:lnTo>
                    <a:pt x="21006" y="167529"/>
                  </a:lnTo>
                  <a:lnTo>
                    <a:pt x="21006" y="182534"/>
                  </a:lnTo>
                  <a:lnTo>
                    <a:pt x="21006" y="197747"/>
                  </a:lnTo>
                  <a:lnTo>
                    <a:pt x="21006" y="212869"/>
                  </a:lnTo>
                  <a:lnTo>
                    <a:pt x="21006" y="227954"/>
                  </a:lnTo>
                  <a:lnTo>
                    <a:pt x="21006" y="243301"/>
                  </a:lnTo>
                  <a:lnTo>
                    <a:pt x="21001" y="259066"/>
                  </a:lnTo>
                  <a:lnTo>
                    <a:pt x="20828" y="275095"/>
                  </a:lnTo>
                  <a:lnTo>
                    <a:pt x="20180" y="291016"/>
                  </a:lnTo>
                  <a:lnTo>
                    <a:pt x="18927" y="306586"/>
                  </a:lnTo>
                  <a:lnTo>
                    <a:pt x="17089" y="320605"/>
                  </a:lnTo>
                  <a:lnTo>
                    <a:pt x="14344" y="330542"/>
                  </a:lnTo>
                  <a:lnTo>
                    <a:pt x="10851" y="334793"/>
                  </a:lnTo>
                  <a:lnTo>
                    <a:pt x="7752" y="333433"/>
                  </a:lnTo>
                  <a:lnTo>
                    <a:pt x="5385" y="327465"/>
                  </a:lnTo>
                  <a:lnTo>
                    <a:pt x="3682" y="318184"/>
                  </a:lnTo>
                  <a:lnTo>
                    <a:pt x="2490" y="306863"/>
                  </a:lnTo>
                  <a:lnTo>
                    <a:pt x="1668" y="294377"/>
                  </a:lnTo>
                  <a:lnTo>
                    <a:pt x="1107" y="281239"/>
                  </a:lnTo>
                  <a:lnTo>
                    <a:pt x="727" y="267731"/>
                  </a:lnTo>
                  <a:lnTo>
                    <a:pt x="470" y="254013"/>
                  </a:lnTo>
                  <a:lnTo>
                    <a:pt x="298" y="240171"/>
                  </a:lnTo>
                  <a:lnTo>
                    <a:pt x="182" y="226256"/>
                  </a:lnTo>
                  <a:lnTo>
                    <a:pt x="105" y="212295"/>
                  </a:lnTo>
                  <a:lnTo>
                    <a:pt x="53" y="198307"/>
                  </a:lnTo>
                  <a:lnTo>
                    <a:pt x="18" y="184301"/>
                  </a:lnTo>
                  <a:lnTo>
                    <a:pt x="0" y="170288"/>
                  </a:lnTo>
                  <a:lnTo>
                    <a:pt x="157" y="156437"/>
                  </a:lnTo>
                  <a:lnTo>
                    <a:pt x="795" y="143056"/>
                  </a:lnTo>
                  <a:lnTo>
                    <a:pt x="2042" y="130277"/>
                  </a:lnTo>
                  <a:lnTo>
                    <a:pt x="3863" y="118068"/>
                  </a:lnTo>
                  <a:lnTo>
                    <a:pt x="6156" y="106329"/>
                  </a:lnTo>
                  <a:lnTo>
                    <a:pt x="8809" y="94949"/>
                  </a:lnTo>
                  <a:lnTo>
                    <a:pt x="11726" y="83831"/>
                  </a:lnTo>
                  <a:lnTo>
                    <a:pt x="14831" y="72898"/>
                  </a:lnTo>
                  <a:lnTo>
                    <a:pt x="18069" y="62099"/>
                  </a:lnTo>
                  <a:lnTo>
                    <a:pt x="21564" y="51558"/>
                  </a:lnTo>
                  <a:lnTo>
                    <a:pt x="25596" y="41552"/>
                  </a:lnTo>
                  <a:lnTo>
                    <a:pt x="30279" y="32198"/>
                  </a:lnTo>
                  <a:lnTo>
                    <a:pt x="35730" y="23611"/>
                  </a:lnTo>
                  <a:lnTo>
                    <a:pt x="42147" y="15990"/>
                  </a:lnTo>
                  <a:lnTo>
                    <a:pt x="49540" y="9359"/>
                  </a:lnTo>
                  <a:lnTo>
                    <a:pt x="57776" y="4076"/>
                  </a:lnTo>
                  <a:lnTo>
                    <a:pt x="66676" y="882"/>
                  </a:lnTo>
                  <a:lnTo>
                    <a:pt x="76063" y="0"/>
                  </a:lnTo>
                  <a:lnTo>
                    <a:pt x="85637" y="1358"/>
                  </a:lnTo>
                  <a:lnTo>
                    <a:pt x="94983" y="4852"/>
                  </a:lnTo>
                  <a:lnTo>
                    <a:pt x="103882" y="10202"/>
                  </a:lnTo>
                  <a:lnTo>
                    <a:pt x="111822" y="17029"/>
                  </a:lnTo>
                  <a:lnTo>
                    <a:pt x="117945" y="24965"/>
                  </a:lnTo>
                  <a:lnTo>
                    <a:pt x="121952" y="33708"/>
                  </a:lnTo>
                  <a:lnTo>
                    <a:pt x="124185" y="43186"/>
                  </a:lnTo>
                  <a:lnTo>
                    <a:pt x="125319" y="53531"/>
                  </a:lnTo>
                  <a:lnTo>
                    <a:pt x="125856" y="64747"/>
                  </a:lnTo>
                  <a:lnTo>
                    <a:pt x="125764" y="76551"/>
                  </a:lnTo>
                  <a:lnTo>
                    <a:pt x="124580" y="88474"/>
                  </a:lnTo>
                  <a:lnTo>
                    <a:pt x="122120" y="100231"/>
                  </a:lnTo>
                  <a:lnTo>
                    <a:pt x="118486" y="111566"/>
                  </a:lnTo>
                  <a:lnTo>
                    <a:pt x="113899" y="122178"/>
                  </a:lnTo>
                  <a:lnTo>
                    <a:pt x="108582" y="131976"/>
                  </a:lnTo>
                  <a:lnTo>
                    <a:pt x="102571" y="140877"/>
                  </a:lnTo>
                  <a:lnTo>
                    <a:pt x="95712" y="148718"/>
                  </a:lnTo>
                  <a:lnTo>
                    <a:pt x="87993" y="155508"/>
                  </a:lnTo>
                  <a:lnTo>
                    <a:pt x="79602" y="161257"/>
                  </a:lnTo>
                  <a:lnTo>
                    <a:pt x="69813" y="166444"/>
                  </a:lnTo>
                  <a:lnTo>
                    <a:pt x="55531" y="171527"/>
                  </a:lnTo>
                  <a:lnTo>
                    <a:pt x="31534" y="17734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6811938" y="2821637"/>
              <a:ext cx="105285" cy="142733"/>
            </a:xfrm>
            <a:custGeom>
              <a:avLst/>
              <a:gdLst/>
              <a:ahLst/>
              <a:cxnLst/>
              <a:rect l="0" t="0" r="0" b="0"/>
              <a:pathLst>
                <a:path w="105285" h="142733">
                  <a:moveTo>
                    <a:pt x="0" y="42114"/>
                  </a:moveTo>
                  <a:lnTo>
                    <a:pt x="134" y="56716"/>
                  </a:lnTo>
                  <a:lnTo>
                    <a:pt x="1414" y="69987"/>
                  </a:lnTo>
                  <a:lnTo>
                    <a:pt x="4004" y="83184"/>
                  </a:lnTo>
                  <a:lnTo>
                    <a:pt x="7550" y="96353"/>
                  </a:lnTo>
                  <a:lnTo>
                    <a:pt x="11534" y="109213"/>
                  </a:lnTo>
                  <a:lnTo>
                    <a:pt x="15592" y="121595"/>
                  </a:lnTo>
                  <a:lnTo>
                    <a:pt x="18770" y="132809"/>
                  </a:lnTo>
                  <a:lnTo>
                    <a:pt x="19326" y="140438"/>
                  </a:lnTo>
                  <a:lnTo>
                    <a:pt x="17228" y="142732"/>
                  </a:lnTo>
                  <a:lnTo>
                    <a:pt x="14101" y="140811"/>
                  </a:lnTo>
                  <a:lnTo>
                    <a:pt x="10841" y="135842"/>
                  </a:lnTo>
                  <a:lnTo>
                    <a:pt x="7974" y="128474"/>
                  </a:lnTo>
                  <a:lnTo>
                    <a:pt x="5696" y="119224"/>
                  </a:lnTo>
                  <a:lnTo>
                    <a:pt x="4158" y="108554"/>
                  </a:lnTo>
                  <a:lnTo>
                    <a:pt x="3571" y="96849"/>
                  </a:lnTo>
                  <a:lnTo>
                    <a:pt x="3964" y="84420"/>
                  </a:lnTo>
                  <a:lnTo>
                    <a:pt x="5531" y="71815"/>
                  </a:lnTo>
                  <a:lnTo>
                    <a:pt x="8712" y="59810"/>
                  </a:lnTo>
                  <a:lnTo>
                    <a:pt x="13593" y="48779"/>
                  </a:lnTo>
                  <a:lnTo>
                    <a:pt x="19972" y="38898"/>
                  </a:lnTo>
                  <a:lnTo>
                    <a:pt x="27542" y="30325"/>
                  </a:lnTo>
                  <a:lnTo>
                    <a:pt x="36002" y="23006"/>
                  </a:lnTo>
                  <a:lnTo>
                    <a:pt x="45224" y="16885"/>
                  </a:lnTo>
                  <a:lnTo>
                    <a:pt x="56472" y="11400"/>
                  </a:lnTo>
                  <a:lnTo>
                    <a:pt x="74082" y="6065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6954073" y="2836193"/>
              <a:ext cx="89233" cy="112136"/>
            </a:xfrm>
            <a:custGeom>
              <a:avLst/>
              <a:gdLst/>
              <a:ahLst/>
              <a:cxnLst/>
              <a:rect l="0" t="0" r="0" b="0"/>
              <a:pathLst>
                <a:path w="89233" h="112136">
                  <a:moveTo>
                    <a:pt x="68434" y="27558"/>
                  </a:moveTo>
                  <a:lnTo>
                    <a:pt x="65366" y="16158"/>
                  </a:lnTo>
                  <a:lnTo>
                    <a:pt x="61304" y="8230"/>
                  </a:lnTo>
                  <a:lnTo>
                    <a:pt x="55816" y="3119"/>
                  </a:lnTo>
                  <a:lnTo>
                    <a:pt x="49228" y="429"/>
                  </a:lnTo>
                  <a:lnTo>
                    <a:pt x="42079" y="0"/>
                  </a:lnTo>
                  <a:lnTo>
                    <a:pt x="34740" y="1534"/>
                  </a:lnTo>
                  <a:lnTo>
                    <a:pt x="27553" y="4799"/>
                  </a:lnTo>
                  <a:lnTo>
                    <a:pt x="20892" y="9714"/>
                  </a:lnTo>
                  <a:lnTo>
                    <a:pt x="14907" y="16090"/>
                  </a:lnTo>
                  <a:lnTo>
                    <a:pt x="9722" y="23807"/>
                  </a:lnTo>
                  <a:lnTo>
                    <a:pt x="5529" y="32888"/>
                  </a:lnTo>
                  <a:lnTo>
                    <a:pt x="2346" y="43211"/>
                  </a:lnTo>
                  <a:lnTo>
                    <a:pt x="359" y="54226"/>
                  </a:lnTo>
                  <a:lnTo>
                    <a:pt x="0" y="65080"/>
                  </a:lnTo>
                  <a:lnTo>
                    <a:pt x="1355" y="75297"/>
                  </a:lnTo>
                  <a:lnTo>
                    <a:pt x="4385" y="84613"/>
                  </a:lnTo>
                  <a:lnTo>
                    <a:pt x="9084" y="92798"/>
                  </a:lnTo>
                  <a:lnTo>
                    <a:pt x="15281" y="99848"/>
                  </a:lnTo>
                  <a:lnTo>
                    <a:pt x="22694" y="105599"/>
                  </a:lnTo>
                  <a:lnTo>
                    <a:pt x="31033" y="109648"/>
                  </a:lnTo>
                  <a:lnTo>
                    <a:pt x="40036" y="111916"/>
                  </a:lnTo>
                  <a:lnTo>
                    <a:pt x="49180" y="112135"/>
                  </a:lnTo>
                  <a:lnTo>
                    <a:pt x="57706" y="109707"/>
                  </a:lnTo>
                  <a:lnTo>
                    <a:pt x="65251" y="104555"/>
                  </a:lnTo>
                  <a:lnTo>
                    <a:pt x="71807" y="97198"/>
                  </a:lnTo>
                  <a:lnTo>
                    <a:pt x="77526" y="88442"/>
                  </a:lnTo>
                  <a:lnTo>
                    <a:pt x="82584" y="78897"/>
                  </a:lnTo>
                  <a:lnTo>
                    <a:pt x="86661" y="69086"/>
                  </a:lnTo>
                  <a:lnTo>
                    <a:pt x="88971" y="59514"/>
                  </a:lnTo>
                  <a:lnTo>
                    <a:pt x="89232" y="50422"/>
                  </a:lnTo>
                  <a:lnTo>
                    <a:pt x="87740" y="41940"/>
                  </a:lnTo>
                  <a:lnTo>
                    <a:pt x="84852" y="33266"/>
                  </a:lnTo>
                  <a:lnTo>
                    <a:pt x="79196" y="22522"/>
                  </a:lnTo>
                  <a:lnTo>
                    <a:pt x="68434" y="6501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7104618" y="2648531"/>
              <a:ext cx="117932" cy="309977"/>
            </a:xfrm>
            <a:custGeom>
              <a:avLst/>
              <a:gdLst/>
              <a:ahLst/>
              <a:cxnLst/>
              <a:rect l="0" t="0" r="0" b="0"/>
              <a:pathLst>
                <a:path w="117932" h="309977">
                  <a:moveTo>
                    <a:pt x="75817" y="257334"/>
                  </a:moveTo>
                  <a:lnTo>
                    <a:pt x="75750" y="245666"/>
                  </a:lnTo>
                  <a:lnTo>
                    <a:pt x="75110" y="235177"/>
                  </a:lnTo>
                  <a:lnTo>
                    <a:pt x="73808" y="224880"/>
                  </a:lnTo>
                  <a:lnTo>
                    <a:pt x="71775" y="214751"/>
                  </a:lnTo>
                  <a:lnTo>
                    <a:pt x="68811" y="205056"/>
                  </a:lnTo>
                  <a:lnTo>
                    <a:pt x="64887" y="195934"/>
                  </a:lnTo>
                  <a:lnTo>
                    <a:pt x="59965" y="187849"/>
                  </a:lnTo>
                  <a:lnTo>
                    <a:pt x="53914" y="181633"/>
                  </a:lnTo>
                  <a:lnTo>
                    <a:pt x="46778" y="177578"/>
                  </a:lnTo>
                  <a:lnTo>
                    <a:pt x="39056" y="175823"/>
                  </a:lnTo>
                  <a:lnTo>
                    <a:pt x="31567" y="176608"/>
                  </a:lnTo>
                  <a:lnTo>
                    <a:pt x="24758" y="179808"/>
                  </a:lnTo>
                  <a:lnTo>
                    <a:pt x="18714" y="185192"/>
                  </a:lnTo>
                  <a:lnTo>
                    <a:pt x="13348" y="192609"/>
                  </a:lnTo>
                  <a:lnTo>
                    <a:pt x="8526" y="201774"/>
                  </a:lnTo>
                  <a:lnTo>
                    <a:pt x="4438" y="212160"/>
                  </a:lnTo>
                  <a:lnTo>
                    <a:pt x="1590" y="223115"/>
                  </a:lnTo>
                  <a:lnTo>
                    <a:pt x="153" y="234219"/>
                  </a:lnTo>
                  <a:lnTo>
                    <a:pt x="0" y="245282"/>
                  </a:lnTo>
                  <a:lnTo>
                    <a:pt x="885" y="256243"/>
                  </a:lnTo>
                  <a:lnTo>
                    <a:pt x="2568" y="267085"/>
                  </a:lnTo>
                  <a:lnTo>
                    <a:pt x="5324" y="277331"/>
                  </a:lnTo>
                  <a:lnTo>
                    <a:pt x="9909" y="286082"/>
                  </a:lnTo>
                  <a:lnTo>
                    <a:pt x="16573" y="292953"/>
                  </a:lnTo>
                  <a:lnTo>
                    <a:pt x="24641" y="297566"/>
                  </a:lnTo>
                  <a:lnTo>
                    <a:pt x="32826" y="299314"/>
                  </a:lnTo>
                  <a:lnTo>
                    <a:pt x="40369" y="298151"/>
                  </a:lnTo>
                  <a:lnTo>
                    <a:pt x="47209" y="294473"/>
                  </a:lnTo>
                  <a:lnTo>
                    <a:pt x="53709" y="288815"/>
                  </a:lnTo>
                  <a:lnTo>
                    <a:pt x="60147" y="281679"/>
                  </a:lnTo>
                  <a:lnTo>
                    <a:pt x="66489" y="273317"/>
                  </a:lnTo>
                  <a:lnTo>
                    <a:pt x="72460" y="263737"/>
                  </a:lnTo>
                  <a:lnTo>
                    <a:pt x="77929" y="253037"/>
                  </a:lnTo>
                  <a:lnTo>
                    <a:pt x="82911" y="241414"/>
                  </a:lnTo>
                  <a:lnTo>
                    <a:pt x="87484" y="229080"/>
                  </a:lnTo>
                  <a:lnTo>
                    <a:pt x="91740" y="216217"/>
                  </a:lnTo>
                  <a:lnTo>
                    <a:pt x="95597" y="202645"/>
                  </a:lnTo>
                  <a:lnTo>
                    <a:pt x="98815" y="187863"/>
                  </a:lnTo>
                  <a:lnTo>
                    <a:pt x="101315" y="171697"/>
                  </a:lnTo>
                  <a:lnTo>
                    <a:pt x="103162" y="154433"/>
                  </a:lnTo>
                  <a:lnTo>
                    <a:pt x="104486" y="136620"/>
                  </a:lnTo>
                  <a:lnTo>
                    <a:pt x="105414" y="118637"/>
                  </a:lnTo>
                  <a:lnTo>
                    <a:pt x="106055" y="100664"/>
                  </a:lnTo>
                  <a:lnTo>
                    <a:pt x="106493" y="82764"/>
                  </a:lnTo>
                  <a:lnTo>
                    <a:pt x="106786" y="64957"/>
                  </a:lnTo>
                  <a:lnTo>
                    <a:pt x="106815" y="47559"/>
                  </a:lnTo>
                  <a:lnTo>
                    <a:pt x="106303" y="31170"/>
                  </a:lnTo>
                  <a:lnTo>
                    <a:pt x="105127" y="16097"/>
                  </a:lnTo>
                  <a:lnTo>
                    <a:pt x="102934" y="4568"/>
                  </a:lnTo>
                  <a:lnTo>
                    <a:pt x="99718" y="0"/>
                  </a:lnTo>
                  <a:lnTo>
                    <a:pt x="96451" y="2193"/>
                  </a:lnTo>
                  <a:lnTo>
                    <a:pt x="93679" y="9054"/>
                  </a:lnTo>
                  <a:lnTo>
                    <a:pt x="91531" y="18780"/>
                  </a:lnTo>
                  <a:lnTo>
                    <a:pt x="89949" y="30537"/>
                  </a:lnTo>
                  <a:lnTo>
                    <a:pt x="88820" y="44250"/>
                  </a:lnTo>
                  <a:lnTo>
                    <a:pt x="88035" y="59775"/>
                  </a:lnTo>
                  <a:lnTo>
                    <a:pt x="87663" y="76646"/>
                  </a:lnTo>
                  <a:lnTo>
                    <a:pt x="87940" y="94216"/>
                  </a:lnTo>
                  <a:lnTo>
                    <a:pt x="88937" y="112044"/>
                  </a:lnTo>
                  <a:lnTo>
                    <a:pt x="90419" y="129919"/>
                  </a:lnTo>
                  <a:lnTo>
                    <a:pt x="91953" y="147755"/>
                  </a:lnTo>
                  <a:lnTo>
                    <a:pt x="93283" y="165520"/>
                  </a:lnTo>
                  <a:lnTo>
                    <a:pt x="94499" y="182891"/>
                  </a:lnTo>
                  <a:lnTo>
                    <a:pt x="95920" y="199263"/>
                  </a:lnTo>
                  <a:lnTo>
                    <a:pt x="97727" y="214394"/>
                  </a:lnTo>
                  <a:lnTo>
                    <a:pt x="99943" y="228522"/>
                  </a:lnTo>
                  <a:lnTo>
                    <a:pt x="102508" y="242165"/>
                  </a:lnTo>
                  <a:lnTo>
                    <a:pt x="105344" y="255663"/>
                  </a:lnTo>
                  <a:lnTo>
                    <a:pt x="108226" y="268574"/>
                  </a:lnTo>
                  <a:lnTo>
                    <a:pt x="111079" y="281030"/>
                  </a:lnTo>
                  <a:lnTo>
                    <a:pt x="114153" y="294132"/>
                  </a:lnTo>
                  <a:lnTo>
                    <a:pt x="117931" y="309976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7267933" y="2811108"/>
              <a:ext cx="102016" cy="153197"/>
            </a:xfrm>
            <a:custGeom>
              <a:avLst/>
              <a:gdLst/>
              <a:ahLst/>
              <a:cxnLst/>
              <a:rect l="0" t="0" r="0" b="0"/>
              <a:pathLst>
                <a:path w="102016" h="153197">
                  <a:moveTo>
                    <a:pt x="17787" y="0"/>
                  </a:moveTo>
                  <a:lnTo>
                    <a:pt x="14854" y="8802"/>
                  </a:lnTo>
                  <a:lnTo>
                    <a:pt x="12073" y="17148"/>
                  </a:lnTo>
                  <a:lnTo>
                    <a:pt x="9177" y="25852"/>
                  </a:lnTo>
                  <a:lnTo>
                    <a:pt x="6309" y="35145"/>
                  </a:lnTo>
                  <a:lnTo>
                    <a:pt x="3792" y="45289"/>
                  </a:lnTo>
                  <a:lnTo>
                    <a:pt x="1786" y="56329"/>
                  </a:lnTo>
                  <a:lnTo>
                    <a:pt x="445" y="67996"/>
                  </a:lnTo>
                  <a:lnTo>
                    <a:pt x="0" y="79818"/>
                  </a:lnTo>
                  <a:lnTo>
                    <a:pt x="484" y="91508"/>
                  </a:lnTo>
                  <a:lnTo>
                    <a:pt x="1946" y="102964"/>
                  </a:lnTo>
                  <a:lnTo>
                    <a:pt x="4523" y="114190"/>
                  </a:lnTo>
                  <a:lnTo>
                    <a:pt x="8187" y="125204"/>
                  </a:lnTo>
                  <a:lnTo>
                    <a:pt x="12934" y="135396"/>
                  </a:lnTo>
                  <a:lnTo>
                    <a:pt x="18869" y="143577"/>
                  </a:lnTo>
                  <a:lnTo>
                    <a:pt x="25931" y="149257"/>
                  </a:lnTo>
                  <a:lnTo>
                    <a:pt x="33774" y="152425"/>
                  </a:lnTo>
                  <a:lnTo>
                    <a:pt x="41875" y="153196"/>
                  </a:lnTo>
                  <a:lnTo>
                    <a:pt x="49909" y="151891"/>
                  </a:lnTo>
                  <a:lnTo>
                    <a:pt x="57590" y="148610"/>
                  </a:lnTo>
                  <a:lnTo>
                    <a:pt x="64596" y="143151"/>
                  </a:lnTo>
                  <a:lnTo>
                    <a:pt x="70823" y="135596"/>
                  </a:lnTo>
                  <a:lnTo>
                    <a:pt x="76344" y="126273"/>
                  </a:lnTo>
                  <a:lnTo>
                    <a:pt x="81294" y="115575"/>
                  </a:lnTo>
                  <a:lnTo>
                    <a:pt x="85808" y="103861"/>
                  </a:lnTo>
                  <a:lnTo>
                    <a:pt x="89843" y="91421"/>
                  </a:lnTo>
                  <a:lnTo>
                    <a:pt x="93181" y="78472"/>
                  </a:lnTo>
                  <a:lnTo>
                    <a:pt x="95761" y="65190"/>
                  </a:lnTo>
                  <a:lnTo>
                    <a:pt x="97668" y="52292"/>
                  </a:lnTo>
                  <a:lnTo>
                    <a:pt x="99238" y="39783"/>
                  </a:lnTo>
                  <a:lnTo>
                    <a:pt x="100608" y="26563"/>
                  </a:lnTo>
                  <a:lnTo>
                    <a:pt x="102015" y="10529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7400379" y="2848121"/>
              <a:ext cx="106441" cy="114661"/>
            </a:xfrm>
            <a:custGeom>
              <a:avLst/>
              <a:gdLst/>
              <a:ahLst/>
              <a:cxnLst/>
              <a:rect l="0" t="0" r="0" b="0"/>
              <a:pathLst>
                <a:path w="106441" h="114661">
                  <a:moveTo>
                    <a:pt x="106440" y="15630"/>
                  </a:moveTo>
                  <a:lnTo>
                    <a:pt x="100439" y="9896"/>
                  </a:lnTo>
                  <a:lnTo>
                    <a:pt x="93593" y="5612"/>
                  </a:lnTo>
                  <a:lnTo>
                    <a:pt x="85210" y="2416"/>
                  </a:lnTo>
                  <a:lnTo>
                    <a:pt x="75756" y="400"/>
                  </a:lnTo>
                  <a:lnTo>
                    <a:pt x="66090" y="0"/>
                  </a:lnTo>
                  <a:lnTo>
                    <a:pt x="56735" y="1311"/>
                  </a:lnTo>
                  <a:lnTo>
                    <a:pt x="47863" y="4133"/>
                  </a:lnTo>
                  <a:lnTo>
                    <a:pt x="39459" y="8158"/>
                  </a:lnTo>
                  <a:lnTo>
                    <a:pt x="31447" y="13088"/>
                  </a:lnTo>
                  <a:lnTo>
                    <a:pt x="23899" y="18835"/>
                  </a:lnTo>
                  <a:lnTo>
                    <a:pt x="17043" y="25516"/>
                  </a:lnTo>
                  <a:lnTo>
                    <a:pt x="10953" y="33119"/>
                  </a:lnTo>
                  <a:lnTo>
                    <a:pt x="5880" y="41512"/>
                  </a:lnTo>
                  <a:lnTo>
                    <a:pt x="2300" y="50523"/>
                  </a:lnTo>
                  <a:lnTo>
                    <a:pt x="346" y="59990"/>
                  </a:lnTo>
                  <a:lnTo>
                    <a:pt x="0" y="69617"/>
                  </a:lnTo>
                  <a:lnTo>
                    <a:pt x="1280" y="79001"/>
                  </a:lnTo>
                  <a:lnTo>
                    <a:pt x="4038" y="87930"/>
                  </a:lnTo>
                  <a:lnTo>
                    <a:pt x="8330" y="96061"/>
                  </a:lnTo>
                  <a:lnTo>
                    <a:pt x="14483" y="102843"/>
                  </a:lnTo>
                  <a:lnTo>
                    <a:pt x="22506" y="108102"/>
                  </a:lnTo>
                  <a:lnTo>
                    <a:pt x="31977" y="111820"/>
                  </a:lnTo>
                  <a:lnTo>
                    <a:pt x="42243" y="113957"/>
                  </a:lnTo>
                  <a:lnTo>
                    <a:pt x="52840" y="114660"/>
                  </a:lnTo>
                  <a:lnTo>
                    <a:pt x="63273" y="114349"/>
                  </a:lnTo>
                  <a:lnTo>
                    <a:pt x="74057" y="113592"/>
                  </a:lnTo>
                  <a:lnTo>
                    <a:pt x="87253" y="112328"/>
                  </a:lnTo>
                  <a:lnTo>
                    <a:pt x="106440" y="110386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7591170" y="2684766"/>
              <a:ext cx="10406" cy="294799"/>
            </a:xfrm>
            <a:custGeom>
              <a:avLst/>
              <a:gdLst/>
              <a:ahLst/>
              <a:cxnLst/>
              <a:rect l="0" t="0" r="0" b="0"/>
              <a:pathLst>
                <a:path w="10406" h="294799">
                  <a:moveTo>
                    <a:pt x="10405" y="0"/>
                  </a:moveTo>
                  <a:lnTo>
                    <a:pt x="7538" y="11802"/>
                  </a:lnTo>
                  <a:lnTo>
                    <a:pt x="5395" y="23571"/>
                  </a:lnTo>
                  <a:lnTo>
                    <a:pt x="3793" y="36471"/>
                  </a:lnTo>
                  <a:lnTo>
                    <a:pt x="2612" y="50665"/>
                  </a:lnTo>
                  <a:lnTo>
                    <a:pt x="1763" y="66290"/>
                  </a:lnTo>
                  <a:lnTo>
                    <a:pt x="1166" y="83261"/>
                  </a:lnTo>
                  <a:lnTo>
                    <a:pt x="752" y="101189"/>
                  </a:lnTo>
                  <a:lnTo>
                    <a:pt x="468" y="119510"/>
                  </a:lnTo>
                  <a:lnTo>
                    <a:pt x="275" y="137863"/>
                  </a:lnTo>
                  <a:lnTo>
                    <a:pt x="143" y="156099"/>
                  </a:lnTo>
                  <a:lnTo>
                    <a:pt x="55" y="174181"/>
                  </a:lnTo>
                  <a:lnTo>
                    <a:pt x="0" y="192114"/>
                  </a:lnTo>
                  <a:lnTo>
                    <a:pt x="134" y="209598"/>
                  </a:lnTo>
                  <a:lnTo>
                    <a:pt x="755" y="226046"/>
                  </a:lnTo>
                  <a:lnTo>
                    <a:pt x="1986" y="241209"/>
                  </a:lnTo>
                  <a:lnTo>
                    <a:pt x="3635" y="254723"/>
                  </a:lnTo>
                  <a:lnTo>
                    <a:pt x="5453" y="267267"/>
                  </a:lnTo>
                  <a:lnTo>
                    <a:pt x="7600" y="279941"/>
                  </a:lnTo>
                  <a:lnTo>
                    <a:pt x="10405" y="294798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7496290" y="2779523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74844" y="0"/>
                  </a:lnTo>
                  <a:lnTo>
                    <a:pt x="160933" y="0"/>
                  </a:lnTo>
                  <a:lnTo>
                    <a:pt x="146440" y="0"/>
                  </a:lnTo>
                  <a:lnTo>
                    <a:pt x="131411" y="0"/>
                  </a:lnTo>
                  <a:lnTo>
                    <a:pt x="116235" y="0"/>
                  </a:lnTo>
                  <a:lnTo>
                    <a:pt x="101172" y="4"/>
                  </a:lnTo>
                  <a:lnTo>
                    <a:pt x="86480" y="177"/>
                  </a:lnTo>
                  <a:lnTo>
                    <a:pt x="72468" y="825"/>
                  </a:lnTo>
                  <a:lnTo>
                    <a:pt x="59244" y="2074"/>
                  </a:lnTo>
                  <a:lnTo>
                    <a:pt x="46989" y="3735"/>
                  </a:lnTo>
                  <a:lnTo>
                    <a:pt x="34759" y="5562"/>
                  </a:lnTo>
                  <a:lnTo>
                    <a:pt x="20363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7696331" y="2800580"/>
              <a:ext cx="91723" cy="161719"/>
            </a:xfrm>
            <a:custGeom>
              <a:avLst/>
              <a:gdLst/>
              <a:ahLst/>
              <a:cxnLst/>
              <a:rect l="0" t="0" r="0" b="0"/>
              <a:pathLst>
                <a:path w="91723" h="161719">
                  <a:moveTo>
                    <a:pt x="63172" y="0"/>
                  </a:moveTo>
                  <a:lnTo>
                    <a:pt x="54437" y="3001"/>
                  </a:lnTo>
                  <a:lnTo>
                    <a:pt x="46731" y="6423"/>
                  </a:lnTo>
                  <a:lnTo>
                    <a:pt x="39329" y="10624"/>
                  </a:lnTo>
                  <a:lnTo>
                    <a:pt x="32067" y="15697"/>
                  </a:lnTo>
                  <a:lnTo>
                    <a:pt x="24889" y="21826"/>
                  </a:lnTo>
                  <a:lnTo>
                    <a:pt x="17786" y="29001"/>
                  </a:lnTo>
                  <a:lnTo>
                    <a:pt x="11560" y="36743"/>
                  </a:lnTo>
                  <a:lnTo>
                    <a:pt x="7735" y="44241"/>
                  </a:lnTo>
                  <a:lnTo>
                    <a:pt x="6955" y="51050"/>
                  </a:lnTo>
                  <a:lnTo>
                    <a:pt x="9214" y="56923"/>
                  </a:lnTo>
                  <a:lnTo>
                    <a:pt x="14313" y="61643"/>
                  </a:lnTo>
                  <a:lnTo>
                    <a:pt x="21813" y="65227"/>
                  </a:lnTo>
                  <a:lnTo>
                    <a:pt x="31032" y="68007"/>
                  </a:lnTo>
                  <a:lnTo>
                    <a:pt x="41178" y="70504"/>
                  </a:lnTo>
                  <a:lnTo>
                    <a:pt x="51721" y="73053"/>
                  </a:lnTo>
                  <a:lnTo>
                    <a:pt x="62064" y="76110"/>
                  </a:lnTo>
                  <a:lnTo>
                    <a:pt x="71475" y="80306"/>
                  </a:lnTo>
                  <a:lnTo>
                    <a:pt x="79639" y="85877"/>
                  </a:lnTo>
                  <a:lnTo>
                    <a:pt x="86119" y="92723"/>
                  </a:lnTo>
                  <a:lnTo>
                    <a:pt x="90200" y="100606"/>
                  </a:lnTo>
                  <a:lnTo>
                    <a:pt x="91722" y="109272"/>
                  </a:lnTo>
                  <a:lnTo>
                    <a:pt x="90982" y="118342"/>
                  </a:lnTo>
                  <a:lnTo>
                    <a:pt x="88443" y="127342"/>
                  </a:lnTo>
                  <a:lnTo>
                    <a:pt x="84547" y="136011"/>
                  </a:lnTo>
                  <a:lnTo>
                    <a:pt x="79343" y="143964"/>
                  </a:lnTo>
                  <a:lnTo>
                    <a:pt x="72504" y="150627"/>
                  </a:lnTo>
                  <a:lnTo>
                    <a:pt x="63989" y="155806"/>
                  </a:lnTo>
                  <a:lnTo>
                    <a:pt x="54242" y="159449"/>
                  </a:lnTo>
                  <a:lnTo>
                    <a:pt x="42865" y="161718"/>
                  </a:lnTo>
                  <a:lnTo>
                    <a:pt x="26623" y="161694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7875316" y="2969036"/>
              <a:ext cx="26899" cy="126343"/>
            </a:xfrm>
            <a:custGeom>
              <a:avLst/>
              <a:gdLst/>
              <a:ahLst/>
              <a:cxnLst/>
              <a:rect l="0" t="0" r="0" b="0"/>
              <a:pathLst>
                <a:path w="26899" h="126343">
                  <a:moveTo>
                    <a:pt x="0" y="0"/>
                  </a:moveTo>
                  <a:lnTo>
                    <a:pt x="5800" y="8801"/>
                  </a:lnTo>
                  <a:lnTo>
                    <a:pt x="10725" y="17148"/>
                  </a:lnTo>
                  <a:lnTo>
                    <a:pt x="15223" y="25851"/>
                  </a:lnTo>
                  <a:lnTo>
                    <a:pt x="19271" y="35145"/>
                  </a:lnTo>
                  <a:lnTo>
                    <a:pt x="22636" y="45288"/>
                  </a:lnTo>
                  <a:lnTo>
                    <a:pt x="25235" y="56324"/>
                  </a:lnTo>
                  <a:lnTo>
                    <a:pt x="26816" y="67818"/>
                  </a:lnTo>
                  <a:lnTo>
                    <a:pt x="26898" y="78992"/>
                  </a:lnTo>
                  <a:lnTo>
                    <a:pt x="25362" y="89419"/>
                  </a:lnTo>
                  <a:lnTo>
                    <a:pt x="22507" y="98735"/>
                  </a:lnTo>
                  <a:lnTo>
                    <a:pt x="18482" y="107382"/>
                  </a:lnTo>
                  <a:lnTo>
                    <a:pt x="11815" y="11611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8115159" y="2579481"/>
            <a:ext cx="1377517" cy="589597"/>
            <a:chOff x="8115159" y="2579481"/>
            <a:chExt cx="1377517" cy="589597"/>
          </a:xfrm>
        </p:grpSpPr>
        <p:sp>
          <p:nvSpPr>
            <p:cNvPr id="209" name="Freeform 208"/>
            <p:cNvSpPr/>
            <p:nvPr/>
          </p:nvSpPr>
          <p:spPr>
            <a:xfrm>
              <a:off x="8115159" y="2753884"/>
              <a:ext cx="198512" cy="151982"/>
            </a:xfrm>
            <a:custGeom>
              <a:avLst/>
              <a:gdLst/>
              <a:ahLst/>
              <a:cxnLst/>
              <a:rect l="0" t="0" r="0" b="0"/>
              <a:pathLst>
                <a:path w="198512" h="151982">
                  <a:moveTo>
                    <a:pt x="2312" y="57224"/>
                  </a:moveTo>
                  <a:lnTo>
                    <a:pt x="2312" y="68959"/>
                  </a:lnTo>
                  <a:lnTo>
                    <a:pt x="2312" y="80088"/>
                  </a:lnTo>
                  <a:lnTo>
                    <a:pt x="2316" y="91682"/>
                  </a:lnTo>
                  <a:lnTo>
                    <a:pt x="2489" y="103670"/>
                  </a:lnTo>
                  <a:lnTo>
                    <a:pt x="3138" y="115682"/>
                  </a:lnTo>
                  <a:lnTo>
                    <a:pt x="4350" y="127416"/>
                  </a:lnTo>
                  <a:lnTo>
                    <a:pt x="4672" y="136389"/>
                  </a:lnTo>
                  <a:lnTo>
                    <a:pt x="3028" y="139483"/>
                  </a:lnTo>
                  <a:lnTo>
                    <a:pt x="1192" y="137576"/>
                  </a:lnTo>
                  <a:lnTo>
                    <a:pt x="164" y="132369"/>
                  </a:lnTo>
                  <a:lnTo>
                    <a:pt x="0" y="124965"/>
                  </a:lnTo>
                  <a:lnTo>
                    <a:pt x="292" y="115852"/>
                  </a:lnTo>
                  <a:lnTo>
                    <a:pt x="724" y="105382"/>
                  </a:lnTo>
                  <a:lnTo>
                    <a:pt x="1304" y="94038"/>
                  </a:lnTo>
                  <a:lnTo>
                    <a:pt x="2287" y="82402"/>
                  </a:lnTo>
                  <a:lnTo>
                    <a:pt x="3798" y="70828"/>
                  </a:lnTo>
                  <a:lnTo>
                    <a:pt x="5980" y="59610"/>
                  </a:lnTo>
                  <a:lnTo>
                    <a:pt x="9056" y="49073"/>
                  </a:lnTo>
                  <a:lnTo>
                    <a:pt x="13060" y="39334"/>
                  </a:lnTo>
                  <a:lnTo>
                    <a:pt x="18040" y="30811"/>
                  </a:lnTo>
                  <a:lnTo>
                    <a:pt x="24133" y="24289"/>
                  </a:lnTo>
                  <a:lnTo>
                    <a:pt x="31295" y="20023"/>
                  </a:lnTo>
                  <a:lnTo>
                    <a:pt x="39036" y="18125"/>
                  </a:lnTo>
                  <a:lnTo>
                    <a:pt x="46536" y="18812"/>
                  </a:lnTo>
                  <a:lnTo>
                    <a:pt x="53357" y="21942"/>
                  </a:lnTo>
                  <a:lnTo>
                    <a:pt x="59580" y="27109"/>
                  </a:lnTo>
                  <a:lnTo>
                    <a:pt x="65600" y="33848"/>
                  </a:lnTo>
                  <a:lnTo>
                    <a:pt x="71690" y="41698"/>
                  </a:lnTo>
                  <a:lnTo>
                    <a:pt x="78006" y="48697"/>
                  </a:lnTo>
                  <a:lnTo>
                    <a:pt x="83916" y="51861"/>
                  </a:lnTo>
                  <a:lnTo>
                    <a:pt x="88673" y="50663"/>
                  </a:lnTo>
                  <a:lnTo>
                    <a:pt x="92961" y="46178"/>
                  </a:lnTo>
                  <a:lnTo>
                    <a:pt x="97438" y="39528"/>
                  </a:lnTo>
                  <a:lnTo>
                    <a:pt x="102381" y="31662"/>
                  </a:lnTo>
                  <a:lnTo>
                    <a:pt x="107821" y="23392"/>
                  </a:lnTo>
                  <a:lnTo>
                    <a:pt x="113690" y="15184"/>
                  </a:lnTo>
                  <a:lnTo>
                    <a:pt x="119895" y="7859"/>
                  </a:lnTo>
                  <a:lnTo>
                    <a:pt x="126347" y="2672"/>
                  </a:lnTo>
                  <a:lnTo>
                    <a:pt x="132977" y="111"/>
                  </a:lnTo>
                  <a:lnTo>
                    <a:pt x="139730" y="0"/>
                  </a:lnTo>
                  <a:lnTo>
                    <a:pt x="146570" y="1892"/>
                  </a:lnTo>
                  <a:lnTo>
                    <a:pt x="153463" y="5313"/>
                  </a:lnTo>
                  <a:lnTo>
                    <a:pt x="160228" y="10012"/>
                  </a:lnTo>
                  <a:lnTo>
                    <a:pt x="166543" y="15972"/>
                  </a:lnTo>
                  <a:lnTo>
                    <a:pt x="172272" y="23084"/>
                  </a:lnTo>
                  <a:lnTo>
                    <a:pt x="177441" y="31144"/>
                  </a:lnTo>
                  <a:lnTo>
                    <a:pt x="182147" y="39931"/>
                  </a:lnTo>
                  <a:lnTo>
                    <a:pt x="186494" y="49256"/>
                  </a:lnTo>
                  <a:lnTo>
                    <a:pt x="190415" y="59128"/>
                  </a:lnTo>
                  <a:lnTo>
                    <a:pt x="193677" y="69740"/>
                  </a:lnTo>
                  <a:lnTo>
                    <a:pt x="196201" y="81132"/>
                  </a:lnTo>
                  <a:lnTo>
                    <a:pt x="197870" y="92985"/>
                  </a:lnTo>
                  <a:lnTo>
                    <a:pt x="198511" y="106088"/>
                  </a:lnTo>
                  <a:lnTo>
                    <a:pt x="197061" y="123828"/>
                  </a:lnTo>
                  <a:lnTo>
                    <a:pt x="191825" y="151981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8332724" y="2776645"/>
              <a:ext cx="174303" cy="130909"/>
            </a:xfrm>
            <a:custGeom>
              <a:avLst/>
              <a:gdLst/>
              <a:ahLst/>
              <a:cxnLst/>
              <a:rect l="0" t="0" r="0" b="0"/>
              <a:pathLst>
                <a:path w="174303" h="130909">
                  <a:moveTo>
                    <a:pt x="90074" y="76577"/>
                  </a:moveTo>
                  <a:lnTo>
                    <a:pt x="92874" y="67776"/>
                  </a:lnTo>
                  <a:lnTo>
                    <a:pt x="94375" y="59429"/>
                  </a:lnTo>
                  <a:lnTo>
                    <a:pt x="94677" y="50735"/>
                  </a:lnTo>
                  <a:lnTo>
                    <a:pt x="93825" y="41787"/>
                  </a:lnTo>
                  <a:lnTo>
                    <a:pt x="91708" y="32940"/>
                  </a:lnTo>
                  <a:lnTo>
                    <a:pt x="88378" y="24411"/>
                  </a:lnTo>
                  <a:lnTo>
                    <a:pt x="83697" y="16568"/>
                  </a:lnTo>
                  <a:lnTo>
                    <a:pt x="77281" y="9987"/>
                  </a:lnTo>
                  <a:lnTo>
                    <a:pt x="69086" y="4873"/>
                  </a:lnTo>
                  <a:lnTo>
                    <a:pt x="59668" y="1423"/>
                  </a:lnTo>
                  <a:lnTo>
                    <a:pt x="49972" y="0"/>
                  </a:lnTo>
                  <a:lnTo>
                    <a:pt x="40570" y="603"/>
                  </a:lnTo>
                  <a:lnTo>
                    <a:pt x="31821" y="3108"/>
                  </a:lnTo>
                  <a:lnTo>
                    <a:pt x="24024" y="7448"/>
                  </a:lnTo>
                  <a:lnTo>
                    <a:pt x="17234" y="13405"/>
                  </a:lnTo>
                  <a:lnTo>
                    <a:pt x="11489" y="20826"/>
                  </a:lnTo>
                  <a:lnTo>
                    <a:pt x="6914" y="29701"/>
                  </a:lnTo>
                  <a:lnTo>
                    <a:pt x="3464" y="39887"/>
                  </a:lnTo>
                  <a:lnTo>
                    <a:pt x="1128" y="50979"/>
                  </a:lnTo>
                  <a:lnTo>
                    <a:pt x="0" y="62416"/>
                  </a:lnTo>
                  <a:lnTo>
                    <a:pt x="21" y="73842"/>
                  </a:lnTo>
                  <a:lnTo>
                    <a:pt x="1171" y="84954"/>
                  </a:lnTo>
                  <a:lnTo>
                    <a:pt x="3537" y="95416"/>
                  </a:lnTo>
                  <a:lnTo>
                    <a:pt x="7063" y="105109"/>
                  </a:lnTo>
                  <a:lnTo>
                    <a:pt x="11889" y="113769"/>
                  </a:lnTo>
                  <a:lnTo>
                    <a:pt x="18409" y="120917"/>
                  </a:lnTo>
                  <a:lnTo>
                    <a:pt x="26678" y="126415"/>
                  </a:lnTo>
                  <a:lnTo>
                    <a:pt x="36144" y="129955"/>
                  </a:lnTo>
                  <a:lnTo>
                    <a:pt x="45876" y="130908"/>
                  </a:lnTo>
                  <a:lnTo>
                    <a:pt x="55301" y="129172"/>
                  </a:lnTo>
                  <a:lnTo>
                    <a:pt x="64066" y="124922"/>
                  </a:lnTo>
                  <a:lnTo>
                    <a:pt x="71873" y="118340"/>
                  </a:lnTo>
                  <a:lnTo>
                    <a:pt x="78671" y="109767"/>
                  </a:lnTo>
                  <a:lnTo>
                    <a:pt x="84421" y="99625"/>
                  </a:lnTo>
                  <a:lnTo>
                    <a:pt x="89001" y="88310"/>
                  </a:lnTo>
                  <a:lnTo>
                    <a:pt x="92472" y="76241"/>
                  </a:lnTo>
                  <a:lnTo>
                    <a:pt x="95520" y="66869"/>
                  </a:lnTo>
                  <a:lnTo>
                    <a:pt x="98955" y="63911"/>
                  </a:lnTo>
                  <a:lnTo>
                    <a:pt x="102849" y="65498"/>
                  </a:lnTo>
                  <a:lnTo>
                    <a:pt x="107311" y="69610"/>
                  </a:lnTo>
                  <a:lnTo>
                    <a:pt x="112364" y="75067"/>
                  </a:lnTo>
                  <a:lnTo>
                    <a:pt x="117942" y="81224"/>
                  </a:lnTo>
                  <a:lnTo>
                    <a:pt x="124210" y="87447"/>
                  </a:lnTo>
                  <a:lnTo>
                    <a:pt x="132530" y="93575"/>
                  </a:lnTo>
                  <a:lnTo>
                    <a:pt x="146981" y="100137"/>
                  </a:lnTo>
                  <a:lnTo>
                    <a:pt x="174302" y="10816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8507062" y="2757451"/>
              <a:ext cx="115778" cy="115138"/>
            </a:xfrm>
            <a:custGeom>
              <a:avLst/>
              <a:gdLst/>
              <a:ahLst/>
              <a:cxnLst/>
              <a:rect l="0" t="0" r="0" b="0"/>
              <a:pathLst>
                <a:path w="115778" h="115138">
                  <a:moveTo>
                    <a:pt x="94720" y="11543"/>
                  </a:moveTo>
                  <a:lnTo>
                    <a:pt x="88719" y="5877"/>
                  </a:lnTo>
                  <a:lnTo>
                    <a:pt x="81874" y="2233"/>
                  </a:lnTo>
                  <a:lnTo>
                    <a:pt x="73486" y="328"/>
                  </a:lnTo>
                  <a:lnTo>
                    <a:pt x="63859" y="0"/>
                  </a:lnTo>
                  <a:lnTo>
                    <a:pt x="53544" y="1267"/>
                  </a:lnTo>
                  <a:lnTo>
                    <a:pt x="42946" y="3997"/>
                  </a:lnTo>
                  <a:lnTo>
                    <a:pt x="32594" y="8090"/>
                  </a:lnTo>
                  <a:lnTo>
                    <a:pt x="23190" y="13574"/>
                  </a:lnTo>
                  <a:lnTo>
                    <a:pt x="15034" y="20331"/>
                  </a:lnTo>
                  <a:lnTo>
                    <a:pt x="8391" y="28137"/>
                  </a:lnTo>
                  <a:lnTo>
                    <a:pt x="3672" y="36746"/>
                  </a:lnTo>
                  <a:lnTo>
                    <a:pt x="910" y="45939"/>
                  </a:lnTo>
                  <a:lnTo>
                    <a:pt x="0" y="55381"/>
                  </a:lnTo>
                  <a:lnTo>
                    <a:pt x="894" y="64640"/>
                  </a:lnTo>
                  <a:lnTo>
                    <a:pt x="3381" y="73495"/>
                  </a:lnTo>
                  <a:lnTo>
                    <a:pt x="7148" y="81914"/>
                  </a:lnTo>
                  <a:lnTo>
                    <a:pt x="11885" y="89956"/>
                  </a:lnTo>
                  <a:lnTo>
                    <a:pt x="17330" y="97687"/>
                  </a:lnTo>
                  <a:lnTo>
                    <a:pt x="23441" y="104693"/>
                  </a:lnTo>
                  <a:lnTo>
                    <a:pt x="30374" y="110115"/>
                  </a:lnTo>
                  <a:lnTo>
                    <a:pt x="38149" y="113607"/>
                  </a:lnTo>
                  <a:lnTo>
                    <a:pt x="46660" y="115137"/>
                  </a:lnTo>
                  <a:lnTo>
                    <a:pt x="55751" y="114727"/>
                  </a:lnTo>
                  <a:lnTo>
                    <a:pt x="65266" y="112602"/>
                  </a:lnTo>
                  <a:lnTo>
                    <a:pt x="74822" y="109216"/>
                  </a:lnTo>
                  <a:lnTo>
                    <a:pt x="84850" y="104711"/>
                  </a:lnTo>
                  <a:lnTo>
                    <a:pt x="97346" y="97580"/>
                  </a:lnTo>
                  <a:lnTo>
                    <a:pt x="115777" y="8524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8633368" y="2579481"/>
              <a:ext cx="126343" cy="284271"/>
            </a:xfrm>
            <a:custGeom>
              <a:avLst/>
              <a:gdLst/>
              <a:ahLst/>
              <a:cxnLst/>
              <a:rect l="0" t="0" r="0" b="0"/>
              <a:pathLst>
                <a:path w="126343" h="284271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5" y="34463"/>
                  </a:lnTo>
                  <a:lnTo>
                    <a:pt x="177" y="46624"/>
                  </a:lnTo>
                  <a:lnTo>
                    <a:pt x="825" y="59284"/>
                  </a:lnTo>
                  <a:lnTo>
                    <a:pt x="2078" y="72340"/>
                  </a:lnTo>
                  <a:lnTo>
                    <a:pt x="3903" y="85692"/>
                  </a:lnTo>
                  <a:lnTo>
                    <a:pt x="6200" y="99257"/>
                  </a:lnTo>
                  <a:lnTo>
                    <a:pt x="8851" y="112972"/>
                  </a:lnTo>
                  <a:lnTo>
                    <a:pt x="11598" y="126791"/>
                  </a:lnTo>
                  <a:lnTo>
                    <a:pt x="14053" y="140681"/>
                  </a:lnTo>
                  <a:lnTo>
                    <a:pt x="16038" y="154615"/>
                  </a:lnTo>
                  <a:lnTo>
                    <a:pt x="17709" y="168414"/>
                  </a:lnTo>
                  <a:lnTo>
                    <a:pt x="19445" y="181758"/>
                  </a:lnTo>
                  <a:lnTo>
                    <a:pt x="21471" y="194446"/>
                  </a:lnTo>
                  <a:lnTo>
                    <a:pt x="23948" y="204121"/>
                  </a:lnTo>
                  <a:lnTo>
                    <a:pt x="26672" y="207744"/>
                  </a:lnTo>
                  <a:lnTo>
                    <a:pt x="29199" y="206180"/>
                  </a:lnTo>
                  <a:lnTo>
                    <a:pt x="31666" y="201192"/>
                  </a:lnTo>
                  <a:lnTo>
                    <a:pt x="34583" y="194428"/>
                  </a:lnTo>
                  <a:lnTo>
                    <a:pt x="38637" y="187332"/>
                  </a:lnTo>
                  <a:lnTo>
                    <a:pt x="44086" y="180674"/>
                  </a:lnTo>
                  <a:lnTo>
                    <a:pt x="50838" y="175178"/>
                  </a:lnTo>
                  <a:lnTo>
                    <a:pt x="58650" y="171745"/>
                  </a:lnTo>
                  <a:lnTo>
                    <a:pt x="67262" y="170656"/>
                  </a:lnTo>
                  <a:lnTo>
                    <a:pt x="76125" y="171851"/>
                  </a:lnTo>
                  <a:lnTo>
                    <a:pt x="84452" y="175225"/>
                  </a:lnTo>
                  <a:lnTo>
                    <a:pt x="91860" y="180489"/>
                  </a:lnTo>
                  <a:lnTo>
                    <a:pt x="98323" y="187256"/>
                  </a:lnTo>
                  <a:lnTo>
                    <a:pt x="103978" y="195150"/>
                  </a:lnTo>
                  <a:lnTo>
                    <a:pt x="109002" y="203865"/>
                  </a:lnTo>
                  <a:lnTo>
                    <a:pt x="113395" y="213323"/>
                  </a:lnTo>
                  <a:lnTo>
                    <a:pt x="116983" y="223656"/>
                  </a:lnTo>
                  <a:lnTo>
                    <a:pt x="119733" y="234850"/>
                  </a:lnTo>
                  <a:lnTo>
                    <a:pt x="121756" y="246173"/>
                  </a:lnTo>
                  <a:lnTo>
                    <a:pt x="123417" y="257375"/>
                  </a:lnTo>
                  <a:lnTo>
                    <a:pt x="124862" y="269438"/>
                  </a:lnTo>
                  <a:lnTo>
                    <a:pt x="126342" y="28427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8801823" y="2747937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8" y="11736"/>
                  </a:lnTo>
                  <a:lnTo>
                    <a:pt x="707" y="22864"/>
                  </a:lnTo>
                  <a:lnTo>
                    <a:pt x="2000" y="34454"/>
                  </a:lnTo>
                  <a:lnTo>
                    <a:pt x="3696" y="46372"/>
                  </a:lnTo>
                  <a:lnTo>
                    <a:pt x="5546" y="59490"/>
                  </a:lnTo>
                  <a:lnTo>
                    <a:pt x="7713" y="77202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8801823" y="26637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8875523" y="2723780"/>
              <a:ext cx="273742" cy="145784"/>
            </a:xfrm>
            <a:custGeom>
              <a:avLst/>
              <a:gdLst/>
              <a:ahLst/>
              <a:cxnLst/>
              <a:rect l="0" t="0" r="0" b="0"/>
              <a:pathLst>
                <a:path w="273742" h="145784">
                  <a:moveTo>
                    <a:pt x="0" y="45214"/>
                  </a:moveTo>
                  <a:lnTo>
                    <a:pt x="2934" y="54016"/>
                  </a:lnTo>
                  <a:lnTo>
                    <a:pt x="5716" y="62362"/>
                  </a:lnTo>
                  <a:lnTo>
                    <a:pt x="8616" y="71061"/>
                  </a:lnTo>
                  <a:lnTo>
                    <a:pt x="11657" y="80182"/>
                  </a:lnTo>
                  <a:lnTo>
                    <a:pt x="14822" y="89677"/>
                  </a:lnTo>
                  <a:lnTo>
                    <a:pt x="18090" y="99376"/>
                  </a:lnTo>
                  <a:lnTo>
                    <a:pt x="21609" y="105937"/>
                  </a:lnTo>
                  <a:lnTo>
                    <a:pt x="25018" y="105606"/>
                  </a:lnTo>
                  <a:lnTo>
                    <a:pt x="27473" y="100156"/>
                  </a:lnTo>
                  <a:lnTo>
                    <a:pt x="29036" y="91524"/>
                  </a:lnTo>
                  <a:lnTo>
                    <a:pt x="30166" y="80928"/>
                  </a:lnTo>
                  <a:lnTo>
                    <a:pt x="31402" y="69103"/>
                  </a:lnTo>
                  <a:lnTo>
                    <a:pt x="33024" y="56509"/>
                  </a:lnTo>
                  <a:lnTo>
                    <a:pt x="35251" y="43753"/>
                  </a:lnTo>
                  <a:lnTo>
                    <a:pt x="38342" y="31627"/>
                  </a:lnTo>
                  <a:lnTo>
                    <a:pt x="42345" y="20518"/>
                  </a:lnTo>
                  <a:lnTo>
                    <a:pt x="47150" y="11091"/>
                  </a:lnTo>
                  <a:lnTo>
                    <a:pt x="52590" y="4416"/>
                  </a:lnTo>
                  <a:lnTo>
                    <a:pt x="58506" y="821"/>
                  </a:lnTo>
                  <a:lnTo>
                    <a:pt x="64764" y="0"/>
                  </a:lnTo>
                  <a:lnTo>
                    <a:pt x="71264" y="1409"/>
                  </a:lnTo>
                  <a:lnTo>
                    <a:pt x="77931" y="4502"/>
                  </a:lnTo>
                  <a:lnTo>
                    <a:pt x="84712" y="8980"/>
                  </a:lnTo>
                  <a:lnTo>
                    <a:pt x="91571" y="14791"/>
                  </a:lnTo>
                  <a:lnTo>
                    <a:pt x="98478" y="21804"/>
                  </a:lnTo>
                  <a:lnTo>
                    <a:pt x="105252" y="29797"/>
                  </a:lnTo>
                  <a:lnTo>
                    <a:pt x="111575" y="38539"/>
                  </a:lnTo>
                  <a:lnTo>
                    <a:pt x="117308" y="47834"/>
                  </a:lnTo>
                  <a:lnTo>
                    <a:pt x="122480" y="57687"/>
                  </a:lnTo>
                  <a:lnTo>
                    <a:pt x="127188" y="68286"/>
                  </a:lnTo>
                  <a:lnTo>
                    <a:pt x="131556" y="79645"/>
                  </a:lnTo>
                  <a:lnTo>
                    <a:pt x="136185" y="90475"/>
                  </a:lnTo>
                  <a:lnTo>
                    <a:pt x="141897" y="97379"/>
                  </a:lnTo>
                  <a:lnTo>
                    <a:pt x="148311" y="98824"/>
                  </a:lnTo>
                  <a:lnTo>
                    <a:pt x="154642" y="96784"/>
                  </a:lnTo>
                  <a:lnTo>
                    <a:pt x="161208" y="93104"/>
                  </a:lnTo>
                  <a:lnTo>
                    <a:pt x="168781" y="89226"/>
                  </a:lnTo>
                  <a:lnTo>
                    <a:pt x="177693" y="85866"/>
                  </a:lnTo>
                  <a:lnTo>
                    <a:pt x="187723" y="83061"/>
                  </a:lnTo>
                  <a:lnTo>
                    <a:pt x="198347" y="80460"/>
                  </a:lnTo>
                  <a:lnTo>
                    <a:pt x="209179" y="77803"/>
                  </a:lnTo>
                  <a:lnTo>
                    <a:pt x="219869" y="74823"/>
                  </a:lnTo>
                  <a:lnTo>
                    <a:pt x="230035" y="71199"/>
                  </a:lnTo>
                  <a:lnTo>
                    <a:pt x="239526" y="66817"/>
                  </a:lnTo>
                  <a:lnTo>
                    <a:pt x="248048" y="61412"/>
                  </a:lnTo>
                  <a:lnTo>
                    <a:pt x="255101" y="54502"/>
                  </a:lnTo>
                  <a:lnTo>
                    <a:pt x="260537" y="45975"/>
                  </a:lnTo>
                  <a:lnTo>
                    <a:pt x="264035" y="36505"/>
                  </a:lnTo>
                  <a:lnTo>
                    <a:pt x="264960" y="27304"/>
                  </a:lnTo>
                  <a:lnTo>
                    <a:pt x="263209" y="19058"/>
                  </a:lnTo>
                  <a:lnTo>
                    <a:pt x="259118" y="12239"/>
                  </a:lnTo>
                  <a:lnTo>
                    <a:pt x="253176" y="7341"/>
                  </a:lnTo>
                  <a:lnTo>
                    <a:pt x="245852" y="4430"/>
                  </a:lnTo>
                  <a:lnTo>
                    <a:pt x="237530" y="3408"/>
                  </a:lnTo>
                  <a:lnTo>
                    <a:pt x="228509" y="4219"/>
                  </a:lnTo>
                  <a:lnTo>
                    <a:pt x="219012" y="6651"/>
                  </a:lnTo>
                  <a:lnTo>
                    <a:pt x="209519" y="10550"/>
                  </a:lnTo>
                  <a:lnTo>
                    <a:pt x="200751" y="15906"/>
                  </a:lnTo>
                  <a:lnTo>
                    <a:pt x="193045" y="22585"/>
                  </a:lnTo>
                  <a:lnTo>
                    <a:pt x="186550" y="30509"/>
                  </a:lnTo>
                  <a:lnTo>
                    <a:pt x="181403" y="39730"/>
                  </a:lnTo>
                  <a:lnTo>
                    <a:pt x="177537" y="50151"/>
                  </a:lnTo>
                  <a:lnTo>
                    <a:pt x="174906" y="61403"/>
                  </a:lnTo>
                  <a:lnTo>
                    <a:pt x="173574" y="72947"/>
                  </a:lnTo>
                  <a:lnTo>
                    <a:pt x="173454" y="84451"/>
                  </a:lnTo>
                  <a:lnTo>
                    <a:pt x="174508" y="95784"/>
                  </a:lnTo>
                  <a:lnTo>
                    <a:pt x="176809" y="106927"/>
                  </a:lnTo>
                  <a:lnTo>
                    <a:pt x="180287" y="117886"/>
                  </a:lnTo>
                  <a:lnTo>
                    <a:pt x="184911" y="128041"/>
                  </a:lnTo>
                  <a:lnTo>
                    <a:pt x="190762" y="136198"/>
                  </a:lnTo>
                  <a:lnTo>
                    <a:pt x="197772" y="141861"/>
                  </a:lnTo>
                  <a:lnTo>
                    <a:pt x="205750" y="145019"/>
                  </a:lnTo>
                  <a:lnTo>
                    <a:pt x="214477" y="145783"/>
                  </a:lnTo>
                  <a:lnTo>
                    <a:pt x="223744" y="144482"/>
                  </a:lnTo>
                  <a:lnTo>
                    <a:pt x="233131" y="141469"/>
                  </a:lnTo>
                  <a:lnTo>
                    <a:pt x="243025" y="136519"/>
                  </a:lnTo>
                  <a:lnTo>
                    <a:pt x="255414" y="126971"/>
                  </a:lnTo>
                  <a:lnTo>
                    <a:pt x="273741" y="10838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9170321" y="2728806"/>
              <a:ext cx="115814" cy="122270"/>
            </a:xfrm>
            <a:custGeom>
              <a:avLst/>
              <a:gdLst/>
              <a:ahLst/>
              <a:cxnLst/>
              <a:rect l="0" t="0" r="0" b="0"/>
              <a:pathLst>
                <a:path w="115814" h="122270">
                  <a:moveTo>
                    <a:pt x="0" y="40188"/>
                  </a:moveTo>
                  <a:lnTo>
                    <a:pt x="2933" y="51923"/>
                  </a:lnTo>
                  <a:lnTo>
                    <a:pt x="5715" y="63052"/>
                  </a:lnTo>
                  <a:lnTo>
                    <a:pt x="8615" y="74646"/>
                  </a:lnTo>
                  <a:lnTo>
                    <a:pt x="11655" y="86635"/>
                  </a:lnTo>
                  <a:lnTo>
                    <a:pt x="14821" y="98646"/>
                  </a:lnTo>
                  <a:lnTo>
                    <a:pt x="18068" y="110381"/>
                  </a:lnTo>
                  <a:lnTo>
                    <a:pt x="20792" y="119349"/>
                  </a:lnTo>
                  <a:lnTo>
                    <a:pt x="22227" y="122269"/>
                  </a:lnTo>
                  <a:lnTo>
                    <a:pt x="22638" y="119714"/>
                  </a:lnTo>
                  <a:lnTo>
                    <a:pt x="22543" y="113263"/>
                  </a:lnTo>
                  <a:lnTo>
                    <a:pt x="22439" y="104380"/>
                  </a:lnTo>
                  <a:lnTo>
                    <a:pt x="22795" y="94267"/>
                  </a:lnTo>
                  <a:lnTo>
                    <a:pt x="23799" y="83642"/>
                  </a:lnTo>
                  <a:lnTo>
                    <a:pt x="25430" y="72858"/>
                  </a:lnTo>
                  <a:lnTo>
                    <a:pt x="27584" y="62063"/>
                  </a:lnTo>
                  <a:lnTo>
                    <a:pt x="30142" y="51313"/>
                  </a:lnTo>
                  <a:lnTo>
                    <a:pt x="33162" y="40783"/>
                  </a:lnTo>
                  <a:lnTo>
                    <a:pt x="36866" y="30775"/>
                  </a:lnTo>
                  <a:lnTo>
                    <a:pt x="41324" y="21423"/>
                  </a:lnTo>
                  <a:lnTo>
                    <a:pt x="46623" y="13175"/>
                  </a:lnTo>
                  <a:lnTo>
                    <a:pt x="52936" y="6844"/>
                  </a:lnTo>
                  <a:lnTo>
                    <a:pt x="60260" y="2701"/>
                  </a:lnTo>
                  <a:lnTo>
                    <a:pt x="68450" y="548"/>
                  </a:lnTo>
                  <a:lnTo>
                    <a:pt x="77318" y="0"/>
                  </a:lnTo>
                  <a:lnTo>
                    <a:pt x="86687" y="672"/>
                  </a:lnTo>
                  <a:lnTo>
                    <a:pt x="96291" y="2108"/>
                  </a:lnTo>
                  <a:lnTo>
                    <a:pt x="106047" y="4592"/>
                  </a:lnTo>
                  <a:lnTo>
                    <a:pt x="115813" y="860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9317720" y="2779523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3000" y="8801"/>
                  </a:lnTo>
                  <a:lnTo>
                    <a:pt x="6424" y="17148"/>
                  </a:lnTo>
                  <a:lnTo>
                    <a:pt x="10615" y="25846"/>
                  </a:lnTo>
                  <a:lnTo>
                    <a:pt x="15342" y="34967"/>
                  </a:lnTo>
                  <a:lnTo>
                    <a:pt x="20175" y="44462"/>
                  </a:lnTo>
                  <a:lnTo>
                    <a:pt x="24857" y="54241"/>
                  </a:lnTo>
                  <a:lnTo>
                    <a:pt x="29539" y="63772"/>
                  </a:lnTo>
                  <a:lnTo>
                    <a:pt x="35361" y="73035"/>
                  </a:lnTo>
                  <a:lnTo>
                    <a:pt x="45067" y="82843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9286134" y="2758466"/>
              <a:ext cx="136872" cy="410612"/>
            </a:xfrm>
            <a:custGeom>
              <a:avLst/>
              <a:gdLst/>
              <a:ahLst/>
              <a:cxnLst/>
              <a:rect l="0" t="0" r="0" b="0"/>
              <a:pathLst>
                <a:path w="136872" h="410612">
                  <a:moveTo>
                    <a:pt x="136871" y="0"/>
                  </a:moveTo>
                  <a:lnTo>
                    <a:pt x="133871" y="11735"/>
                  </a:lnTo>
                  <a:lnTo>
                    <a:pt x="130448" y="22864"/>
                  </a:lnTo>
                  <a:lnTo>
                    <a:pt x="126251" y="34467"/>
                  </a:lnTo>
                  <a:lnTo>
                    <a:pt x="121353" y="46801"/>
                  </a:lnTo>
                  <a:lnTo>
                    <a:pt x="115871" y="60109"/>
                  </a:lnTo>
                  <a:lnTo>
                    <a:pt x="109944" y="74410"/>
                  </a:lnTo>
                  <a:lnTo>
                    <a:pt x="103856" y="89241"/>
                  </a:lnTo>
                  <a:lnTo>
                    <a:pt x="98006" y="103806"/>
                  </a:lnTo>
                  <a:lnTo>
                    <a:pt x="92595" y="117671"/>
                  </a:lnTo>
                  <a:lnTo>
                    <a:pt x="87642" y="130757"/>
                  </a:lnTo>
                  <a:lnTo>
                    <a:pt x="83082" y="143159"/>
                  </a:lnTo>
                  <a:lnTo>
                    <a:pt x="78827" y="155019"/>
                  </a:lnTo>
                  <a:lnTo>
                    <a:pt x="74800" y="166477"/>
                  </a:lnTo>
                  <a:lnTo>
                    <a:pt x="70935" y="177646"/>
                  </a:lnTo>
                  <a:lnTo>
                    <a:pt x="67178" y="188624"/>
                  </a:lnTo>
                  <a:lnTo>
                    <a:pt x="63330" y="199967"/>
                  </a:lnTo>
                  <a:lnTo>
                    <a:pt x="59062" y="212640"/>
                  </a:lnTo>
                  <a:lnTo>
                    <a:pt x="54229" y="227059"/>
                  </a:lnTo>
                  <a:lnTo>
                    <a:pt x="49017" y="242981"/>
                  </a:lnTo>
                  <a:lnTo>
                    <a:pt x="43825" y="259811"/>
                  </a:lnTo>
                  <a:lnTo>
                    <a:pt x="38890" y="277090"/>
                  </a:lnTo>
                  <a:lnTo>
                    <a:pt x="34273" y="294402"/>
                  </a:lnTo>
                  <a:lnTo>
                    <a:pt x="29946" y="311317"/>
                  </a:lnTo>
                  <a:lnTo>
                    <a:pt x="25851" y="327642"/>
                  </a:lnTo>
                  <a:lnTo>
                    <a:pt x="21891" y="343169"/>
                  </a:lnTo>
                  <a:lnTo>
                    <a:pt x="17437" y="359308"/>
                  </a:lnTo>
                  <a:lnTo>
                    <a:pt x="10979" y="379711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9454591" y="2874279"/>
              <a:ext cx="38085" cy="178986"/>
            </a:xfrm>
            <a:custGeom>
              <a:avLst/>
              <a:gdLst/>
              <a:ahLst/>
              <a:cxnLst/>
              <a:rect l="0" t="0" r="0" b="0"/>
              <a:pathLst>
                <a:path w="38085" h="178986">
                  <a:moveTo>
                    <a:pt x="0" y="0"/>
                  </a:moveTo>
                  <a:lnTo>
                    <a:pt x="3000" y="8735"/>
                  </a:lnTo>
                  <a:lnTo>
                    <a:pt x="6422" y="16442"/>
                  </a:lnTo>
                  <a:lnTo>
                    <a:pt x="10614" y="23853"/>
                  </a:lnTo>
                  <a:lnTo>
                    <a:pt x="15342" y="31459"/>
                  </a:lnTo>
                  <a:lnTo>
                    <a:pt x="20175" y="39934"/>
                  </a:lnTo>
                  <a:lnTo>
                    <a:pt x="24847" y="49566"/>
                  </a:lnTo>
                  <a:lnTo>
                    <a:pt x="29110" y="60308"/>
                  </a:lnTo>
                  <a:lnTo>
                    <a:pt x="32664" y="71968"/>
                  </a:lnTo>
                  <a:lnTo>
                    <a:pt x="35414" y="84326"/>
                  </a:lnTo>
                  <a:lnTo>
                    <a:pt x="37276" y="97030"/>
                  </a:lnTo>
                  <a:lnTo>
                    <a:pt x="38084" y="109624"/>
                  </a:lnTo>
                  <a:lnTo>
                    <a:pt x="37851" y="121859"/>
                  </a:lnTo>
                  <a:lnTo>
                    <a:pt x="36692" y="133428"/>
                  </a:lnTo>
                  <a:lnTo>
                    <a:pt x="34525" y="145115"/>
                  </a:lnTo>
                  <a:lnTo>
                    <a:pt x="30036" y="159062"/>
                  </a:lnTo>
                  <a:lnTo>
                    <a:pt x="21056" y="17898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6584095" y="3263834"/>
            <a:ext cx="2775740" cy="642239"/>
            <a:chOff x="6584095" y="3263834"/>
            <a:chExt cx="2775740" cy="642239"/>
          </a:xfrm>
        </p:grpSpPr>
        <p:sp>
          <p:nvSpPr>
            <p:cNvPr id="221" name="Freeform 220"/>
            <p:cNvSpPr/>
            <p:nvPr/>
          </p:nvSpPr>
          <p:spPr>
            <a:xfrm>
              <a:off x="6584095" y="3421736"/>
              <a:ext cx="164673" cy="224133"/>
            </a:xfrm>
            <a:custGeom>
              <a:avLst/>
              <a:gdLst/>
              <a:ahLst/>
              <a:cxnLst/>
              <a:rect l="0" t="0" r="0" b="0"/>
              <a:pathLst>
                <a:path w="164673" h="224133">
                  <a:moveTo>
                    <a:pt x="112029" y="21082"/>
                  </a:moveTo>
                  <a:lnTo>
                    <a:pt x="106095" y="15282"/>
                  </a:lnTo>
                  <a:lnTo>
                    <a:pt x="99890" y="10357"/>
                  </a:lnTo>
                  <a:lnTo>
                    <a:pt x="92799" y="5869"/>
                  </a:lnTo>
                  <a:lnTo>
                    <a:pt x="85032" y="2166"/>
                  </a:lnTo>
                  <a:lnTo>
                    <a:pt x="77033" y="98"/>
                  </a:lnTo>
                  <a:lnTo>
                    <a:pt x="69092" y="0"/>
                  </a:lnTo>
                  <a:lnTo>
                    <a:pt x="61317" y="1898"/>
                  </a:lnTo>
                  <a:lnTo>
                    <a:pt x="53724" y="5760"/>
                  </a:lnTo>
                  <a:lnTo>
                    <a:pt x="46291" y="11359"/>
                  </a:lnTo>
                  <a:lnTo>
                    <a:pt x="39150" y="18354"/>
                  </a:lnTo>
                  <a:lnTo>
                    <a:pt x="32573" y="26403"/>
                  </a:lnTo>
                  <a:lnTo>
                    <a:pt x="26667" y="35218"/>
                  </a:lnTo>
                  <a:lnTo>
                    <a:pt x="21377" y="44573"/>
                  </a:lnTo>
                  <a:lnTo>
                    <a:pt x="16589" y="54305"/>
                  </a:lnTo>
                  <a:lnTo>
                    <a:pt x="12186" y="64299"/>
                  </a:lnTo>
                  <a:lnTo>
                    <a:pt x="8228" y="74638"/>
                  </a:lnTo>
                  <a:lnTo>
                    <a:pt x="4943" y="85571"/>
                  </a:lnTo>
                  <a:lnTo>
                    <a:pt x="2402" y="97190"/>
                  </a:lnTo>
                  <a:lnTo>
                    <a:pt x="696" y="109434"/>
                  </a:lnTo>
                  <a:lnTo>
                    <a:pt x="0" y="122187"/>
                  </a:lnTo>
                  <a:lnTo>
                    <a:pt x="316" y="135313"/>
                  </a:lnTo>
                  <a:lnTo>
                    <a:pt x="1665" y="148382"/>
                  </a:lnTo>
                  <a:lnTo>
                    <a:pt x="4164" y="160696"/>
                  </a:lnTo>
                  <a:lnTo>
                    <a:pt x="7776" y="171938"/>
                  </a:lnTo>
                  <a:lnTo>
                    <a:pt x="12489" y="182129"/>
                  </a:lnTo>
                  <a:lnTo>
                    <a:pt x="18401" y="191442"/>
                  </a:lnTo>
                  <a:lnTo>
                    <a:pt x="25457" y="200070"/>
                  </a:lnTo>
                  <a:lnTo>
                    <a:pt x="33635" y="207866"/>
                  </a:lnTo>
                  <a:lnTo>
                    <a:pt x="43027" y="214359"/>
                  </a:lnTo>
                  <a:lnTo>
                    <a:pt x="53562" y="219387"/>
                  </a:lnTo>
                  <a:lnTo>
                    <a:pt x="64891" y="222764"/>
                  </a:lnTo>
                  <a:lnTo>
                    <a:pt x="76487" y="224132"/>
                  </a:lnTo>
                  <a:lnTo>
                    <a:pt x="88020" y="223493"/>
                  </a:lnTo>
                  <a:lnTo>
                    <a:pt x="99204" y="221132"/>
                  </a:lnTo>
                  <a:lnTo>
                    <a:pt x="109715" y="217422"/>
                  </a:lnTo>
                  <a:lnTo>
                    <a:pt x="119443" y="212713"/>
                  </a:lnTo>
                  <a:lnTo>
                    <a:pt x="128356" y="207403"/>
                  </a:lnTo>
                  <a:lnTo>
                    <a:pt x="137367" y="201309"/>
                  </a:lnTo>
                  <a:lnTo>
                    <a:pt x="148386" y="192784"/>
                  </a:lnTo>
                  <a:lnTo>
                    <a:pt x="164672" y="17901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6758116" y="3486653"/>
              <a:ext cx="138989" cy="143110"/>
            </a:xfrm>
            <a:custGeom>
              <a:avLst/>
              <a:gdLst/>
              <a:ahLst/>
              <a:cxnLst/>
              <a:rect l="0" t="0" r="0" b="0"/>
              <a:pathLst>
                <a:path w="138989" h="143110">
                  <a:moveTo>
                    <a:pt x="95936" y="19336"/>
                  </a:moveTo>
                  <a:lnTo>
                    <a:pt x="92801" y="10803"/>
                  </a:lnTo>
                  <a:lnTo>
                    <a:pt x="88099" y="5017"/>
                  </a:lnTo>
                  <a:lnTo>
                    <a:pt x="81318" y="1509"/>
                  </a:lnTo>
                  <a:lnTo>
                    <a:pt x="73044" y="0"/>
                  </a:lnTo>
                  <a:lnTo>
                    <a:pt x="64226" y="419"/>
                  </a:lnTo>
                  <a:lnTo>
                    <a:pt x="55469" y="2546"/>
                  </a:lnTo>
                  <a:lnTo>
                    <a:pt x="47011" y="6053"/>
                  </a:lnTo>
                  <a:lnTo>
                    <a:pt x="38892" y="10604"/>
                  </a:lnTo>
                  <a:lnTo>
                    <a:pt x="31074" y="15920"/>
                  </a:lnTo>
                  <a:lnTo>
                    <a:pt x="23657" y="21942"/>
                  </a:lnTo>
                  <a:lnTo>
                    <a:pt x="16888" y="28814"/>
                  </a:lnTo>
                  <a:lnTo>
                    <a:pt x="10858" y="36550"/>
                  </a:lnTo>
                  <a:lnTo>
                    <a:pt x="5824" y="45032"/>
                  </a:lnTo>
                  <a:lnTo>
                    <a:pt x="2272" y="54105"/>
                  </a:lnTo>
                  <a:lnTo>
                    <a:pt x="335" y="63617"/>
                  </a:lnTo>
                  <a:lnTo>
                    <a:pt x="0" y="73445"/>
                  </a:lnTo>
                  <a:lnTo>
                    <a:pt x="1289" y="83496"/>
                  </a:lnTo>
                  <a:lnTo>
                    <a:pt x="4048" y="93695"/>
                  </a:lnTo>
                  <a:lnTo>
                    <a:pt x="8170" y="103832"/>
                  </a:lnTo>
                  <a:lnTo>
                    <a:pt x="13677" y="113566"/>
                  </a:lnTo>
                  <a:lnTo>
                    <a:pt x="20457" y="122729"/>
                  </a:lnTo>
                  <a:lnTo>
                    <a:pt x="28450" y="130846"/>
                  </a:lnTo>
                  <a:lnTo>
                    <a:pt x="37717" y="137089"/>
                  </a:lnTo>
                  <a:lnTo>
                    <a:pt x="48164" y="141168"/>
                  </a:lnTo>
                  <a:lnTo>
                    <a:pt x="59263" y="143109"/>
                  </a:lnTo>
                  <a:lnTo>
                    <a:pt x="70173" y="142982"/>
                  </a:lnTo>
                  <a:lnTo>
                    <a:pt x="80432" y="141046"/>
                  </a:lnTo>
                  <a:lnTo>
                    <a:pt x="89946" y="137665"/>
                  </a:lnTo>
                  <a:lnTo>
                    <a:pt x="98797" y="133195"/>
                  </a:lnTo>
                  <a:lnTo>
                    <a:pt x="107115" y="127933"/>
                  </a:lnTo>
                  <a:lnTo>
                    <a:pt x="114873" y="121946"/>
                  </a:lnTo>
                  <a:lnTo>
                    <a:pt x="121871" y="115097"/>
                  </a:lnTo>
                  <a:lnTo>
                    <a:pt x="128055" y="107373"/>
                  </a:lnTo>
                  <a:lnTo>
                    <a:pt x="133195" y="98727"/>
                  </a:lnTo>
                  <a:lnTo>
                    <a:pt x="136816" y="89014"/>
                  </a:lnTo>
                  <a:lnTo>
                    <a:pt x="138795" y="78267"/>
                  </a:lnTo>
                  <a:lnTo>
                    <a:pt x="138988" y="67134"/>
                  </a:lnTo>
                  <a:lnTo>
                    <a:pt x="137073" y="56734"/>
                  </a:lnTo>
                  <a:lnTo>
                    <a:pt x="133083" y="47639"/>
                  </a:lnTo>
                  <a:lnTo>
                    <a:pt x="127406" y="40040"/>
                  </a:lnTo>
                  <a:lnTo>
                    <a:pt x="119831" y="33263"/>
                  </a:lnTo>
                  <a:lnTo>
                    <a:pt x="107461" y="26720"/>
                  </a:lnTo>
                  <a:lnTo>
                    <a:pt x="85407" y="19336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6948808" y="3499353"/>
              <a:ext cx="195630" cy="143508"/>
            </a:xfrm>
            <a:custGeom>
              <a:avLst/>
              <a:gdLst/>
              <a:ahLst/>
              <a:cxnLst/>
              <a:rect l="0" t="0" r="0" b="0"/>
              <a:pathLst>
                <a:path w="195630" h="143508">
                  <a:moveTo>
                    <a:pt x="0" y="48750"/>
                  </a:moveTo>
                  <a:lnTo>
                    <a:pt x="2934" y="57551"/>
                  </a:lnTo>
                  <a:lnTo>
                    <a:pt x="5716" y="65898"/>
                  </a:lnTo>
                  <a:lnTo>
                    <a:pt x="8616" y="74597"/>
                  </a:lnTo>
                  <a:lnTo>
                    <a:pt x="11656" y="83718"/>
                  </a:lnTo>
                  <a:lnTo>
                    <a:pt x="14820" y="93213"/>
                  </a:lnTo>
                  <a:lnTo>
                    <a:pt x="18048" y="102997"/>
                  </a:lnTo>
                  <a:lnTo>
                    <a:pt x="20076" y="112680"/>
                  </a:lnTo>
                  <a:lnTo>
                    <a:pt x="19235" y="120734"/>
                  </a:lnTo>
                  <a:lnTo>
                    <a:pt x="15866" y="124228"/>
                  </a:lnTo>
                  <a:lnTo>
                    <a:pt x="11523" y="122013"/>
                  </a:lnTo>
                  <a:lnTo>
                    <a:pt x="7913" y="115949"/>
                  </a:lnTo>
                  <a:lnTo>
                    <a:pt x="5329" y="107374"/>
                  </a:lnTo>
                  <a:lnTo>
                    <a:pt x="3569" y="97077"/>
                  </a:lnTo>
                  <a:lnTo>
                    <a:pt x="2557" y="85590"/>
                  </a:lnTo>
                  <a:lnTo>
                    <a:pt x="2413" y="73281"/>
                  </a:lnTo>
                  <a:lnTo>
                    <a:pt x="3142" y="60419"/>
                  </a:lnTo>
                  <a:lnTo>
                    <a:pt x="4788" y="47513"/>
                  </a:lnTo>
                  <a:lnTo>
                    <a:pt x="7498" y="35299"/>
                  </a:lnTo>
                  <a:lnTo>
                    <a:pt x="11255" y="24134"/>
                  </a:lnTo>
                  <a:lnTo>
                    <a:pt x="16066" y="14502"/>
                  </a:lnTo>
                  <a:lnTo>
                    <a:pt x="22045" y="7160"/>
                  </a:lnTo>
                  <a:lnTo>
                    <a:pt x="29138" y="2309"/>
                  </a:lnTo>
                  <a:lnTo>
                    <a:pt x="37001" y="0"/>
                  </a:lnTo>
                  <a:lnTo>
                    <a:pt x="45117" y="404"/>
                  </a:lnTo>
                  <a:lnTo>
                    <a:pt x="53162" y="3340"/>
                  </a:lnTo>
                  <a:lnTo>
                    <a:pt x="60849" y="8376"/>
                  </a:lnTo>
                  <a:lnTo>
                    <a:pt x="67857" y="15026"/>
                  </a:lnTo>
                  <a:lnTo>
                    <a:pt x="74088" y="22862"/>
                  </a:lnTo>
                  <a:lnTo>
                    <a:pt x="79611" y="31543"/>
                  </a:lnTo>
                  <a:lnTo>
                    <a:pt x="84561" y="40813"/>
                  </a:lnTo>
                  <a:lnTo>
                    <a:pt x="89067" y="50411"/>
                  </a:lnTo>
                  <a:lnTo>
                    <a:pt x="92757" y="57423"/>
                  </a:lnTo>
                  <a:lnTo>
                    <a:pt x="95293" y="58338"/>
                  </a:lnTo>
                  <a:lnTo>
                    <a:pt x="97301" y="54223"/>
                  </a:lnTo>
                  <a:lnTo>
                    <a:pt x="99316" y="46865"/>
                  </a:lnTo>
                  <a:lnTo>
                    <a:pt x="101568" y="37746"/>
                  </a:lnTo>
                  <a:lnTo>
                    <a:pt x="104116" y="27791"/>
                  </a:lnTo>
                  <a:lnTo>
                    <a:pt x="107258" y="18124"/>
                  </a:lnTo>
                  <a:lnTo>
                    <a:pt x="111557" y="10203"/>
                  </a:lnTo>
                  <a:lnTo>
                    <a:pt x="117212" y="4652"/>
                  </a:lnTo>
                  <a:lnTo>
                    <a:pt x="123956" y="1548"/>
                  </a:lnTo>
                  <a:lnTo>
                    <a:pt x="131244" y="808"/>
                  </a:lnTo>
                  <a:lnTo>
                    <a:pt x="138700" y="2125"/>
                  </a:lnTo>
                  <a:lnTo>
                    <a:pt x="146144" y="5240"/>
                  </a:lnTo>
                  <a:lnTo>
                    <a:pt x="153515" y="10055"/>
                  </a:lnTo>
                  <a:lnTo>
                    <a:pt x="160797" y="16358"/>
                  </a:lnTo>
                  <a:lnTo>
                    <a:pt x="167838" y="23857"/>
                  </a:lnTo>
                  <a:lnTo>
                    <a:pt x="174348" y="32259"/>
                  </a:lnTo>
                  <a:lnTo>
                    <a:pt x="180206" y="41321"/>
                  </a:lnTo>
                  <a:lnTo>
                    <a:pt x="185292" y="51016"/>
                  </a:lnTo>
                  <a:lnTo>
                    <a:pt x="189412" y="61509"/>
                  </a:lnTo>
                  <a:lnTo>
                    <a:pt x="192548" y="72820"/>
                  </a:lnTo>
                  <a:lnTo>
                    <a:pt x="194646" y="84620"/>
                  </a:lnTo>
                  <a:lnTo>
                    <a:pt x="195629" y="97681"/>
                  </a:lnTo>
                  <a:lnTo>
                    <a:pt x="194466" y="115387"/>
                  </a:lnTo>
                  <a:lnTo>
                    <a:pt x="189513" y="14350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7181512" y="3499026"/>
              <a:ext cx="94488" cy="313517"/>
            </a:xfrm>
            <a:custGeom>
              <a:avLst/>
              <a:gdLst/>
              <a:ahLst/>
              <a:cxnLst/>
              <a:rect l="0" t="0" r="0" b="0"/>
              <a:pathLst>
                <a:path w="94488" h="313517">
                  <a:moveTo>
                    <a:pt x="9452" y="80663"/>
                  </a:moveTo>
                  <a:lnTo>
                    <a:pt x="12386" y="89531"/>
                  </a:lnTo>
                  <a:lnTo>
                    <a:pt x="15168" y="98518"/>
                  </a:lnTo>
                  <a:lnTo>
                    <a:pt x="18062" y="108513"/>
                  </a:lnTo>
                  <a:lnTo>
                    <a:pt x="20929" y="119494"/>
                  </a:lnTo>
                  <a:lnTo>
                    <a:pt x="23445" y="131305"/>
                  </a:lnTo>
                  <a:lnTo>
                    <a:pt x="25457" y="143764"/>
                  </a:lnTo>
                  <a:lnTo>
                    <a:pt x="26970" y="156702"/>
                  </a:lnTo>
                  <a:lnTo>
                    <a:pt x="28064" y="169983"/>
                  </a:lnTo>
                  <a:lnTo>
                    <a:pt x="28837" y="183505"/>
                  </a:lnTo>
                  <a:lnTo>
                    <a:pt x="29374" y="197193"/>
                  </a:lnTo>
                  <a:lnTo>
                    <a:pt x="29741" y="210994"/>
                  </a:lnTo>
                  <a:lnTo>
                    <a:pt x="29996" y="224869"/>
                  </a:lnTo>
                  <a:lnTo>
                    <a:pt x="30338" y="238628"/>
                  </a:lnTo>
                  <a:lnTo>
                    <a:pt x="31102" y="251946"/>
                  </a:lnTo>
                  <a:lnTo>
                    <a:pt x="32422" y="264683"/>
                  </a:lnTo>
                  <a:lnTo>
                    <a:pt x="33953" y="276864"/>
                  </a:lnTo>
                  <a:lnTo>
                    <a:pt x="34987" y="288584"/>
                  </a:lnTo>
                  <a:lnTo>
                    <a:pt x="35138" y="299904"/>
                  </a:lnTo>
                  <a:lnTo>
                    <a:pt x="33615" y="309208"/>
                  </a:lnTo>
                  <a:lnTo>
                    <a:pt x="30303" y="313516"/>
                  </a:lnTo>
                  <a:lnTo>
                    <a:pt x="26651" y="312067"/>
                  </a:lnTo>
                  <a:lnTo>
                    <a:pt x="23095" y="305840"/>
                  </a:lnTo>
                  <a:lnTo>
                    <a:pt x="19795" y="296254"/>
                  </a:lnTo>
                  <a:lnTo>
                    <a:pt x="17004" y="284658"/>
                  </a:lnTo>
                  <a:lnTo>
                    <a:pt x="14820" y="271951"/>
                  </a:lnTo>
                  <a:lnTo>
                    <a:pt x="13196" y="258646"/>
                  </a:lnTo>
                  <a:lnTo>
                    <a:pt x="12031" y="245019"/>
                  </a:lnTo>
                  <a:lnTo>
                    <a:pt x="11207" y="231216"/>
                  </a:lnTo>
                  <a:lnTo>
                    <a:pt x="10468" y="217314"/>
                  </a:lnTo>
                  <a:lnTo>
                    <a:pt x="9432" y="203359"/>
                  </a:lnTo>
                  <a:lnTo>
                    <a:pt x="7919" y="189371"/>
                  </a:lnTo>
                  <a:lnTo>
                    <a:pt x="6088" y="175364"/>
                  </a:lnTo>
                  <a:lnTo>
                    <a:pt x="4319" y="161346"/>
                  </a:lnTo>
                  <a:lnTo>
                    <a:pt x="2837" y="147320"/>
                  </a:lnTo>
                  <a:lnTo>
                    <a:pt x="1689" y="133290"/>
                  </a:lnTo>
                  <a:lnTo>
                    <a:pt x="845" y="119257"/>
                  </a:lnTo>
                  <a:lnTo>
                    <a:pt x="248" y="105222"/>
                  </a:lnTo>
                  <a:lnTo>
                    <a:pt x="0" y="91187"/>
                  </a:lnTo>
                  <a:lnTo>
                    <a:pt x="358" y="77150"/>
                  </a:lnTo>
                  <a:lnTo>
                    <a:pt x="1417" y="63122"/>
                  </a:lnTo>
                  <a:lnTo>
                    <a:pt x="3282" y="49431"/>
                  </a:lnTo>
                  <a:lnTo>
                    <a:pt x="6135" y="36689"/>
                  </a:lnTo>
                  <a:lnTo>
                    <a:pt x="9992" y="25173"/>
                  </a:lnTo>
                  <a:lnTo>
                    <a:pt x="15040" y="15304"/>
                  </a:lnTo>
                  <a:lnTo>
                    <a:pt x="21711" y="7804"/>
                  </a:lnTo>
                  <a:lnTo>
                    <a:pt x="30080" y="2842"/>
                  </a:lnTo>
                  <a:lnTo>
                    <a:pt x="39614" y="291"/>
                  </a:lnTo>
                  <a:lnTo>
                    <a:pt x="49391" y="0"/>
                  </a:lnTo>
                  <a:lnTo>
                    <a:pt x="58846" y="1656"/>
                  </a:lnTo>
                  <a:lnTo>
                    <a:pt x="67632" y="5018"/>
                  </a:lnTo>
                  <a:lnTo>
                    <a:pt x="75453" y="10006"/>
                  </a:lnTo>
                  <a:lnTo>
                    <a:pt x="82253" y="16435"/>
                  </a:lnTo>
                  <a:lnTo>
                    <a:pt x="87838" y="24189"/>
                  </a:lnTo>
                  <a:lnTo>
                    <a:pt x="91772" y="33295"/>
                  </a:lnTo>
                  <a:lnTo>
                    <a:pt x="93973" y="43636"/>
                  </a:lnTo>
                  <a:lnTo>
                    <a:pt x="94487" y="54664"/>
                  </a:lnTo>
                  <a:lnTo>
                    <a:pt x="93320" y="65525"/>
                  </a:lnTo>
                  <a:lnTo>
                    <a:pt x="90644" y="75748"/>
                  </a:lnTo>
                  <a:lnTo>
                    <a:pt x="86578" y="85068"/>
                  </a:lnTo>
                  <a:lnTo>
                    <a:pt x="81108" y="93256"/>
                  </a:lnTo>
                  <a:lnTo>
                    <a:pt x="74361" y="100316"/>
                  </a:lnTo>
                  <a:lnTo>
                    <a:pt x="66641" y="106461"/>
                  </a:lnTo>
                  <a:lnTo>
                    <a:pt x="57385" y="112708"/>
                  </a:lnTo>
                  <a:lnTo>
                    <a:pt x="43545" y="120727"/>
                  </a:lnTo>
                  <a:lnTo>
                    <a:pt x="19980" y="13330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7309491" y="3495461"/>
              <a:ext cx="108405" cy="142129"/>
            </a:xfrm>
            <a:custGeom>
              <a:avLst/>
              <a:gdLst/>
              <a:ahLst/>
              <a:cxnLst/>
              <a:rect l="0" t="0" r="0" b="0"/>
              <a:pathLst>
                <a:path w="108405" h="142129">
                  <a:moveTo>
                    <a:pt x="7815" y="10528"/>
                  </a:moveTo>
                  <a:lnTo>
                    <a:pt x="4948" y="19397"/>
                  </a:lnTo>
                  <a:lnTo>
                    <a:pt x="2806" y="28383"/>
                  </a:lnTo>
                  <a:lnTo>
                    <a:pt x="1206" y="38379"/>
                  </a:lnTo>
                  <a:lnTo>
                    <a:pt x="200" y="49359"/>
                  </a:lnTo>
                  <a:lnTo>
                    <a:pt x="0" y="61171"/>
                  </a:lnTo>
                  <a:lnTo>
                    <a:pt x="659" y="73625"/>
                  </a:lnTo>
                  <a:lnTo>
                    <a:pt x="2244" y="86390"/>
                  </a:lnTo>
                  <a:lnTo>
                    <a:pt x="4905" y="99022"/>
                  </a:lnTo>
                  <a:lnTo>
                    <a:pt x="8629" y="111273"/>
                  </a:lnTo>
                  <a:lnTo>
                    <a:pt x="13587" y="122444"/>
                  </a:lnTo>
                  <a:lnTo>
                    <a:pt x="20198" y="131356"/>
                  </a:lnTo>
                  <a:lnTo>
                    <a:pt x="28526" y="137562"/>
                  </a:lnTo>
                  <a:lnTo>
                    <a:pt x="38033" y="141100"/>
                  </a:lnTo>
                  <a:lnTo>
                    <a:pt x="47790" y="142128"/>
                  </a:lnTo>
                  <a:lnTo>
                    <a:pt x="57233" y="141002"/>
                  </a:lnTo>
                  <a:lnTo>
                    <a:pt x="66010" y="138013"/>
                  </a:lnTo>
                  <a:lnTo>
                    <a:pt x="73825" y="133283"/>
                  </a:lnTo>
                  <a:lnTo>
                    <a:pt x="80633" y="127036"/>
                  </a:lnTo>
                  <a:lnTo>
                    <a:pt x="86559" y="119575"/>
                  </a:lnTo>
                  <a:lnTo>
                    <a:pt x="91790" y="111197"/>
                  </a:lnTo>
                  <a:lnTo>
                    <a:pt x="96496" y="102152"/>
                  </a:lnTo>
                  <a:lnTo>
                    <a:pt x="100661" y="92468"/>
                  </a:lnTo>
                  <a:lnTo>
                    <a:pt x="104087" y="81982"/>
                  </a:lnTo>
                  <a:lnTo>
                    <a:pt x="106717" y="70677"/>
                  </a:lnTo>
                  <a:lnTo>
                    <a:pt x="108315" y="58982"/>
                  </a:lnTo>
                  <a:lnTo>
                    <a:pt x="108404" y="47665"/>
                  </a:lnTo>
                  <a:lnTo>
                    <a:pt x="106877" y="37138"/>
                  </a:lnTo>
                  <a:lnTo>
                    <a:pt x="104225" y="27753"/>
                  </a:lnTo>
                  <a:lnTo>
                    <a:pt x="101103" y="19051"/>
                  </a:lnTo>
                  <a:lnTo>
                    <a:pt x="97235" y="10273"/>
                  </a:lnTo>
                  <a:lnTo>
                    <a:pt x="92043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7506819" y="3305948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1" y="36470"/>
                  </a:lnTo>
                  <a:lnTo>
                    <a:pt x="1" y="50664"/>
                  </a:lnTo>
                  <a:lnTo>
                    <a:pt x="1" y="66289"/>
                  </a:lnTo>
                  <a:lnTo>
                    <a:pt x="5" y="83265"/>
                  </a:lnTo>
                  <a:lnTo>
                    <a:pt x="177" y="101366"/>
                  </a:lnTo>
                  <a:lnTo>
                    <a:pt x="825" y="120335"/>
                  </a:lnTo>
                  <a:lnTo>
                    <a:pt x="2074" y="139937"/>
                  </a:lnTo>
                  <a:lnTo>
                    <a:pt x="3727" y="159825"/>
                  </a:lnTo>
                  <a:lnTo>
                    <a:pt x="5375" y="179556"/>
                  </a:lnTo>
                  <a:lnTo>
                    <a:pt x="6778" y="198896"/>
                  </a:lnTo>
                  <a:lnTo>
                    <a:pt x="7869" y="217645"/>
                  </a:lnTo>
                  <a:lnTo>
                    <a:pt x="8678" y="235549"/>
                  </a:lnTo>
                  <a:lnTo>
                    <a:pt x="9256" y="252553"/>
                  </a:lnTo>
                  <a:lnTo>
                    <a:pt x="9662" y="268740"/>
                  </a:lnTo>
                  <a:lnTo>
                    <a:pt x="9986" y="286140"/>
                  </a:lnTo>
                  <a:lnTo>
                    <a:pt x="10258" y="309635"/>
                  </a:lnTo>
                  <a:lnTo>
                    <a:pt x="10528" y="34744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7369948" y="3443221"/>
              <a:ext cx="221099" cy="10127"/>
            </a:xfrm>
            <a:custGeom>
              <a:avLst/>
              <a:gdLst/>
              <a:ahLst/>
              <a:cxnLst/>
              <a:rect l="0" t="0" r="0" b="0"/>
              <a:pathLst>
                <a:path w="221099" h="10127">
                  <a:moveTo>
                    <a:pt x="221098" y="10126"/>
                  </a:moveTo>
                  <a:lnTo>
                    <a:pt x="209297" y="7259"/>
                  </a:lnTo>
                  <a:lnTo>
                    <a:pt x="197527" y="5117"/>
                  </a:lnTo>
                  <a:lnTo>
                    <a:pt x="184632" y="3514"/>
                  </a:lnTo>
                  <a:lnTo>
                    <a:pt x="170611" y="2334"/>
                  </a:lnTo>
                  <a:lnTo>
                    <a:pt x="155635" y="1485"/>
                  </a:lnTo>
                  <a:lnTo>
                    <a:pt x="139917" y="887"/>
                  </a:lnTo>
                  <a:lnTo>
                    <a:pt x="123814" y="473"/>
                  </a:lnTo>
                  <a:lnTo>
                    <a:pt x="107790" y="189"/>
                  </a:lnTo>
                  <a:lnTo>
                    <a:pt x="92097" y="0"/>
                  </a:lnTo>
                  <a:lnTo>
                    <a:pt x="76953" y="42"/>
                  </a:lnTo>
                  <a:lnTo>
                    <a:pt x="62623" y="602"/>
                  </a:lnTo>
                  <a:lnTo>
                    <a:pt x="49182" y="1791"/>
                  </a:lnTo>
                  <a:lnTo>
                    <a:pt x="36980" y="3413"/>
                  </a:lnTo>
                  <a:lnTo>
                    <a:pt x="25532" y="5209"/>
                  </a:lnTo>
                  <a:lnTo>
                    <a:pt x="13836" y="7338"/>
                  </a:lnTo>
                  <a:lnTo>
                    <a:pt x="0" y="10126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7562863" y="3453214"/>
              <a:ext cx="101884" cy="166824"/>
            </a:xfrm>
            <a:custGeom>
              <a:avLst/>
              <a:gdLst/>
              <a:ahLst/>
              <a:cxnLst/>
              <a:rect l="0" t="0" r="0" b="0"/>
              <a:pathLst>
                <a:path w="101884" h="166824">
                  <a:moveTo>
                    <a:pt x="17655" y="73832"/>
                  </a:moveTo>
                  <a:lnTo>
                    <a:pt x="29323" y="73766"/>
                  </a:lnTo>
                  <a:lnTo>
                    <a:pt x="39811" y="73125"/>
                  </a:lnTo>
                  <a:lnTo>
                    <a:pt x="50104" y="71819"/>
                  </a:lnTo>
                  <a:lnTo>
                    <a:pt x="60060" y="69614"/>
                  </a:lnTo>
                  <a:lnTo>
                    <a:pt x="69107" y="66001"/>
                  </a:lnTo>
                  <a:lnTo>
                    <a:pt x="76981" y="60828"/>
                  </a:lnTo>
                  <a:lnTo>
                    <a:pt x="83412" y="54253"/>
                  </a:lnTo>
                  <a:lnTo>
                    <a:pt x="87981" y="46553"/>
                  </a:lnTo>
                  <a:lnTo>
                    <a:pt x="90633" y="38015"/>
                  </a:lnTo>
                  <a:lnTo>
                    <a:pt x="91295" y="29200"/>
                  </a:lnTo>
                  <a:lnTo>
                    <a:pt x="89702" y="20903"/>
                  </a:lnTo>
                  <a:lnTo>
                    <a:pt x="85924" y="13525"/>
                  </a:lnTo>
                  <a:lnTo>
                    <a:pt x="80135" y="7422"/>
                  </a:lnTo>
                  <a:lnTo>
                    <a:pt x="72438" y="3073"/>
                  </a:lnTo>
                  <a:lnTo>
                    <a:pt x="63087" y="565"/>
                  </a:lnTo>
                  <a:lnTo>
                    <a:pt x="52743" y="0"/>
                  </a:lnTo>
                  <a:lnTo>
                    <a:pt x="42349" y="1657"/>
                  </a:lnTo>
                  <a:lnTo>
                    <a:pt x="32450" y="5478"/>
                  </a:lnTo>
                  <a:lnTo>
                    <a:pt x="23518" y="11295"/>
                  </a:lnTo>
                  <a:lnTo>
                    <a:pt x="16123" y="19011"/>
                  </a:lnTo>
                  <a:lnTo>
                    <a:pt x="10413" y="28384"/>
                  </a:lnTo>
                  <a:lnTo>
                    <a:pt x="6206" y="39082"/>
                  </a:lnTo>
                  <a:lnTo>
                    <a:pt x="3199" y="50778"/>
                  </a:lnTo>
                  <a:lnTo>
                    <a:pt x="1106" y="63193"/>
                  </a:lnTo>
                  <a:lnTo>
                    <a:pt x="0" y="75951"/>
                  </a:lnTo>
                  <a:lnTo>
                    <a:pt x="304" y="88589"/>
                  </a:lnTo>
                  <a:lnTo>
                    <a:pt x="2138" y="100861"/>
                  </a:lnTo>
                  <a:lnTo>
                    <a:pt x="5334" y="112559"/>
                  </a:lnTo>
                  <a:lnTo>
                    <a:pt x="9621" y="123422"/>
                  </a:lnTo>
                  <a:lnTo>
                    <a:pt x="14731" y="133392"/>
                  </a:lnTo>
                  <a:lnTo>
                    <a:pt x="20603" y="142411"/>
                  </a:lnTo>
                  <a:lnTo>
                    <a:pt x="27369" y="150330"/>
                  </a:lnTo>
                  <a:lnTo>
                    <a:pt x="35024" y="157165"/>
                  </a:lnTo>
                  <a:lnTo>
                    <a:pt x="43282" y="162587"/>
                  </a:lnTo>
                  <a:lnTo>
                    <a:pt x="51671" y="165874"/>
                  </a:lnTo>
                  <a:lnTo>
                    <a:pt x="59901" y="166823"/>
                  </a:lnTo>
                  <a:lnTo>
                    <a:pt x="67770" y="165611"/>
                  </a:lnTo>
                  <a:lnTo>
                    <a:pt x="75952" y="162206"/>
                  </a:lnTo>
                  <a:lnTo>
                    <a:pt x="86278" y="154072"/>
                  </a:lnTo>
                  <a:lnTo>
                    <a:pt x="101883" y="13700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7696331" y="3474404"/>
              <a:ext cx="105286" cy="155187"/>
            </a:xfrm>
            <a:custGeom>
              <a:avLst/>
              <a:gdLst/>
              <a:ahLst/>
              <a:cxnLst/>
              <a:rect l="0" t="0" r="0" b="0"/>
              <a:pathLst>
                <a:path w="105286" h="155187">
                  <a:moveTo>
                    <a:pt x="0" y="63171"/>
                  </a:moveTo>
                  <a:lnTo>
                    <a:pt x="2933" y="77772"/>
                  </a:lnTo>
                  <a:lnTo>
                    <a:pt x="5717" y="91043"/>
                  </a:lnTo>
                  <a:lnTo>
                    <a:pt x="8616" y="104240"/>
                  </a:lnTo>
                  <a:lnTo>
                    <a:pt x="11656" y="117409"/>
                  </a:lnTo>
                  <a:lnTo>
                    <a:pt x="14821" y="130269"/>
                  </a:lnTo>
                  <a:lnTo>
                    <a:pt x="18061" y="142600"/>
                  </a:lnTo>
                  <a:lnTo>
                    <a:pt x="20476" y="151924"/>
                  </a:lnTo>
                  <a:lnTo>
                    <a:pt x="21008" y="155186"/>
                  </a:lnTo>
                  <a:lnTo>
                    <a:pt x="20057" y="153423"/>
                  </a:lnTo>
                  <a:lnTo>
                    <a:pt x="18159" y="148364"/>
                  </a:lnTo>
                  <a:lnTo>
                    <a:pt x="15670" y="141260"/>
                  </a:lnTo>
                  <a:lnTo>
                    <a:pt x="12823" y="132897"/>
                  </a:lnTo>
                  <a:lnTo>
                    <a:pt x="10080" y="123752"/>
                  </a:lnTo>
                  <a:lnTo>
                    <a:pt x="8142" y="114116"/>
                  </a:lnTo>
                  <a:lnTo>
                    <a:pt x="7318" y="104167"/>
                  </a:lnTo>
                  <a:lnTo>
                    <a:pt x="7578" y="94019"/>
                  </a:lnTo>
                  <a:lnTo>
                    <a:pt x="8739" y="83739"/>
                  </a:lnTo>
                  <a:lnTo>
                    <a:pt x="10597" y="73380"/>
                  </a:lnTo>
                  <a:lnTo>
                    <a:pt x="13132" y="63133"/>
                  </a:lnTo>
                  <a:lnTo>
                    <a:pt x="16502" y="53325"/>
                  </a:lnTo>
                  <a:lnTo>
                    <a:pt x="20735" y="44102"/>
                  </a:lnTo>
                  <a:lnTo>
                    <a:pt x="25880" y="35604"/>
                  </a:lnTo>
                  <a:lnTo>
                    <a:pt x="32091" y="28041"/>
                  </a:lnTo>
                  <a:lnTo>
                    <a:pt x="39344" y="21441"/>
                  </a:lnTo>
                  <a:lnTo>
                    <a:pt x="47606" y="15821"/>
                  </a:lnTo>
                  <a:lnTo>
                    <a:pt x="58032" y="10735"/>
                  </a:lnTo>
                  <a:lnTo>
                    <a:pt x="74888" y="573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7833202" y="3484932"/>
              <a:ext cx="136440" cy="178986"/>
            </a:xfrm>
            <a:custGeom>
              <a:avLst/>
              <a:gdLst/>
              <a:ahLst/>
              <a:cxnLst/>
              <a:rect l="0" t="0" r="0" b="0"/>
              <a:pathLst>
                <a:path w="136440" h="178986">
                  <a:moveTo>
                    <a:pt x="94756" y="0"/>
                  </a:moveTo>
                  <a:lnTo>
                    <a:pt x="83089" y="134"/>
                  </a:lnTo>
                  <a:lnTo>
                    <a:pt x="72599" y="1414"/>
                  </a:lnTo>
                  <a:lnTo>
                    <a:pt x="62302" y="4008"/>
                  </a:lnTo>
                  <a:lnTo>
                    <a:pt x="52173" y="7728"/>
                  </a:lnTo>
                  <a:lnTo>
                    <a:pt x="42478" y="12360"/>
                  </a:lnTo>
                  <a:lnTo>
                    <a:pt x="33347" y="17698"/>
                  </a:lnTo>
                  <a:lnTo>
                    <a:pt x="24916" y="23718"/>
                  </a:lnTo>
                  <a:lnTo>
                    <a:pt x="17403" y="30580"/>
                  </a:lnTo>
                  <a:lnTo>
                    <a:pt x="10851" y="38295"/>
                  </a:lnTo>
                  <a:lnTo>
                    <a:pt x="5791" y="46423"/>
                  </a:lnTo>
                  <a:lnTo>
                    <a:pt x="3280" y="54192"/>
                  </a:lnTo>
                  <a:lnTo>
                    <a:pt x="3675" y="61183"/>
                  </a:lnTo>
                  <a:lnTo>
                    <a:pt x="6873" y="67010"/>
                  </a:lnTo>
                  <a:lnTo>
                    <a:pt x="12674" y="71169"/>
                  </a:lnTo>
                  <a:lnTo>
                    <a:pt x="20687" y="73557"/>
                  </a:lnTo>
                  <a:lnTo>
                    <a:pt x="30437" y="74551"/>
                  </a:lnTo>
                  <a:lnTo>
                    <a:pt x="41480" y="74777"/>
                  </a:lnTo>
                  <a:lnTo>
                    <a:pt x="53450" y="74689"/>
                  </a:lnTo>
                  <a:lnTo>
                    <a:pt x="65907" y="74839"/>
                  </a:lnTo>
                  <a:lnTo>
                    <a:pt x="78342" y="75939"/>
                  </a:lnTo>
                  <a:lnTo>
                    <a:pt x="90473" y="78286"/>
                  </a:lnTo>
                  <a:lnTo>
                    <a:pt x="101906" y="81985"/>
                  </a:lnTo>
                  <a:lnTo>
                    <a:pt x="112059" y="87135"/>
                  </a:lnTo>
                  <a:lnTo>
                    <a:pt x="120730" y="93635"/>
                  </a:lnTo>
                  <a:lnTo>
                    <a:pt x="127722" y="101252"/>
                  </a:lnTo>
                  <a:lnTo>
                    <a:pt x="132679" y="109726"/>
                  </a:lnTo>
                  <a:lnTo>
                    <a:pt x="135596" y="118819"/>
                  </a:lnTo>
                  <a:lnTo>
                    <a:pt x="136439" y="128024"/>
                  </a:lnTo>
                  <a:lnTo>
                    <a:pt x="134968" y="136590"/>
                  </a:lnTo>
                  <a:lnTo>
                    <a:pt x="131277" y="144161"/>
                  </a:lnTo>
                  <a:lnTo>
                    <a:pt x="125716" y="150736"/>
                  </a:lnTo>
                  <a:lnTo>
                    <a:pt x="118705" y="156467"/>
                  </a:lnTo>
                  <a:lnTo>
                    <a:pt x="110618" y="161542"/>
                  </a:lnTo>
                  <a:lnTo>
                    <a:pt x="101598" y="165970"/>
                  </a:lnTo>
                  <a:lnTo>
                    <a:pt x="91567" y="169579"/>
                  </a:lnTo>
                  <a:lnTo>
                    <a:pt x="80566" y="172345"/>
                  </a:lnTo>
                  <a:lnTo>
                    <a:pt x="68776" y="174379"/>
                  </a:lnTo>
                  <a:lnTo>
                    <a:pt x="54980" y="176048"/>
                  </a:lnTo>
                  <a:lnTo>
                    <a:pt x="34612" y="177499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8033243" y="3263834"/>
              <a:ext cx="115815" cy="642239"/>
            </a:xfrm>
            <a:custGeom>
              <a:avLst/>
              <a:gdLst/>
              <a:ahLst/>
              <a:cxnLst/>
              <a:rect l="0" t="0" r="0" b="0"/>
              <a:pathLst>
                <a:path w="115815" h="642239">
                  <a:moveTo>
                    <a:pt x="115814" y="0"/>
                  </a:moveTo>
                  <a:lnTo>
                    <a:pt x="115747" y="14535"/>
                  </a:lnTo>
                  <a:lnTo>
                    <a:pt x="115107" y="27166"/>
                  </a:lnTo>
                  <a:lnTo>
                    <a:pt x="113810" y="39089"/>
                  </a:lnTo>
                  <a:lnTo>
                    <a:pt x="111950" y="51262"/>
                  </a:lnTo>
                  <a:lnTo>
                    <a:pt x="109633" y="65047"/>
                  </a:lnTo>
                  <a:lnTo>
                    <a:pt x="106971" y="81033"/>
                  </a:lnTo>
                  <a:lnTo>
                    <a:pt x="104220" y="98659"/>
                  </a:lnTo>
                  <a:lnTo>
                    <a:pt x="101762" y="116643"/>
                  </a:lnTo>
                  <a:lnTo>
                    <a:pt x="99775" y="134181"/>
                  </a:lnTo>
                  <a:lnTo>
                    <a:pt x="98104" y="151003"/>
                  </a:lnTo>
                  <a:lnTo>
                    <a:pt x="96367" y="167125"/>
                  </a:lnTo>
                  <a:lnTo>
                    <a:pt x="94346" y="182671"/>
                  </a:lnTo>
                  <a:lnTo>
                    <a:pt x="91985" y="197940"/>
                  </a:lnTo>
                  <a:lnTo>
                    <a:pt x="89322" y="213359"/>
                  </a:lnTo>
                  <a:lnTo>
                    <a:pt x="86416" y="229148"/>
                  </a:lnTo>
                  <a:lnTo>
                    <a:pt x="83329" y="245180"/>
                  </a:lnTo>
                  <a:lnTo>
                    <a:pt x="80110" y="261097"/>
                  </a:lnTo>
                  <a:lnTo>
                    <a:pt x="76799" y="276698"/>
                  </a:lnTo>
                  <a:lnTo>
                    <a:pt x="73424" y="292106"/>
                  </a:lnTo>
                  <a:lnTo>
                    <a:pt x="70005" y="307670"/>
                  </a:lnTo>
                  <a:lnTo>
                    <a:pt x="66557" y="323582"/>
                  </a:lnTo>
                  <a:lnTo>
                    <a:pt x="63089" y="339709"/>
                  </a:lnTo>
                  <a:lnTo>
                    <a:pt x="59607" y="355696"/>
                  </a:lnTo>
                  <a:lnTo>
                    <a:pt x="56115" y="371347"/>
                  </a:lnTo>
                  <a:lnTo>
                    <a:pt x="52619" y="386789"/>
                  </a:lnTo>
                  <a:lnTo>
                    <a:pt x="49117" y="402377"/>
                  </a:lnTo>
                  <a:lnTo>
                    <a:pt x="45612" y="418319"/>
                  </a:lnTo>
                  <a:lnTo>
                    <a:pt x="42107" y="434975"/>
                  </a:lnTo>
                  <a:lnTo>
                    <a:pt x="38600" y="452915"/>
                  </a:lnTo>
                  <a:lnTo>
                    <a:pt x="35087" y="472316"/>
                  </a:lnTo>
                  <a:lnTo>
                    <a:pt x="31406" y="492720"/>
                  </a:lnTo>
                  <a:lnTo>
                    <a:pt x="27249" y="513255"/>
                  </a:lnTo>
                  <a:lnTo>
                    <a:pt x="22496" y="533388"/>
                  </a:lnTo>
                  <a:lnTo>
                    <a:pt x="17486" y="552786"/>
                  </a:lnTo>
                  <a:lnTo>
                    <a:pt x="12435" y="573358"/>
                  </a:lnTo>
                  <a:lnTo>
                    <a:pt x="6897" y="600260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8165079" y="3477112"/>
              <a:ext cx="120849" cy="184909"/>
            </a:xfrm>
            <a:custGeom>
              <a:avLst/>
              <a:gdLst/>
              <a:ahLst/>
              <a:cxnLst/>
              <a:rect l="0" t="0" r="0" b="0"/>
              <a:pathLst>
                <a:path w="120849" h="184909">
                  <a:moveTo>
                    <a:pt x="5035" y="113105"/>
                  </a:moveTo>
                  <a:lnTo>
                    <a:pt x="13836" y="110104"/>
                  </a:lnTo>
                  <a:lnTo>
                    <a:pt x="22184" y="106682"/>
                  </a:lnTo>
                  <a:lnTo>
                    <a:pt x="30877" y="102486"/>
                  </a:lnTo>
                  <a:lnTo>
                    <a:pt x="39825" y="97586"/>
                  </a:lnTo>
                  <a:lnTo>
                    <a:pt x="48672" y="92105"/>
                  </a:lnTo>
                  <a:lnTo>
                    <a:pt x="57206" y="86170"/>
                  </a:lnTo>
                  <a:lnTo>
                    <a:pt x="65222" y="79735"/>
                  </a:lnTo>
                  <a:lnTo>
                    <a:pt x="72451" y="72588"/>
                  </a:lnTo>
                  <a:lnTo>
                    <a:pt x="78819" y="64671"/>
                  </a:lnTo>
                  <a:lnTo>
                    <a:pt x="84094" y="56067"/>
                  </a:lnTo>
                  <a:lnTo>
                    <a:pt x="87814" y="46913"/>
                  </a:lnTo>
                  <a:lnTo>
                    <a:pt x="89862" y="37357"/>
                  </a:lnTo>
                  <a:lnTo>
                    <a:pt x="90101" y="27838"/>
                  </a:lnTo>
                  <a:lnTo>
                    <a:pt x="88218" y="19060"/>
                  </a:lnTo>
                  <a:lnTo>
                    <a:pt x="84246" y="11359"/>
                  </a:lnTo>
                  <a:lnTo>
                    <a:pt x="78496" y="5209"/>
                  </a:lnTo>
                  <a:lnTo>
                    <a:pt x="71357" y="1359"/>
                  </a:lnTo>
                  <a:lnTo>
                    <a:pt x="63199" y="0"/>
                  </a:lnTo>
                  <a:lnTo>
                    <a:pt x="54640" y="1021"/>
                  </a:lnTo>
                  <a:lnTo>
                    <a:pt x="46515" y="4281"/>
                  </a:lnTo>
                  <a:lnTo>
                    <a:pt x="39238" y="9470"/>
                  </a:lnTo>
                  <a:lnTo>
                    <a:pt x="32694" y="16188"/>
                  </a:lnTo>
                  <a:lnTo>
                    <a:pt x="26450" y="24050"/>
                  </a:lnTo>
                  <a:lnTo>
                    <a:pt x="20218" y="32747"/>
                  </a:lnTo>
                  <a:lnTo>
                    <a:pt x="14199" y="42365"/>
                  </a:lnTo>
                  <a:lnTo>
                    <a:pt x="8983" y="53336"/>
                  </a:lnTo>
                  <a:lnTo>
                    <a:pt x="4846" y="65786"/>
                  </a:lnTo>
                  <a:lnTo>
                    <a:pt x="1915" y="79232"/>
                  </a:lnTo>
                  <a:lnTo>
                    <a:pt x="322" y="92796"/>
                  </a:lnTo>
                  <a:lnTo>
                    <a:pt x="0" y="105952"/>
                  </a:lnTo>
                  <a:lnTo>
                    <a:pt x="902" y="118376"/>
                  </a:lnTo>
                  <a:lnTo>
                    <a:pt x="3096" y="129794"/>
                  </a:lnTo>
                  <a:lnTo>
                    <a:pt x="6495" y="140173"/>
                  </a:lnTo>
                  <a:lnTo>
                    <a:pt x="10892" y="149651"/>
                  </a:lnTo>
                  <a:lnTo>
                    <a:pt x="16060" y="158419"/>
                  </a:lnTo>
                  <a:lnTo>
                    <a:pt x="21798" y="166645"/>
                  </a:lnTo>
                  <a:lnTo>
                    <a:pt x="28108" y="173986"/>
                  </a:lnTo>
                  <a:lnTo>
                    <a:pt x="35174" y="179633"/>
                  </a:lnTo>
                  <a:lnTo>
                    <a:pt x="43040" y="183276"/>
                  </a:lnTo>
                  <a:lnTo>
                    <a:pt x="51610" y="184908"/>
                  </a:lnTo>
                  <a:lnTo>
                    <a:pt x="60742" y="184566"/>
                  </a:lnTo>
                  <a:lnTo>
                    <a:pt x="70284" y="182492"/>
                  </a:lnTo>
                  <a:lnTo>
                    <a:pt x="79857" y="179337"/>
                  </a:lnTo>
                  <a:lnTo>
                    <a:pt x="89899" y="175758"/>
                  </a:lnTo>
                  <a:lnTo>
                    <a:pt x="102407" y="171444"/>
                  </a:lnTo>
                  <a:lnTo>
                    <a:pt x="120848" y="165748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8328445" y="3337533"/>
              <a:ext cx="20654" cy="315856"/>
            </a:xfrm>
            <a:custGeom>
              <a:avLst/>
              <a:gdLst/>
              <a:ahLst/>
              <a:cxnLst/>
              <a:rect l="0" t="0" r="0" b="0"/>
              <a:pathLst>
                <a:path w="20654" h="315856">
                  <a:moveTo>
                    <a:pt x="10125" y="0"/>
                  </a:moveTo>
                  <a:lnTo>
                    <a:pt x="7258" y="8935"/>
                  </a:lnTo>
                  <a:lnTo>
                    <a:pt x="5116" y="18562"/>
                  </a:lnTo>
                  <a:lnTo>
                    <a:pt x="3513" y="29859"/>
                  </a:lnTo>
                  <a:lnTo>
                    <a:pt x="2332" y="42872"/>
                  </a:lnTo>
                  <a:lnTo>
                    <a:pt x="1483" y="57648"/>
                  </a:lnTo>
                  <a:lnTo>
                    <a:pt x="886" y="74026"/>
                  </a:lnTo>
                  <a:lnTo>
                    <a:pt x="472" y="91713"/>
                  </a:lnTo>
                  <a:lnTo>
                    <a:pt x="189" y="110398"/>
                  </a:lnTo>
                  <a:lnTo>
                    <a:pt x="0" y="129797"/>
                  </a:lnTo>
                  <a:lnTo>
                    <a:pt x="41" y="149209"/>
                  </a:lnTo>
                  <a:lnTo>
                    <a:pt x="602" y="167555"/>
                  </a:lnTo>
                  <a:lnTo>
                    <a:pt x="1791" y="184339"/>
                  </a:lnTo>
                  <a:lnTo>
                    <a:pt x="3403" y="199743"/>
                  </a:lnTo>
                  <a:lnTo>
                    <a:pt x="5025" y="214324"/>
                  </a:lnTo>
                  <a:lnTo>
                    <a:pt x="6415" y="228505"/>
                  </a:lnTo>
                  <a:lnTo>
                    <a:pt x="7668" y="242354"/>
                  </a:lnTo>
                  <a:lnTo>
                    <a:pt x="9116" y="255675"/>
                  </a:lnTo>
                  <a:lnTo>
                    <a:pt x="10938" y="268372"/>
                  </a:lnTo>
                  <a:lnTo>
                    <a:pt x="13001" y="280043"/>
                  </a:lnTo>
                  <a:lnTo>
                    <a:pt x="15149" y="291059"/>
                  </a:lnTo>
                  <a:lnTo>
                    <a:pt x="17574" y="302388"/>
                  </a:lnTo>
                  <a:lnTo>
                    <a:pt x="20653" y="31585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8368806" y="3494282"/>
              <a:ext cx="106635" cy="152690"/>
            </a:xfrm>
            <a:custGeom>
              <a:avLst/>
              <a:gdLst/>
              <a:ahLst/>
              <a:cxnLst/>
              <a:rect l="0" t="0" r="0" b="0"/>
              <a:pathLst>
                <a:path w="106635" h="152690">
                  <a:moveTo>
                    <a:pt x="1349" y="95935"/>
                  </a:moveTo>
                  <a:lnTo>
                    <a:pt x="7350" y="90201"/>
                  </a:lnTo>
                  <a:lnTo>
                    <a:pt x="14196" y="85918"/>
                  </a:lnTo>
                  <a:lnTo>
                    <a:pt x="22583" y="82703"/>
                  </a:lnTo>
                  <a:lnTo>
                    <a:pt x="32211" y="79996"/>
                  </a:lnTo>
                  <a:lnTo>
                    <a:pt x="42525" y="77002"/>
                  </a:lnTo>
                  <a:lnTo>
                    <a:pt x="53124" y="73296"/>
                  </a:lnTo>
                  <a:lnTo>
                    <a:pt x="63475" y="68643"/>
                  </a:lnTo>
                  <a:lnTo>
                    <a:pt x="72879" y="62834"/>
                  </a:lnTo>
                  <a:lnTo>
                    <a:pt x="81031" y="55882"/>
                  </a:lnTo>
                  <a:lnTo>
                    <a:pt x="87501" y="47957"/>
                  </a:lnTo>
                  <a:lnTo>
                    <a:pt x="91572" y="39276"/>
                  </a:lnTo>
                  <a:lnTo>
                    <a:pt x="93077" y="30047"/>
                  </a:lnTo>
                  <a:lnTo>
                    <a:pt x="91986" y="20921"/>
                  </a:lnTo>
                  <a:lnTo>
                    <a:pt x="88148" y="12940"/>
                  </a:lnTo>
                  <a:lnTo>
                    <a:pt x="81761" y="6589"/>
                  </a:lnTo>
                  <a:lnTo>
                    <a:pt x="73595" y="2158"/>
                  </a:lnTo>
                  <a:lnTo>
                    <a:pt x="64755" y="0"/>
                  </a:lnTo>
                  <a:lnTo>
                    <a:pt x="55930" y="71"/>
                  </a:lnTo>
                  <a:lnTo>
                    <a:pt x="47402" y="2032"/>
                  </a:lnTo>
                  <a:lnTo>
                    <a:pt x="39221" y="5466"/>
                  </a:lnTo>
                  <a:lnTo>
                    <a:pt x="31356" y="9993"/>
                  </a:lnTo>
                  <a:lnTo>
                    <a:pt x="23905" y="15468"/>
                  </a:lnTo>
                  <a:lnTo>
                    <a:pt x="17112" y="21966"/>
                  </a:lnTo>
                  <a:lnTo>
                    <a:pt x="11064" y="29451"/>
                  </a:lnTo>
                  <a:lnTo>
                    <a:pt x="6018" y="37934"/>
                  </a:lnTo>
                  <a:lnTo>
                    <a:pt x="2458" y="47538"/>
                  </a:lnTo>
                  <a:lnTo>
                    <a:pt x="511" y="58220"/>
                  </a:lnTo>
                  <a:lnTo>
                    <a:pt x="0" y="69648"/>
                  </a:lnTo>
                  <a:lnTo>
                    <a:pt x="638" y="81312"/>
                  </a:lnTo>
                  <a:lnTo>
                    <a:pt x="2142" y="92892"/>
                  </a:lnTo>
                  <a:lnTo>
                    <a:pt x="4437" y="104106"/>
                  </a:lnTo>
                  <a:lnTo>
                    <a:pt x="7648" y="114636"/>
                  </a:lnTo>
                  <a:lnTo>
                    <a:pt x="11776" y="124375"/>
                  </a:lnTo>
                  <a:lnTo>
                    <a:pt x="17023" y="133067"/>
                  </a:lnTo>
                  <a:lnTo>
                    <a:pt x="23832" y="140234"/>
                  </a:lnTo>
                  <a:lnTo>
                    <a:pt x="32304" y="145755"/>
                  </a:lnTo>
                  <a:lnTo>
                    <a:pt x="42079" y="149649"/>
                  </a:lnTo>
                  <a:lnTo>
                    <a:pt x="52549" y="151905"/>
                  </a:lnTo>
                  <a:lnTo>
                    <a:pt x="63278" y="152689"/>
                  </a:lnTo>
                  <a:lnTo>
                    <a:pt x="73602" y="152432"/>
                  </a:lnTo>
                  <a:lnTo>
                    <a:pt x="83558" y="151717"/>
                  </a:lnTo>
                  <a:lnTo>
                    <a:pt x="94014" y="150487"/>
                  </a:lnTo>
                  <a:lnTo>
                    <a:pt x="106634" y="148578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8506018" y="3483917"/>
              <a:ext cx="116822" cy="159915"/>
            </a:xfrm>
            <a:custGeom>
              <a:avLst/>
              <a:gdLst/>
              <a:ahLst/>
              <a:cxnLst/>
              <a:rect l="0" t="0" r="0" b="0"/>
              <a:pathLst>
                <a:path w="116822" h="159915">
                  <a:moveTo>
                    <a:pt x="85235" y="11544"/>
                  </a:moveTo>
                  <a:lnTo>
                    <a:pt x="79234" y="5877"/>
                  </a:lnTo>
                  <a:lnTo>
                    <a:pt x="72389" y="2233"/>
                  </a:lnTo>
                  <a:lnTo>
                    <a:pt x="64006" y="328"/>
                  </a:lnTo>
                  <a:lnTo>
                    <a:pt x="54552" y="0"/>
                  </a:lnTo>
                  <a:lnTo>
                    <a:pt x="44886" y="1267"/>
                  </a:lnTo>
                  <a:lnTo>
                    <a:pt x="35535" y="4001"/>
                  </a:lnTo>
                  <a:lnTo>
                    <a:pt x="26837" y="8268"/>
                  </a:lnTo>
                  <a:lnTo>
                    <a:pt x="19081" y="14400"/>
                  </a:lnTo>
                  <a:lnTo>
                    <a:pt x="12327" y="22411"/>
                  </a:lnTo>
                  <a:lnTo>
                    <a:pt x="6778" y="32042"/>
                  </a:lnTo>
                  <a:lnTo>
                    <a:pt x="2867" y="42947"/>
                  </a:lnTo>
                  <a:lnTo>
                    <a:pt x="677" y="54796"/>
                  </a:lnTo>
                  <a:lnTo>
                    <a:pt x="0" y="67157"/>
                  </a:lnTo>
                  <a:lnTo>
                    <a:pt x="526" y="79520"/>
                  </a:lnTo>
                  <a:lnTo>
                    <a:pt x="1954" y="91604"/>
                  </a:lnTo>
                  <a:lnTo>
                    <a:pt x="4199" y="103174"/>
                  </a:lnTo>
                  <a:lnTo>
                    <a:pt x="7375" y="113951"/>
                  </a:lnTo>
                  <a:lnTo>
                    <a:pt x="11476" y="123864"/>
                  </a:lnTo>
                  <a:lnTo>
                    <a:pt x="16534" y="132843"/>
                  </a:lnTo>
                  <a:lnTo>
                    <a:pt x="22686" y="140736"/>
                  </a:lnTo>
                  <a:lnTo>
                    <a:pt x="29901" y="147559"/>
                  </a:lnTo>
                  <a:lnTo>
                    <a:pt x="38019" y="153141"/>
                  </a:lnTo>
                  <a:lnTo>
                    <a:pt x="46839" y="157069"/>
                  </a:lnTo>
                  <a:lnTo>
                    <a:pt x="56172" y="159266"/>
                  </a:lnTo>
                  <a:lnTo>
                    <a:pt x="65803" y="159914"/>
                  </a:lnTo>
                  <a:lnTo>
                    <a:pt x="76633" y="159234"/>
                  </a:lnTo>
                  <a:lnTo>
                    <a:pt x="91846" y="156050"/>
                  </a:lnTo>
                  <a:lnTo>
                    <a:pt x="116821" y="148414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8696538" y="3316476"/>
              <a:ext cx="21059" cy="305328"/>
            </a:xfrm>
            <a:custGeom>
              <a:avLst/>
              <a:gdLst/>
              <a:ahLst/>
              <a:cxnLst/>
              <a:rect l="0" t="0" r="0" b="0"/>
              <a:pathLst>
                <a:path w="21059" h="30532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90"/>
                  </a:lnTo>
                  <a:lnTo>
                    <a:pt x="5" y="83252"/>
                  </a:lnTo>
                  <a:lnTo>
                    <a:pt x="179" y="100834"/>
                  </a:lnTo>
                  <a:lnTo>
                    <a:pt x="827" y="117858"/>
                  </a:lnTo>
                  <a:lnTo>
                    <a:pt x="2076" y="133714"/>
                  </a:lnTo>
                  <a:lnTo>
                    <a:pt x="3728" y="148644"/>
                  </a:lnTo>
                  <a:lnTo>
                    <a:pt x="5376" y="163430"/>
                  </a:lnTo>
                  <a:lnTo>
                    <a:pt x="6778" y="178567"/>
                  </a:lnTo>
                  <a:lnTo>
                    <a:pt x="7872" y="194211"/>
                  </a:lnTo>
                  <a:lnTo>
                    <a:pt x="8680" y="210340"/>
                  </a:lnTo>
                  <a:lnTo>
                    <a:pt x="9263" y="226848"/>
                  </a:lnTo>
                  <a:lnTo>
                    <a:pt x="9870" y="243076"/>
                  </a:lnTo>
                  <a:lnTo>
                    <a:pt x="11095" y="259527"/>
                  </a:lnTo>
                  <a:lnTo>
                    <a:pt x="14166" y="278762"/>
                  </a:lnTo>
                  <a:lnTo>
                    <a:pt x="21058" y="30532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8570197" y="3453471"/>
              <a:ext cx="200042" cy="10405"/>
            </a:xfrm>
            <a:custGeom>
              <a:avLst/>
              <a:gdLst/>
              <a:ahLst/>
              <a:cxnLst/>
              <a:rect l="0" t="0" r="0" b="0"/>
              <a:pathLst>
                <a:path w="200042" h="10405">
                  <a:moveTo>
                    <a:pt x="200041" y="10404"/>
                  </a:moveTo>
                  <a:lnTo>
                    <a:pt x="191172" y="7538"/>
                  </a:lnTo>
                  <a:lnTo>
                    <a:pt x="182185" y="5396"/>
                  </a:lnTo>
                  <a:lnTo>
                    <a:pt x="172191" y="3793"/>
                  </a:lnTo>
                  <a:lnTo>
                    <a:pt x="161209" y="2613"/>
                  </a:lnTo>
                  <a:lnTo>
                    <a:pt x="149397" y="1764"/>
                  </a:lnTo>
                  <a:lnTo>
                    <a:pt x="136939" y="1166"/>
                  </a:lnTo>
                  <a:lnTo>
                    <a:pt x="124001" y="751"/>
                  </a:lnTo>
                  <a:lnTo>
                    <a:pt x="110721" y="467"/>
                  </a:lnTo>
                  <a:lnTo>
                    <a:pt x="97198" y="274"/>
                  </a:lnTo>
                  <a:lnTo>
                    <a:pt x="83511" y="143"/>
                  </a:lnTo>
                  <a:lnTo>
                    <a:pt x="69709" y="55"/>
                  </a:lnTo>
                  <a:lnTo>
                    <a:pt x="55848" y="0"/>
                  </a:lnTo>
                  <a:lnTo>
                    <a:pt x="42559" y="162"/>
                  </a:lnTo>
                  <a:lnTo>
                    <a:pt x="29743" y="1033"/>
                  </a:lnTo>
                  <a:lnTo>
                    <a:pt x="16274" y="3806"/>
                  </a:lnTo>
                  <a:lnTo>
                    <a:pt x="0" y="10404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8780767" y="3474404"/>
              <a:ext cx="84229" cy="128830"/>
            </a:xfrm>
            <a:custGeom>
              <a:avLst/>
              <a:gdLst/>
              <a:ahLst/>
              <a:cxnLst/>
              <a:rect l="0" t="0" r="0" b="0"/>
              <a:pathLst>
                <a:path w="84229" h="128830">
                  <a:moveTo>
                    <a:pt x="0" y="63171"/>
                  </a:moveTo>
                  <a:lnTo>
                    <a:pt x="2934" y="72039"/>
                  </a:lnTo>
                  <a:lnTo>
                    <a:pt x="5716" y="81026"/>
                  </a:lnTo>
                  <a:lnTo>
                    <a:pt x="8620" y="91012"/>
                  </a:lnTo>
                  <a:lnTo>
                    <a:pt x="11833" y="101647"/>
                  </a:lnTo>
                  <a:lnTo>
                    <a:pt x="15646" y="112162"/>
                  </a:lnTo>
                  <a:lnTo>
                    <a:pt x="20143" y="122038"/>
                  </a:lnTo>
                  <a:lnTo>
                    <a:pt x="24535" y="128500"/>
                  </a:lnTo>
                  <a:lnTo>
                    <a:pt x="27324" y="128829"/>
                  </a:lnTo>
                  <a:lnTo>
                    <a:pt x="28028" y="124976"/>
                  </a:lnTo>
                  <a:lnTo>
                    <a:pt x="26985" y="118639"/>
                  </a:lnTo>
                  <a:lnTo>
                    <a:pt x="24455" y="110786"/>
                  </a:lnTo>
                  <a:lnTo>
                    <a:pt x="20712" y="101981"/>
                  </a:lnTo>
                  <a:lnTo>
                    <a:pt x="16357" y="92405"/>
                  </a:lnTo>
                  <a:lnTo>
                    <a:pt x="12251" y="81966"/>
                  </a:lnTo>
                  <a:lnTo>
                    <a:pt x="8860" y="70678"/>
                  </a:lnTo>
                  <a:lnTo>
                    <a:pt x="6596" y="58990"/>
                  </a:lnTo>
                  <a:lnTo>
                    <a:pt x="5981" y="47674"/>
                  </a:lnTo>
                  <a:lnTo>
                    <a:pt x="7136" y="37145"/>
                  </a:lnTo>
                  <a:lnTo>
                    <a:pt x="10184" y="27788"/>
                  </a:lnTo>
                  <a:lnTo>
                    <a:pt x="15421" y="20107"/>
                  </a:lnTo>
                  <a:lnTo>
                    <a:pt x="22784" y="14204"/>
                  </a:lnTo>
                  <a:lnTo>
                    <a:pt x="31721" y="9858"/>
                  </a:lnTo>
                  <a:lnTo>
                    <a:pt x="42449" y="6289"/>
                  </a:lnTo>
                  <a:lnTo>
                    <a:pt x="58146" y="318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8902755" y="3502395"/>
              <a:ext cx="100942" cy="138746"/>
            </a:xfrm>
            <a:custGeom>
              <a:avLst/>
              <a:gdLst/>
              <a:ahLst/>
              <a:cxnLst/>
              <a:rect l="0" t="0" r="0" b="0"/>
              <a:pathLst>
                <a:path w="100942" h="138746">
                  <a:moveTo>
                    <a:pt x="78053" y="3594"/>
                  </a:moveTo>
                  <a:lnTo>
                    <a:pt x="69252" y="862"/>
                  </a:lnTo>
                  <a:lnTo>
                    <a:pt x="60905" y="0"/>
                  </a:lnTo>
                  <a:lnTo>
                    <a:pt x="52210" y="995"/>
                  </a:lnTo>
                  <a:lnTo>
                    <a:pt x="43262" y="3707"/>
                  </a:lnTo>
                  <a:lnTo>
                    <a:pt x="34416" y="8139"/>
                  </a:lnTo>
                  <a:lnTo>
                    <a:pt x="25886" y="14132"/>
                  </a:lnTo>
                  <a:lnTo>
                    <a:pt x="18045" y="21563"/>
                  </a:lnTo>
                  <a:lnTo>
                    <a:pt x="11463" y="30438"/>
                  </a:lnTo>
                  <a:lnTo>
                    <a:pt x="6345" y="40621"/>
                  </a:lnTo>
                  <a:lnTo>
                    <a:pt x="2722" y="51708"/>
                  </a:lnTo>
                  <a:lnTo>
                    <a:pt x="650" y="63142"/>
                  </a:lnTo>
                  <a:lnTo>
                    <a:pt x="0" y="74566"/>
                  </a:lnTo>
                  <a:lnTo>
                    <a:pt x="679" y="85676"/>
                  </a:lnTo>
                  <a:lnTo>
                    <a:pt x="2723" y="96136"/>
                  </a:lnTo>
                  <a:lnTo>
                    <a:pt x="6024" y="105832"/>
                  </a:lnTo>
                  <a:lnTo>
                    <a:pt x="10526" y="114665"/>
                  </a:lnTo>
                  <a:lnTo>
                    <a:pt x="16297" y="122460"/>
                  </a:lnTo>
                  <a:lnTo>
                    <a:pt x="23253" y="129211"/>
                  </a:lnTo>
                  <a:lnTo>
                    <a:pt x="31194" y="134576"/>
                  </a:lnTo>
                  <a:lnTo>
                    <a:pt x="39896" y="137826"/>
                  </a:lnTo>
                  <a:lnTo>
                    <a:pt x="49146" y="138745"/>
                  </a:lnTo>
                  <a:lnTo>
                    <a:pt x="58458" y="137414"/>
                  </a:lnTo>
                  <a:lnTo>
                    <a:pt x="67096" y="133936"/>
                  </a:lnTo>
                  <a:lnTo>
                    <a:pt x="74717" y="128593"/>
                  </a:lnTo>
                  <a:lnTo>
                    <a:pt x="81323" y="121601"/>
                  </a:lnTo>
                  <a:lnTo>
                    <a:pt x="87077" y="113022"/>
                  </a:lnTo>
                  <a:lnTo>
                    <a:pt x="92162" y="103038"/>
                  </a:lnTo>
                  <a:lnTo>
                    <a:pt x="96427" y="92083"/>
                  </a:lnTo>
                  <a:lnTo>
                    <a:pt x="99394" y="80739"/>
                  </a:lnTo>
                  <a:lnTo>
                    <a:pt x="100907" y="69374"/>
                  </a:lnTo>
                  <a:lnTo>
                    <a:pt x="100941" y="58305"/>
                  </a:lnTo>
                  <a:lnTo>
                    <a:pt x="99443" y="47871"/>
                  </a:lnTo>
                  <a:lnTo>
                    <a:pt x="96549" y="38197"/>
                  </a:lnTo>
                  <a:lnTo>
                    <a:pt x="92628" y="29520"/>
                  </a:lnTo>
                  <a:lnTo>
                    <a:pt x="87698" y="21436"/>
                  </a:lnTo>
                  <a:lnTo>
                    <a:pt x="80211" y="13237"/>
                  </a:lnTo>
                  <a:lnTo>
                    <a:pt x="67525" y="3594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9022922" y="3500057"/>
              <a:ext cx="115814" cy="142804"/>
            </a:xfrm>
            <a:custGeom>
              <a:avLst/>
              <a:gdLst/>
              <a:ahLst/>
              <a:cxnLst/>
              <a:rect l="0" t="0" r="0" b="0"/>
              <a:pathLst>
                <a:path w="115814" h="142804">
                  <a:moveTo>
                    <a:pt x="0" y="58575"/>
                  </a:moveTo>
                  <a:lnTo>
                    <a:pt x="2934" y="67376"/>
                  </a:lnTo>
                  <a:lnTo>
                    <a:pt x="5716" y="75723"/>
                  </a:lnTo>
                  <a:lnTo>
                    <a:pt x="8615" y="84422"/>
                  </a:lnTo>
                  <a:lnTo>
                    <a:pt x="11655" y="93542"/>
                  </a:lnTo>
                  <a:lnTo>
                    <a:pt x="14821" y="103038"/>
                  </a:lnTo>
                  <a:lnTo>
                    <a:pt x="18061" y="112751"/>
                  </a:lnTo>
                  <a:lnTo>
                    <a:pt x="20475" y="119823"/>
                  </a:lnTo>
                  <a:lnTo>
                    <a:pt x="21006" y="120770"/>
                  </a:lnTo>
                  <a:lnTo>
                    <a:pt x="20061" y="116667"/>
                  </a:lnTo>
                  <a:lnTo>
                    <a:pt x="18336" y="109145"/>
                  </a:lnTo>
                  <a:lnTo>
                    <a:pt x="16496" y="99383"/>
                  </a:lnTo>
                  <a:lnTo>
                    <a:pt x="14893" y="88158"/>
                  </a:lnTo>
                  <a:lnTo>
                    <a:pt x="13631" y="75977"/>
                  </a:lnTo>
                  <a:lnTo>
                    <a:pt x="12691" y="63166"/>
                  </a:lnTo>
                  <a:lnTo>
                    <a:pt x="12031" y="49956"/>
                  </a:lnTo>
                  <a:lnTo>
                    <a:pt x="12077" y="36976"/>
                  </a:lnTo>
                  <a:lnTo>
                    <a:pt x="13694" y="25242"/>
                  </a:lnTo>
                  <a:lnTo>
                    <a:pt x="17230" y="15217"/>
                  </a:lnTo>
                  <a:lnTo>
                    <a:pt x="22554" y="7332"/>
                  </a:lnTo>
                  <a:lnTo>
                    <a:pt x="29341" y="2235"/>
                  </a:lnTo>
                  <a:lnTo>
                    <a:pt x="37231" y="0"/>
                  </a:lnTo>
                  <a:lnTo>
                    <a:pt x="45594" y="413"/>
                  </a:lnTo>
                  <a:lnTo>
                    <a:pt x="53580" y="3257"/>
                  </a:lnTo>
                  <a:lnTo>
                    <a:pt x="60756" y="8164"/>
                  </a:lnTo>
                  <a:lnTo>
                    <a:pt x="67059" y="14690"/>
                  </a:lnTo>
                  <a:lnTo>
                    <a:pt x="72609" y="22424"/>
                  </a:lnTo>
                  <a:lnTo>
                    <a:pt x="77566" y="31026"/>
                  </a:lnTo>
                  <a:lnTo>
                    <a:pt x="82085" y="40239"/>
                  </a:lnTo>
                  <a:lnTo>
                    <a:pt x="86288" y="49875"/>
                  </a:lnTo>
                  <a:lnTo>
                    <a:pt x="90271" y="59802"/>
                  </a:lnTo>
                  <a:lnTo>
                    <a:pt x="94101" y="69925"/>
                  </a:lnTo>
                  <a:lnTo>
                    <a:pt x="97826" y="80181"/>
                  </a:lnTo>
                  <a:lnTo>
                    <a:pt x="101476" y="90518"/>
                  </a:lnTo>
                  <a:lnTo>
                    <a:pt x="104922" y="100644"/>
                  </a:lnTo>
                  <a:lnTo>
                    <a:pt x="108224" y="111126"/>
                  </a:lnTo>
                  <a:lnTo>
                    <a:pt x="111670" y="124000"/>
                  </a:lnTo>
                  <a:lnTo>
                    <a:pt x="115813" y="14280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9186766" y="3527046"/>
              <a:ext cx="15142" cy="126343"/>
            </a:xfrm>
            <a:custGeom>
              <a:avLst/>
              <a:gdLst/>
              <a:ahLst/>
              <a:cxnLst/>
              <a:rect l="0" t="0" r="0" b="0"/>
              <a:pathLst>
                <a:path w="15142" h="126343">
                  <a:moveTo>
                    <a:pt x="4612" y="0"/>
                  </a:moveTo>
                  <a:lnTo>
                    <a:pt x="1812" y="8801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6" y="35322"/>
                  </a:lnTo>
                  <a:lnTo>
                    <a:pt x="1326" y="46114"/>
                  </a:lnTo>
                  <a:lnTo>
                    <a:pt x="2146" y="58395"/>
                  </a:lnTo>
                  <a:lnTo>
                    <a:pt x="3033" y="71451"/>
                  </a:lnTo>
                  <a:lnTo>
                    <a:pt x="4536" y="85269"/>
                  </a:lnTo>
                  <a:lnTo>
                    <a:pt x="7899" y="102183"/>
                  </a:lnTo>
                  <a:lnTo>
                    <a:pt x="15141" y="126342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9180850" y="342176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9239337" y="3495436"/>
              <a:ext cx="120498" cy="182237"/>
            </a:xfrm>
            <a:custGeom>
              <a:avLst/>
              <a:gdLst/>
              <a:ahLst/>
              <a:cxnLst/>
              <a:rect l="0" t="0" r="0" b="0"/>
              <a:pathLst>
                <a:path w="120498" h="182237">
                  <a:moveTo>
                    <a:pt x="88912" y="21082"/>
                  </a:moveTo>
                  <a:lnTo>
                    <a:pt x="82977" y="15281"/>
                  </a:lnTo>
                  <a:lnTo>
                    <a:pt x="76773" y="10357"/>
                  </a:lnTo>
                  <a:lnTo>
                    <a:pt x="69682" y="5868"/>
                  </a:lnTo>
                  <a:lnTo>
                    <a:pt x="61915" y="2166"/>
                  </a:lnTo>
                  <a:lnTo>
                    <a:pt x="53915" y="97"/>
                  </a:lnTo>
                  <a:lnTo>
                    <a:pt x="45975" y="0"/>
                  </a:lnTo>
                  <a:lnTo>
                    <a:pt x="38200" y="1897"/>
                  </a:lnTo>
                  <a:lnTo>
                    <a:pt x="30607" y="5759"/>
                  </a:lnTo>
                  <a:lnTo>
                    <a:pt x="23179" y="11363"/>
                  </a:lnTo>
                  <a:lnTo>
                    <a:pt x="16209" y="18531"/>
                  </a:lnTo>
                  <a:lnTo>
                    <a:pt x="10281" y="27229"/>
                  </a:lnTo>
                  <a:lnTo>
                    <a:pt x="5632" y="37291"/>
                  </a:lnTo>
                  <a:lnTo>
                    <a:pt x="2340" y="48300"/>
                  </a:lnTo>
                  <a:lnTo>
                    <a:pt x="498" y="59679"/>
                  </a:lnTo>
                  <a:lnTo>
                    <a:pt x="0" y="71073"/>
                  </a:lnTo>
                  <a:lnTo>
                    <a:pt x="613" y="82331"/>
                  </a:lnTo>
                  <a:lnTo>
                    <a:pt x="2079" y="93424"/>
                  </a:lnTo>
                  <a:lnTo>
                    <a:pt x="4176" y="104362"/>
                  </a:lnTo>
                  <a:lnTo>
                    <a:pt x="6886" y="115014"/>
                  </a:lnTo>
                  <a:lnTo>
                    <a:pt x="10382" y="125100"/>
                  </a:lnTo>
                  <a:lnTo>
                    <a:pt x="14697" y="134518"/>
                  </a:lnTo>
                  <a:lnTo>
                    <a:pt x="19731" y="143319"/>
                  </a:lnTo>
                  <a:lnTo>
                    <a:pt x="25333" y="151616"/>
                  </a:lnTo>
                  <a:lnTo>
                    <a:pt x="31372" y="159524"/>
                  </a:lnTo>
                  <a:lnTo>
                    <a:pt x="38054" y="166819"/>
                  </a:lnTo>
                  <a:lnTo>
                    <a:pt x="45903" y="172966"/>
                  </a:lnTo>
                  <a:lnTo>
                    <a:pt x="55104" y="177758"/>
                  </a:lnTo>
                  <a:lnTo>
                    <a:pt x="65215" y="180976"/>
                  </a:lnTo>
                  <a:lnTo>
                    <a:pt x="75386" y="182236"/>
                  </a:lnTo>
                  <a:lnTo>
                    <a:pt x="85150" y="181512"/>
                  </a:lnTo>
                  <a:lnTo>
                    <a:pt x="94999" y="179385"/>
                  </a:lnTo>
                  <a:lnTo>
                    <a:pt x="106111" y="175322"/>
                  </a:lnTo>
                  <a:lnTo>
                    <a:pt x="120497" y="168481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5" name="Group 264"/>
          <p:cNvGrpSpPr/>
          <p:nvPr/>
        </p:nvGrpSpPr>
        <p:grpSpPr>
          <a:xfrm>
            <a:off x="6601368" y="4032414"/>
            <a:ext cx="2158343" cy="515898"/>
            <a:chOff x="6601368" y="4032414"/>
            <a:chExt cx="2158343" cy="515898"/>
          </a:xfrm>
        </p:grpSpPr>
        <p:sp>
          <p:nvSpPr>
            <p:cNvPr id="245" name="Freeform 244"/>
            <p:cNvSpPr/>
            <p:nvPr/>
          </p:nvSpPr>
          <p:spPr>
            <a:xfrm>
              <a:off x="6601368" y="4141186"/>
              <a:ext cx="107587" cy="184257"/>
            </a:xfrm>
            <a:custGeom>
              <a:avLst/>
              <a:gdLst/>
              <a:ahLst/>
              <a:cxnLst/>
              <a:rect l="0" t="0" r="0" b="0"/>
              <a:pathLst>
                <a:path w="107587" h="184257">
                  <a:moveTo>
                    <a:pt x="0" y="70213"/>
                  </a:moveTo>
                  <a:lnTo>
                    <a:pt x="8868" y="73080"/>
                  </a:lnTo>
                  <a:lnTo>
                    <a:pt x="17855" y="75221"/>
                  </a:lnTo>
                  <a:lnTo>
                    <a:pt x="27841" y="76815"/>
                  </a:lnTo>
                  <a:lnTo>
                    <a:pt x="38476" y="77650"/>
                  </a:lnTo>
                  <a:lnTo>
                    <a:pt x="48990" y="77202"/>
                  </a:lnTo>
                  <a:lnTo>
                    <a:pt x="58943" y="75293"/>
                  </a:lnTo>
                  <a:lnTo>
                    <a:pt x="68230" y="72056"/>
                  </a:lnTo>
                  <a:lnTo>
                    <a:pt x="76918" y="67748"/>
                  </a:lnTo>
                  <a:lnTo>
                    <a:pt x="85118" y="62619"/>
                  </a:lnTo>
                  <a:lnTo>
                    <a:pt x="92624" y="56568"/>
                  </a:lnTo>
                  <a:lnTo>
                    <a:pt x="98920" y="49150"/>
                  </a:lnTo>
                  <a:lnTo>
                    <a:pt x="103811" y="40249"/>
                  </a:lnTo>
                  <a:lnTo>
                    <a:pt x="106926" y="30510"/>
                  </a:lnTo>
                  <a:lnTo>
                    <a:pt x="107586" y="21121"/>
                  </a:lnTo>
                  <a:lnTo>
                    <a:pt x="105655" y="12749"/>
                  </a:lnTo>
                  <a:lnTo>
                    <a:pt x="101442" y="6013"/>
                  </a:lnTo>
                  <a:lnTo>
                    <a:pt x="95417" y="1704"/>
                  </a:lnTo>
                  <a:lnTo>
                    <a:pt x="88041" y="0"/>
                  </a:lnTo>
                  <a:lnTo>
                    <a:pt x="79855" y="603"/>
                  </a:lnTo>
                  <a:lnTo>
                    <a:pt x="71458" y="3045"/>
                  </a:lnTo>
                  <a:lnTo>
                    <a:pt x="63187" y="6862"/>
                  </a:lnTo>
                  <a:lnTo>
                    <a:pt x="55163" y="11672"/>
                  </a:lnTo>
                  <a:lnTo>
                    <a:pt x="47388" y="17183"/>
                  </a:lnTo>
                  <a:lnTo>
                    <a:pt x="39832" y="23188"/>
                  </a:lnTo>
                  <a:lnTo>
                    <a:pt x="32772" y="29861"/>
                  </a:lnTo>
                  <a:lnTo>
                    <a:pt x="26783" y="37712"/>
                  </a:lnTo>
                  <a:lnTo>
                    <a:pt x="22087" y="46925"/>
                  </a:lnTo>
                  <a:lnTo>
                    <a:pt x="18593" y="57386"/>
                  </a:lnTo>
                  <a:lnTo>
                    <a:pt x="16083" y="68858"/>
                  </a:lnTo>
                  <a:lnTo>
                    <a:pt x="14324" y="81091"/>
                  </a:lnTo>
                  <a:lnTo>
                    <a:pt x="13276" y="93711"/>
                  </a:lnTo>
                  <a:lnTo>
                    <a:pt x="13089" y="106249"/>
                  </a:lnTo>
                  <a:lnTo>
                    <a:pt x="13779" y="118451"/>
                  </a:lnTo>
                  <a:lnTo>
                    <a:pt x="15393" y="130100"/>
                  </a:lnTo>
                  <a:lnTo>
                    <a:pt x="18079" y="140929"/>
                  </a:lnTo>
                  <a:lnTo>
                    <a:pt x="21819" y="150876"/>
                  </a:lnTo>
                  <a:lnTo>
                    <a:pt x="26619" y="159879"/>
                  </a:lnTo>
                  <a:lnTo>
                    <a:pt x="32592" y="167789"/>
                  </a:lnTo>
                  <a:lnTo>
                    <a:pt x="39678" y="174617"/>
                  </a:lnTo>
                  <a:lnTo>
                    <a:pt x="47537" y="180033"/>
                  </a:lnTo>
                  <a:lnTo>
                    <a:pt x="55650" y="183318"/>
                  </a:lnTo>
                  <a:lnTo>
                    <a:pt x="63728" y="184256"/>
                  </a:lnTo>
                  <a:lnTo>
                    <a:pt x="72111" y="183576"/>
                  </a:lnTo>
                  <a:lnTo>
                    <a:pt x="81857" y="180865"/>
                  </a:lnTo>
                  <a:lnTo>
                    <a:pt x="94756" y="175498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6725872" y="4193485"/>
              <a:ext cx="149238" cy="310919"/>
            </a:xfrm>
            <a:custGeom>
              <a:avLst/>
              <a:gdLst/>
              <a:ahLst/>
              <a:cxnLst/>
              <a:rect l="0" t="0" r="0" b="0"/>
              <a:pathLst>
                <a:path w="149238" h="310919">
                  <a:moveTo>
                    <a:pt x="65008" y="102141"/>
                  </a:moveTo>
                  <a:lnTo>
                    <a:pt x="70742" y="93273"/>
                  </a:lnTo>
                  <a:lnTo>
                    <a:pt x="75026" y="84286"/>
                  </a:lnTo>
                  <a:lnTo>
                    <a:pt x="78228" y="74295"/>
                  </a:lnTo>
                  <a:lnTo>
                    <a:pt x="80416" y="63488"/>
                  </a:lnTo>
                  <a:lnTo>
                    <a:pt x="81465" y="52325"/>
                  </a:lnTo>
                  <a:lnTo>
                    <a:pt x="81398" y="41129"/>
                  </a:lnTo>
                  <a:lnTo>
                    <a:pt x="80055" y="30362"/>
                  </a:lnTo>
                  <a:lnTo>
                    <a:pt x="77030" y="20675"/>
                  </a:lnTo>
                  <a:lnTo>
                    <a:pt x="72254" y="12329"/>
                  </a:lnTo>
                  <a:lnTo>
                    <a:pt x="65946" y="5728"/>
                  </a:lnTo>
                  <a:lnTo>
                    <a:pt x="58425" y="1569"/>
                  </a:lnTo>
                  <a:lnTo>
                    <a:pt x="50006" y="0"/>
                  </a:lnTo>
                  <a:lnTo>
                    <a:pt x="41272" y="877"/>
                  </a:lnTo>
                  <a:lnTo>
                    <a:pt x="33029" y="4042"/>
                  </a:lnTo>
                  <a:lnTo>
                    <a:pt x="25677" y="9167"/>
                  </a:lnTo>
                  <a:lnTo>
                    <a:pt x="19254" y="15841"/>
                  </a:lnTo>
                  <a:lnTo>
                    <a:pt x="13622" y="23674"/>
                  </a:lnTo>
                  <a:lnTo>
                    <a:pt x="8620" y="32343"/>
                  </a:lnTo>
                  <a:lnTo>
                    <a:pt x="4410" y="41601"/>
                  </a:lnTo>
                  <a:lnTo>
                    <a:pt x="1479" y="51267"/>
                  </a:lnTo>
                  <a:lnTo>
                    <a:pt x="0" y="61195"/>
                  </a:lnTo>
                  <a:lnTo>
                    <a:pt x="329" y="70640"/>
                  </a:lnTo>
                  <a:lnTo>
                    <a:pt x="3134" y="78312"/>
                  </a:lnTo>
                  <a:lnTo>
                    <a:pt x="8532" y="83643"/>
                  </a:lnTo>
                  <a:lnTo>
                    <a:pt x="15716" y="86406"/>
                  </a:lnTo>
                  <a:lnTo>
                    <a:pt x="23293" y="86373"/>
                  </a:lnTo>
                  <a:lnTo>
                    <a:pt x="30432" y="83756"/>
                  </a:lnTo>
                  <a:lnTo>
                    <a:pt x="37437" y="80344"/>
                  </a:lnTo>
                  <a:lnTo>
                    <a:pt x="44418" y="78930"/>
                  </a:lnTo>
                  <a:lnTo>
                    <a:pt x="50268" y="80604"/>
                  </a:lnTo>
                  <a:lnTo>
                    <a:pt x="54705" y="85335"/>
                  </a:lnTo>
                  <a:lnTo>
                    <a:pt x="57910" y="92633"/>
                  </a:lnTo>
                  <a:lnTo>
                    <a:pt x="60164" y="101911"/>
                  </a:lnTo>
                  <a:lnTo>
                    <a:pt x="61724" y="112644"/>
                  </a:lnTo>
                  <a:lnTo>
                    <a:pt x="62796" y="124409"/>
                  </a:lnTo>
                  <a:lnTo>
                    <a:pt x="63694" y="136731"/>
                  </a:lnTo>
                  <a:lnTo>
                    <a:pt x="64833" y="149075"/>
                  </a:lnTo>
                  <a:lnTo>
                    <a:pt x="66412" y="161165"/>
                  </a:lnTo>
                  <a:lnTo>
                    <a:pt x="68286" y="173250"/>
                  </a:lnTo>
                  <a:lnTo>
                    <a:pt x="70083" y="185970"/>
                  </a:lnTo>
                  <a:lnTo>
                    <a:pt x="71587" y="199641"/>
                  </a:lnTo>
                  <a:lnTo>
                    <a:pt x="72746" y="214097"/>
                  </a:lnTo>
                  <a:lnTo>
                    <a:pt x="73598" y="228880"/>
                  </a:lnTo>
                  <a:lnTo>
                    <a:pt x="74210" y="243680"/>
                  </a:lnTo>
                  <a:lnTo>
                    <a:pt x="74809" y="258363"/>
                  </a:lnTo>
                  <a:lnTo>
                    <a:pt x="75749" y="272901"/>
                  </a:lnTo>
                  <a:lnTo>
                    <a:pt x="77190" y="287277"/>
                  </a:lnTo>
                  <a:lnTo>
                    <a:pt x="78686" y="300396"/>
                  </a:lnTo>
                  <a:lnTo>
                    <a:pt x="79411" y="308890"/>
                  </a:lnTo>
                  <a:lnTo>
                    <a:pt x="79576" y="310918"/>
                  </a:lnTo>
                  <a:lnTo>
                    <a:pt x="80081" y="308385"/>
                  </a:lnTo>
                  <a:lnTo>
                    <a:pt x="81403" y="302992"/>
                  </a:lnTo>
                  <a:lnTo>
                    <a:pt x="83820" y="295794"/>
                  </a:lnTo>
                  <a:lnTo>
                    <a:pt x="87348" y="287444"/>
                  </a:lnTo>
                  <a:lnTo>
                    <a:pt x="91990" y="278515"/>
                  </a:lnTo>
                  <a:lnTo>
                    <a:pt x="97849" y="269575"/>
                  </a:lnTo>
                  <a:lnTo>
                    <a:pt x="104852" y="260926"/>
                  </a:lnTo>
                  <a:lnTo>
                    <a:pt x="112544" y="252751"/>
                  </a:lnTo>
                  <a:lnTo>
                    <a:pt x="121035" y="244320"/>
                  </a:lnTo>
                  <a:lnTo>
                    <a:pt x="132188" y="233778"/>
                  </a:lnTo>
                  <a:lnTo>
                    <a:pt x="149237" y="21795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6836086" y="4211399"/>
              <a:ext cx="81137" cy="91069"/>
            </a:xfrm>
            <a:custGeom>
              <a:avLst/>
              <a:gdLst/>
              <a:ahLst/>
              <a:cxnLst/>
              <a:rect l="0" t="0" r="0" b="0"/>
              <a:pathLst>
                <a:path w="81137" h="91069">
                  <a:moveTo>
                    <a:pt x="7437" y="0"/>
                  </a:moveTo>
                  <a:lnTo>
                    <a:pt x="4570" y="8868"/>
                  </a:lnTo>
                  <a:lnTo>
                    <a:pt x="2429" y="17855"/>
                  </a:lnTo>
                  <a:lnTo>
                    <a:pt x="835" y="27841"/>
                  </a:lnTo>
                  <a:lnTo>
                    <a:pt x="0" y="38476"/>
                  </a:lnTo>
                  <a:lnTo>
                    <a:pt x="448" y="48991"/>
                  </a:lnTo>
                  <a:lnTo>
                    <a:pt x="2361" y="58938"/>
                  </a:lnTo>
                  <a:lnTo>
                    <a:pt x="5770" y="68052"/>
                  </a:lnTo>
                  <a:lnTo>
                    <a:pt x="10728" y="76092"/>
                  </a:lnTo>
                  <a:lnTo>
                    <a:pt x="17095" y="83030"/>
                  </a:lnTo>
                  <a:lnTo>
                    <a:pt x="24454" y="88365"/>
                  </a:lnTo>
                  <a:lnTo>
                    <a:pt x="32222" y="91068"/>
                  </a:lnTo>
                  <a:lnTo>
                    <a:pt x="40031" y="90810"/>
                  </a:lnTo>
                  <a:lnTo>
                    <a:pt x="47557" y="87874"/>
                  </a:lnTo>
                  <a:lnTo>
                    <a:pt x="54458" y="82783"/>
                  </a:lnTo>
                  <a:lnTo>
                    <a:pt x="60611" y="76064"/>
                  </a:lnTo>
                  <a:lnTo>
                    <a:pt x="65927" y="68049"/>
                  </a:lnTo>
                  <a:lnTo>
                    <a:pt x="70777" y="57759"/>
                  </a:lnTo>
                  <a:lnTo>
                    <a:pt x="75585" y="40948"/>
                  </a:lnTo>
                  <a:lnTo>
                    <a:pt x="81136" y="10528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6980394" y="4242984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59"/>
                  </a:lnTo>
                  <a:lnTo>
                    <a:pt x="3695" y="42883"/>
                  </a:lnTo>
                  <a:lnTo>
                    <a:pt x="5546" y="55052"/>
                  </a:lnTo>
                  <a:lnTo>
                    <a:pt x="7713" y="73395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6980394" y="4148228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0" y="0"/>
                  </a:moveTo>
                  <a:lnTo>
                    <a:pt x="3120" y="9358"/>
                  </a:lnTo>
                  <a:lnTo>
                    <a:pt x="5589" y="16767"/>
                  </a:lnTo>
                  <a:lnTo>
                    <a:pt x="10528" y="3158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7044897" y="4179006"/>
              <a:ext cx="83730" cy="282020"/>
            </a:xfrm>
            <a:custGeom>
              <a:avLst/>
              <a:gdLst/>
              <a:ahLst/>
              <a:cxnLst/>
              <a:rect l="0" t="0" r="0" b="0"/>
              <a:pathLst>
                <a:path w="83730" h="282020">
                  <a:moveTo>
                    <a:pt x="19725" y="148206"/>
                  </a:moveTo>
                  <a:lnTo>
                    <a:pt x="19792" y="159941"/>
                  </a:lnTo>
                  <a:lnTo>
                    <a:pt x="20432" y="171070"/>
                  </a:lnTo>
                  <a:lnTo>
                    <a:pt x="21729" y="182669"/>
                  </a:lnTo>
                  <a:lnTo>
                    <a:pt x="23588" y="194830"/>
                  </a:lnTo>
                  <a:lnTo>
                    <a:pt x="25905" y="207490"/>
                  </a:lnTo>
                  <a:lnTo>
                    <a:pt x="28567" y="220545"/>
                  </a:lnTo>
                  <a:lnTo>
                    <a:pt x="31318" y="233897"/>
                  </a:lnTo>
                  <a:lnTo>
                    <a:pt x="33777" y="247463"/>
                  </a:lnTo>
                  <a:lnTo>
                    <a:pt x="35749" y="261147"/>
                  </a:lnTo>
                  <a:lnTo>
                    <a:pt x="36845" y="273759"/>
                  </a:lnTo>
                  <a:lnTo>
                    <a:pt x="36342" y="281540"/>
                  </a:lnTo>
                  <a:lnTo>
                    <a:pt x="34356" y="282019"/>
                  </a:lnTo>
                  <a:lnTo>
                    <a:pt x="31736" y="276828"/>
                  </a:lnTo>
                  <a:lnTo>
                    <a:pt x="28835" y="267865"/>
                  </a:lnTo>
                  <a:lnTo>
                    <a:pt x="25759" y="256667"/>
                  </a:lnTo>
                  <a:lnTo>
                    <a:pt x="22561" y="244222"/>
                  </a:lnTo>
                  <a:lnTo>
                    <a:pt x="19440" y="231089"/>
                  </a:lnTo>
                  <a:lnTo>
                    <a:pt x="16727" y="217577"/>
                  </a:lnTo>
                  <a:lnTo>
                    <a:pt x="14568" y="203850"/>
                  </a:lnTo>
                  <a:lnTo>
                    <a:pt x="12781" y="190000"/>
                  </a:lnTo>
                  <a:lnTo>
                    <a:pt x="10966" y="176078"/>
                  </a:lnTo>
                  <a:lnTo>
                    <a:pt x="8896" y="162108"/>
                  </a:lnTo>
                  <a:lnTo>
                    <a:pt x="6674" y="147943"/>
                  </a:lnTo>
                  <a:lnTo>
                    <a:pt x="4634" y="133286"/>
                  </a:lnTo>
                  <a:lnTo>
                    <a:pt x="2966" y="118019"/>
                  </a:lnTo>
                  <a:lnTo>
                    <a:pt x="1693" y="102341"/>
                  </a:lnTo>
                  <a:lnTo>
                    <a:pt x="764" y="86663"/>
                  </a:lnTo>
                  <a:lnTo>
                    <a:pt x="114" y="71237"/>
                  </a:lnTo>
                  <a:lnTo>
                    <a:pt x="0" y="56456"/>
                  </a:lnTo>
                  <a:lnTo>
                    <a:pt x="980" y="42909"/>
                  </a:lnTo>
                  <a:lnTo>
                    <a:pt x="3280" y="30809"/>
                  </a:lnTo>
                  <a:lnTo>
                    <a:pt x="7131" y="20364"/>
                  </a:lnTo>
                  <a:lnTo>
                    <a:pt x="12922" y="11937"/>
                  </a:lnTo>
                  <a:lnTo>
                    <a:pt x="20664" y="5540"/>
                  </a:lnTo>
                  <a:lnTo>
                    <a:pt x="29762" y="1379"/>
                  </a:lnTo>
                  <a:lnTo>
                    <a:pt x="39238" y="0"/>
                  </a:lnTo>
                  <a:lnTo>
                    <a:pt x="48487" y="1443"/>
                  </a:lnTo>
                  <a:lnTo>
                    <a:pt x="57133" y="5326"/>
                  </a:lnTo>
                  <a:lnTo>
                    <a:pt x="64860" y="11128"/>
                  </a:lnTo>
                  <a:lnTo>
                    <a:pt x="71599" y="18363"/>
                  </a:lnTo>
                  <a:lnTo>
                    <a:pt x="77139" y="26794"/>
                  </a:lnTo>
                  <a:lnTo>
                    <a:pt x="81045" y="36421"/>
                  </a:lnTo>
                  <a:lnTo>
                    <a:pt x="83228" y="47143"/>
                  </a:lnTo>
                  <a:lnTo>
                    <a:pt x="83729" y="58443"/>
                  </a:lnTo>
                  <a:lnTo>
                    <a:pt x="82554" y="69494"/>
                  </a:lnTo>
                  <a:lnTo>
                    <a:pt x="79867" y="79843"/>
                  </a:lnTo>
                  <a:lnTo>
                    <a:pt x="75624" y="89079"/>
                  </a:lnTo>
                  <a:lnTo>
                    <a:pt x="69502" y="96678"/>
                  </a:lnTo>
                  <a:lnTo>
                    <a:pt x="61514" y="102526"/>
                  </a:lnTo>
                  <a:lnTo>
                    <a:pt x="52537" y="106835"/>
                  </a:lnTo>
                  <a:lnTo>
                    <a:pt x="43256" y="110376"/>
                  </a:lnTo>
                  <a:lnTo>
                    <a:pt x="32857" y="113460"/>
                  </a:lnTo>
                  <a:lnTo>
                    <a:pt x="19725" y="11662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7148849" y="4182516"/>
              <a:ext cx="252686" cy="151318"/>
            </a:xfrm>
            <a:custGeom>
              <a:avLst/>
              <a:gdLst/>
              <a:ahLst/>
              <a:cxnLst/>
              <a:rect l="0" t="0" r="0" b="0"/>
              <a:pathLst>
                <a:path w="252686" h="151318">
                  <a:moveTo>
                    <a:pt x="0" y="28883"/>
                  </a:moveTo>
                  <a:lnTo>
                    <a:pt x="2867" y="37751"/>
                  </a:lnTo>
                  <a:lnTo>
                    <a:pt x="5009" y="46738"/>
                  </a:lnTo>
                  <a:lnTo>
                    <a:pt x="6618" y="56729"/>
                  </a:lnTo>
                  <a:lnTo>
                    <a:pt x="7970" y="67536"/>
                  </a:lnTo>
                  <a:lnTo>
                    <a:pt x="9467" y="78700"/>
                  </a:lnTo>
                  <a:lnTo>
                    <a:pt x="11314" y="89909"/>
                  </a:lnTo>
                  <a:lnTo>
                    <a:pt x="13381" y="101194"/>
                  </a:lnTo>
                  <a:lnTo>
                    <a:pt x="15312" y="112827"/>
                  </a:lnTo>
                  <a:lnTo>
                    <a:pt x="16912" y="124856"/>
                  </a:lnTo>
                  <a:lnTo>
                    <a:pt x="18212" y="134129"/>
                  </a:lnTo>
                  <a:lnTo>
                    <a:pt x="19090" y="136703"/>
                  </a:lnTo>
                  <a:lnTo>
                    <a:pt x="19145" y="133899"/>
                  </a:lnTo>
                  <a:lnTo>
                    <a:pt x="18325" y="127793"/>
                  </a:lnTo>
                  <a:lnTo>
                    <a:pt x="16928" y="119638"/>
                  </a:lnTo>
                  <a:lnTo>
                    <a:pt x="15432" y="109947"/>
                  </a:lnTo>
                  <a:lnTo>
                    <a:pt x="14126" y="99054"/>
                  </a:lnTo>
                  <a:lnTo>
                    <a:pt x="13263" y="87409"/>
                  </a:lnTo>
                  <a:lnTo>
                    <a:pt x="13139" y="75564"/>
                  </a:lnTo>
                  <a:lnTo>
                    <a:pt x="13847" y="63858"/>
                  </a:lnTo>
                  <a:lnTo>
                    <a:pt x="15627" y="53060"/>
                  </a:lnTo>
                  <a:lnTo>
                    <a:pt x="18951" y="44403"/>
                  </a:lnTo>
                  <a:lnTo>
                    <a:pt x="23920" y="38373"/>
                  </a:lnTo>
                  <a:lnTo>
                    <a:pt x="30018" y="35124"/>
                  </a:lnTo>
                  <a:lnTo>
                    <a:pt x="36332" y="34822"/>
                  </a:lnTo>
                  <a:lnTo>
                    <a:pt x="42314" y="37249"/>
                  </a:lnTo>
                  <a:lnTo>
                    <a:pt x="47785" y="41925"/>
                  </a:lnTo>
                  <a:lnTo>
                    <a:pt x="52760" y="48326"/>
                  </a:lnTo>
                  <a:lnTo>
                    <a:pt x="57338" y="55959"/>
                  </a:lnTo>
                  <a:lnTo>
                    <a:pt x="62125" y="63220"/>
                  </a:lnTo>
                  <a:lnTo>
                    <a:pt x="67791" y="66661"/>
                  </a:lnTo>
                  <a:lnTo>
                    <a:pt x="73647" y="64931"/>
                  </a:lnTo>
                  <a:lnTo>
                    <a:pt x="78779" y="59993"/>
                  </a:lnTo>
                  <a:lnTo>
                    <a:pt x="83553" y="53815"/>
                  </a:lnTo>
                  <a:lnTo>
                    <a:pt x="88849" y="48319"/>
                  </a:lnTo>
                  <a:lnTo>
                    <a:pt x="95111" y="44444"/>
                  </a:lnTo>
                  <a:lnTo>
                    <a:pt x="102058" y="42656"/>
                  </a:lnTo>
                  <a:lnTo>
                    <a:pt x="108934" y="43341"/>
                  </a:lnTo>
                  <a:lnTo>
                    <a:pt x="115285" y="46436"/>
                  </a:lnTo>
                  <a:lnTo>
                    <a:pt x="121001" y="51731"/>
                  </a:lnTo>
                  <a:lnTo>
                    <a:pt x="126137" y="59079"/>
                  </a:lnTo>
                  <a:lnTo>
                    <a:pt x="130809" y="68198"/>
                  </a:lnTo>
                  <a:lnTo>
                    <a:pt x="135133" y="78721"/>
                  </a:lnTo>
                  <a:lnTo>
                    <a:pt x="139203" y="90299"/>
                  </a:lnTo>
                  <a:lnTo>
                    <a:pt x="143096" y="102607"/>
                  </a:lnTo>
                  <a:lnTo>
                    <a:pt x="146880" y="114261"/>
                  </a:lnTo>
                  <a:lnTo>
                    <a:pt x="151066" y="122480"/>
                  </a:lnTo>
                  <a:lnTo>
                    <a:pt x="155794" y="125809"/>
                  </a:lnTo>
                  <a:lnTo>
                    <a:pt x="160250" y="124905"/>
                  </a:lnTo>
                  <a:lnTo>
                    <a:pt x="164328" y="120917"/>
                  </a:lnTo>
                  <a:lnTo>
                    <a:pt x="168484" y="115126"/>
                  </a:lnTo>
                  <a:lnTo>
                    <a:pt x="173447" y="108838"/>
                  </a:lnTo>
                  <a:lnTo>
                    <a:pt x="179543" y="102780"/>
                  </a:lnTo>
                  <a:lnTo>
                    <a:pt x="186746" y="97046"/>
                  </a:lnTo>
                  <a:lnTo>
                    <a:pt x="194870" y="91340"/>
                  </a:lnTo>
                  <a:lnTo>
                    <a:pt x="203699" y="85452"/>
                  </a:lnTo>
                  <a:lnTo>
                    <a:pt x="212878" y="79154"/>
                  </a:lnTo>
                  <a:lnTo>
                    <a:pt x="221953" y="72150"/>
                  </a:lnTo>
                  <a:lnTo>
                    <a:pt x="230665" y="64355"/>
                  </a:lnTo>
                  <a:lnTo>
                    <a:pt x="238478" y="55845"/>
                  </a:lnTo>
                  <a:lnTo>
                    <a:pt x="244514" y="46761"/>
                  </a:lnTo>
                  <a:lnTo>
                    <a:pt x="248449" y="37253"/>
                  </a:lnTo>
                  <a:lnTo>
                    <a:pt x="250126" y="27770"/>
                  </a:lnTo>
                  <a:lnTo>
                    <a:pt x="249287" y="19015"/>
                  </a:lnTo>
                  <a:lnTo>
                    <a:pt x="246057" y="11331"/>
                  </a:lnTo>
                  <a:lnTo>
                    <a:pt x="240822" y="5191"/>
                  </a:lnTo>
                  <a:lnTo>
                    <a:pt x="234038" y="1349"/>
                  </a:lnTo>
                  <a:lnTo>
                    <a:pt x="226121" y="0"/>
                  </a:lnTo>
                  <a:lnTo>
                    <a:pt x="217725" y="1197"/>
                  </a:lnTo>
                  <a:lnTo>
                    <a:pt x="209711" y="5108"/>
                  </a:lnTo>
                  <a:lnTo>
                    <a:pt x="202517" y="11556"/>
                  </a:lnTo>
                  <a:lnTo>
                    <a:pt x="196369" y="20273"/>
                  </a:lnTo>
                  <a:lnTo>
                    <a:pt x="191456" y="31081"/>
                  </a:lnTo>
                  <a:lnTo>
                    <a:pt x="187744" y="43674"/>
                  </a:lnTo>
                  <a:lnTo>
                    <a:pt x="185045" y="57517"/>
                  </a:lnTo>
                  <a:lnTo>
                    <a:pt x="183134" y="71945"/>
                  </a:lnTo>
                  <a:lnTo>
                    <a:pt x="181814" y="86525"/>
                  </a:lnTo>
                  <a:lnTo>
                    <a:pt x="181246" y="100736"/>
                  </a:lnTo>
                  <a:lnTo>
                    <a:pt x="181919" y="113900"/>
                  </a:lnTo>
                  <a:lnTo>
                    <a:pt x="184014" y="125737"/>
                  </a:lnTo>
                  <a:lnTo>
                    <a:pt x="187727" y="135837"/>
                  </a:lnTo>
                  <a:lnTo>
                    <a:pt x="193425" y="143500"/>
                  </a:lnTo>
                  <a:lnTo>
                    <a:pt x="201101" y="148576"/>
                  </a:lnTo>
                  <a:lnTo>
                    <a:pt x="210053" y="151149"/>
                  </a:lnTo>
                  <a:lnTo>
                    <a:pt x="220051" y="151317"/>
                  </a:lnTo>
                  <a:lnTo>
                    <a:pt x="233089" y="146861"/>
                  </a:lnTo>
                  <a:lnTo>
                    <a:pt x="252685" y="134168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7433119" y="4229003"/>
              <a:ext cx="84229" cy="140324"/>
            </a:xfrm>
            <a:custGeom>
              <a:avLst/>
              <a:gdLst/>
              <a:ahLst/>
              <a:cxnLst/>
              <a:rect l="0" t="0" r="0" b="0"/>
              <a:pathLst>
                <a:path w="84229" h="140324">
                  <a:moveTo>
                    <a:pt x="0" y="24510"/>
                  </a:moveTo>
                  <a:lnTo>
                    <a:pt x="67" y="36245"/>
                  </a:lnTo>
                  <a:lnTo>
                    <a:pt x="707" y="47373"/>
                  </a:lnTo>
                  <a:lnTo>
                    <a:pt x="1980" y="58893"/>
                  </a:lnTo>
                  <a:lnTo>
                    <a:pt x="2965" y="68101"/>
                  </a:lnTo>
                  <a:lnTo>
                    <a:pt x="2836" y="70867"/>
                  </a:lnTo>
                  <a:lnTo>
                    <a:pt x="2279" y="67297"/>
                  </a:lnTo>
                  <a:lnTo>
                    <a:pt x="1700" y="59218"/>
                  </a:lnTo>
                  <a:lnTo>
                    <a:pt x="1220" y="48451"/>
                  </a:lnTo>
                  <a:lnTo>
                    <a:pt x="868" y="36224"/>
                  </a:lnTo>
                  <a:lnTo>
                    <a:pt x="1121" y="24037"/>
                  </a:lnTo>
                  <a:lnTo>
                    <a:pt x="2880" y="13795"/>
                  </a:lnTo>
                  <a:lnTo>
                    <a:pt x="6505" y="6346"/>
                  </a:lnTo>
                  <a:lnTo>
                    <a:pt x="11721" y="1795"/>
                  </a:lnTo>
                  <a:lnTo>
                    <a:pt x="17902" y="0"/>
                  </a:lnTo>
                  <a:lnTo>
                    <a:pt x="24575" y="569"/>
                  </a:lnTo>
                  <a:lnTo>
                    <a:pt x="31477" y="3163"/>
                  </a:lnTo>
                  <a:lnTo>
                    <a:pt x="38476" y="7620"/>
                  </a:lnTo>
                  <a:lnTo>
                    <a:pt x="45505" y="13683"/>
                  </a:lnTo>
                  <a:lnTo>
                    <a:pt x="52376" y="21190"/>
                  </a:lnTo>
                  <a:lnTo>
                    <a:pt x="58768" y="30128"/>
                  </a:lnTo>
                  <a:lnTo>
                    <a:pt x="64548" y="40364"/>
                  </a:lnTo>
                  <a:lnTo>
                    <a:pt x="69584" y="51662"/>
                  </a:lnTo>
                  <a:lnTo>
                    <a:pt x="73667" y="63769"/>
                  </a:lnTo>
                  <a:lnTo>
                    <a:pt x="76785" y="76455"/>
                  </a:lnTo>
                  <a:lnTo>
                    <a:pt x="79070" y="89133"/>
                  </a:lnTo>
                  <a:lnTo>
                    <a:pt x="80942" y="102209"/>
                  </a:lnTo>
                  <a:lnTo>
                    <a:pt x="82567" y="117946"/>
                  </a:lnTo>
                  <a:lnTo>
                    <a:pt x="84228" y="14032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7569989" y="4032414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5" y="38456"/>
                  </a:lnTo>
                  <a:lnTo>
                    <a:pt x="178" y="53819"/>
                  </a:lnTo>
                  <a:lnTo>
                    <a:pt x="825" y="69167"/>
                  </a:lnTo>
                  <a:lnTo>
                    <a:pt x="2074" y="83810"/>
                  </a:lnTo>
                  <a:lnTo>
                    <a:pt x="3727" y="98050"/>
                  </a:lnTo>
                  <a:lnTo>
                    <a:pt x="5377" y="112885"/>
                  </a:lnTo>
                  <a:lnTo>
                    <a:pt x="6779" y="128863"/>
                  </a:lnTo>
                  <a:lnTo>
                    <a:pt x="7871" y="146051"/>
                  </a:lnTo>
                  <a:lnTo>
                    <a:pt x="8679" y="164287"/>
                  </a:lnTo>
                  <a:lnTo>
                    <a:pt x="9262" y="183332"/>
                  </a:lnTo>
                  <a:lnTo>
                    <a:pt x="9840" y="202649"/>
                  </a:lnTo>
                  <a:lnTo>
                    <a:pt x="10768" y="221451"/>
                  </a:lnTo>
                  <a:lnTo>
                    <a:pt x="12207" y="239348"/>
                  </a:lnTo>
                  <a:lnTo>
                    <a:pt x="13990" y="256311"/>
                  </a:lnTo>
                  <a:lnTo>
                    <a:pt x="15727" y="272475"/>
                  </a:lnTo>
                  <a:lnTo>
                    <a:pt x="17187" y="288001"/>
                  </a:lnTo>
                  <a:lnTo>
                    <a:pt x="18323" y="302446"/>
                  </a:lnTo>
                  <a:lnTo>
                    <a:pt x="19281" y="316181"/>
                  </a:lnTo>
                  <a:lnTo>
                    <a:pt x="20145" y="330416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7369948" y="4162377"/>
              <a:ext cx="294799" cy="38494"/>
            </a:xfrm>
            <a:custGeom>
              <a:avLst/>
              <a:gdLst/>
              <a:ahLst/>
              <a:cxnLst/>
              <a:rect l="0" t="0" r="0" b="0"/>
              <a:pathLst>
                <a:path w="294799" h="38494">
                  <a:moveTo>
                    <a:pt x="294798" y="38493"/>
                  </a:moveTo>
                  <a:lnTo>
                    <a:pt x="288863" y="32692"/>
                  </a:lnTo>
                  <a:lnTo>
                    <a:pt x="282659" y="27768"/>
                  </a:lnTo>
                  <a:lnTo>
                    <a:pt x="275558" y="23265"/>
                  </a:lnTo>
                  <a:lnTo>
                    <a:pt x="267445" y="19044"/>
                  </a:lnTo>
                  <a:lnTo>
                    <a:pt x="258150" y="15031"/>
                  </a:lnTo>
                  <a:lnTo>
                    <a:pt x="247698" y="11174"/>
                  </a:lnTo>
                  <a:lnTo>
                    <a:pt x="236100" y="7595"/>
                  </a:lnTo>
                  <a:lnTo>
                    <a:pt x="223266" y="4568"/>
                  </a:lnTo>
                  <a:lnTo>
                    <a:pt x="209263" y="2203"/>
                  </a:lnTo>
                  <a:lnTo>
                    <a:pt x="194286" y="616"/>
                  </a:lnTo>
                  <a:lnTo>
                    <a:pt x="178555" y="0"/>
                  </a:lnTo>
                  <a:lnTo>
                    <a:pt x="162275" y="366"/>
                  </a:lnTo>
                  <a:lnTo>
                    <a:pt x="145767" y="1577"/>
                  </a:lnTo>
                  <a:lnTo>
                    <a:pt x="129460" y="3453"/>
                  </a:lnTo>
                  <a:lnTo>
                    <a:pt x="113565" y="5824"/>
                  </a:lnTo>
                  <a:lnTo>
                    <a:pt x="98113" y="8549"/>
                  </a:lnTo>
                  <a:lnTo>
                    <a:pt x="83043" y="11523"/>
                  </a:lnTo>
                  <a:lnTo>
                    <a:pt x="68287" y="14665"/>
                  </a:lnTo>
                  <a:lnTo>
                    <a:pt x="54178" y="17769"/>
                  </a:lnTo>
                  <a:lnTo>
                    <a:pt x="39971" y="20802"/>
                  </a:lnTo>
                  <a:lnTo>
                    <a:pt x="23296" y="24030"/>
                  </a:lnTo>
                  <a:lnTo>
                    <a:pt x="0" y="2796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7664746" y="4337741"/>
              <a:ext cx="23235" cy="105286"/>
            </a:xfrm>
            <a:custGeom>
              <a:avLst/>
              <a:gdLst/>
              <a:ahLst/>
              <a:cxnLst/>
              <a:rect l="0" t="0" r="0" b="0"/>
              <a:pathLst>
                <a:path w="23235" h="105286">
                  <a:moveTo>
                    <a:pt x="0" y="0"/>
                  </a:moveTo>
                  <a:lnTo>
                    <a:pt x="5800" y="5934"/>
                  </a:lnTo>
                  <a:lnTo>
                    <a:pt x="10724" y="12139"/>
                  </a:lnTo>
                  <a:lnTo>
                    <a:pt x="15217" y="19239"/>
                  </a:lnTo>
                  <a:lnTo>
                    <a:pt x="19093" y="27353"/>
                  </a:lnTo>
                  <a:lnTo>
                    <a:pt x="21811" y="36647"/>
                  </a:lnTo>
                  <a:lnTo>
                    <a:pt x="23166" y="47081"/>
                  </a:lnTo>
                  <a:lnTo>
                    <a:pt x="23234" y="58060"/>
                  </a:lnTo>
                  <a:lnTo>
                    <a:pt x="22097" y="69722"/>
                  </a:lnTo>
                  <a:lnTo>
                    <a:pt x="18533" y="84208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7896373" y="4064000"/>
              <a:ext cx="21058" cy="336912"/>
            </a:xfrm>
            <a:custGeom>
              <a:avLst/>
              <a:gdLst/>
              <a:ahLst/>
              <a:cxnLst/>
              <a:rect l="0" t="0" r="0" b="0"/>
              <a:pathLst>
                <a:path w="21058" h="336912">
                  <a:moveTo>
                    <a:pt x="0" y="0"/>
                  </a:moveTo>
                  <a:lnTo>
                    <a:pt x="0" y="11801"/>
                  </a:lnTo>
                  <a:lnTo>
                    <a:pt x="0" y="23571"/>
                  </a:lnTo>
                  <a:lnTo>
                    <a:pt x="4" y="36470"/>
                  </a:lnTo>
                  <a:lnTo>
                    <a:pt x="176" y="50664"/>
                  </a:lnTo>
                  <a:lnTo>
                    <a:pt x="825" y="66289"/>
                  </a:lnTo>
                  <a:lnTo>
                    <a:pt x="2074" y="83265"/>
                  </a:lnTo>
                  <a:lnTo>
                    <a:pt x="3727" y="101366"/>
                  </a:lnTo>
                  <a:lnTo>
                    <a:pt x="5375" y="120335"/>
                  </a:lnTo>
                  <a:lnTo>
                    <a:pt x="6782" y="139941"/>
                  </a:lnTo>
                  <a:lnTo>
                    <a:pt x="8048" y="160002"/>
                  </a:lnTo>
                  <a:lnTo>
                    <a:pt x="9504" y="180381"/>
                  </a:lnTo>
                  <a:lnTo>
                    <a:pt x="11331" y="200970"/>
                  </a:lnTo>
                  <a:lnTo>
                    <a:pt x="13389" y="221372"/>
                  </a:lnTo>
                  <a:lnTo>
                    <a:pt x="15317" y="240925"/>
                  </a:lnTo>
                  <a:lnTo>
                    <a:pt x="16911" y="259321"/>
                  </a:lnTo>
                  <a:lnTo>
                    <a:pt x="18136" y="276200"/>
                  </a:lnTo>
                  <a:lnTo>
                    <a:pt x="19167" y="292725"/>
                  </a:lnTo>
                  <a:lnTo>
                    <a:pt x="20088" y="311462"/>
                  </a:lnTo>
                  <a:lnTo>
                    <a:pt x="21057" y="336911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7770031" y="4190342"/>
              <a:ext cx="210571" cy="42114"/>
            </a:xfrm>
            <a:custGeom>
              <a:avLst/>
              <a:gdLst/>
              <a:ahLst/>
              <a:cxnLst/>
              <a:rect l="0" t="0" r="0" b="0"/>
              <a:pathLst>
                <a:path w="210571" h="42114">
                  <a:moveTo>
                    <a:pt x="210570" y="0"/>
                  </a:moveTo>
                  <a:lnTo>
                    <a:pt x="201767" y="2934"/>
                  </a:lnTo>
                  <a:lnTo>
                    <a:pt x="193421" y="5716"/>
                  </a:lnTo>
                  <a:lnTo>
                    <a:pt x="184719" y="8611"/>
                  </a:lnTo>
                  <a:lnTo>
                    <a:pt x="175425" y="11478"/>
                  </a:lnTo>
                  <a:lnTo>
                    <a:pt x="165282" y="13995"/>
                  </a:lnTo>
                  <a:lnTo>
                    <a:pt x="154237" y="16010"/>
                  </a:lnTo>
                  <a:lnTo>
                    <a:pt x="142397" y="17696"/>
                  </a:lnTo>
                  <a:lnTo>
                    <a:pt x="129927" y="19439"/>
                  </a:lnTo>
                  <a:lnTo>
                    <a:pt x="116984" y="21460"/>
                  </a:lnTo>
                  <a:lnTo>
                    <a:pt x="103701" y="23649"/>
                  </a:lnTo>
                  <a:lnTo>
                    <a:pt x="90179" y="25665"/>
                  </a:lnTo>
                  <a:lnTo>
                    <a:pt x="76500" y="27323"/>
                  </a:lnTo>
                  <a:lnTo>
                    <a:pt x="62938" y="28791"/>
                  </a:lnTo>
                  <a:lnTo>
                    <a:pt x="48421" y="30753"/>
                  </a:lnTo>
                  <a:lnTo>
                    <a:pt x="29437" y="34498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7951906" y="4264041"/>
              <a:ext cx="97299" cy="137984"/>
            </a:xfrm>
            <a:custGeom>
              <a:avLst/>
              <a:gdLst/>
              <a:ahLst/>
              <a:cxnLst/>
              <a:rect l="0" t="0" r="0" b="0"/>
              <a:pathLst>
                <a:path w="97299" h="137984">
                  <a:moveTo>
                    <a:pt x="49752" y="0"/>
                  </a:moveTo>
                  <a:lnTo>
                    <a:pt x="41018" y="3068"/>
                  </a:lnTo>
                  <a:lnTo>
                    <a:pt x="33312" y="7131"/>
                  </a:lnTo>
                  <a:lnTo>
                    <a:pt x="25918" y="12628"/>
                  </a:lnTo>
                  <a:lnTo>
                    <a:pt x="19003" y="19560"/>
                  </a:lnTo>
                  <a:lnTo>
                    <a:pt x="13121" y="28006"/>
                  </a:lnTo>
                  <a:lnTo>
                    <a:pt x="8501" y="37856"/>
                  </a:lnTo>
                  <a:lnTo>
                    <a:pt x="5062" y="48868"/>
                  </a:lnTo>
                  <a:lnTo>
                    <a:pt x="2588" y="60770"/>
                  </a:lnTo>
                  <a:lnTo>
                    <a:pt x="858" y="73316"/>
                  </a:lnTo>
                  <a:lnTo>
                    <a:pt x="0" y="85991"/>
                  </a:lnTo>
                  <a:lnTo>
                    <a:pt x="472" y="98040"/>
                  </a:lnTo>
                  <a:lnTo>
                    <a:pt x="2428" y="109094"/>
                  </a:lnTo>
                  <a:lnTo>
                    <a:pt x="6046" y="118820"/>
                  </a:lnTo>
                  <a:lnTo>
                    <a:pt x="11681" y="126756"/>
                  </a:lnTo>
                  <a:lnTo>
                    <a:pt x="19322" y="132819"/>
                  </a:lnTo>
                  <a:lnTo>
                    <a:pt x="28523" y="136756"/>
                  </a:lnTo>
                  <a:lnTo>
                    <a:pt x="38600" y="137983"/>
                  </a:lnTo>
                  <a:lnTo>
                    <a:pt x="49067" y="136439"/>
                  </a:lnTo>
                  <a:lnTo>
                    <a:pt x="59344" y="132489"/>
                  </a:lnTo>
                  <a:lnTo>
                    <a:pt x="68705" y="126641"/>
                  </a:lnTo>
                  <a:lnTo>
                    <a:pt x="76842" y="119375"/>
                  </a:lnTo>
                  <a:lnTo>
                    <a:pt x="83642" y="110924"/>
                  </a:lnTo>
                  <a:lnTo>
                    <a:pt x="89001" y="101284"/>
                  </a:lnTo>
                  <a:lnTo>
                    <a:pt x="93010" y="90548"/>
                  </a:lnTo>
                  <a:lnTo>
                    <a:pt x="95739" y="79070"/>
                  </a:lnTo>
                  <a:lnTo>
                    <a:pt x="97139" y="67366"/>
                  </a:lnTo>
                  <a:lnTo>
                    <a:pt x="97298" y="55761"/>
                  </a:lnTo>
                  <a:lnTo>
                    <a:pt x="96103" y="44698"/>
                  </a:lnTo>
                  <a:lnTo>
                    <a:pt x="93175" y="34801"/>
                  </a:lnTo>
                  <a:lnTo>
                    <a:pt x="88466" y="26305"/>
                  </a:lnTo>
                  <a:lnTo>
                    <a:pt x="82287" y="19440"/>
                  </a:lnTo>
                  <a:lnTo>
                    <a:pt x="74312" y="14046"/>
                  </a:lnTo>
                  <a:lnTo>
                    <a:pt x="61607" y="10768"/>
                  </a:lnTo>
                  <a:lnTo>
                    <a:pt x="39224" y="10529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8078070" y="4295626"/>
              <a:ext cx="92045" cy="123569"/>
            </a:xfrm>
            <a:custGeom>
              <a:avLst/>
              <a:gdLst/>
              <a:ahLst/>
              <a:cxnLst/>
              <a:rect l="0" t="0" r="0" b="0"/>
              <a:pathLst>
                <a:path w="92045" h="123569">
                  <a:moveTo>
                    <a:pt x="7816" y="10529"/>
                  </a:moveTo>
                  <a:lnTo>
                    <a:pt x="4949" y="19398"/>
                  </a:lnTo>
                  <a:lnTo>
                    <a:pt x="2806" y="28384"/>
                  </a:lnTo>
                  <a:lnTo>
                    <a:pt x="1208" y="38376"/>
                  </a:lnTo>
                  <a:lnTo>
                    <a:pt x="201" y="49183"/>
                  </a:lnTo>
                  <a:lnTo>
                    <a:pt x="0" y="60346"/>
                  </a:lnTo>
                  <a:lnTo>
                    <a:pt x="660" y="71547"/>
                  </a:lnTo>
                  <a:lnTo>
                    <a:pt x="2244" y="82486"/>
                  </a:lnTo>
                  <a:lnTo>
                    <a:pt x="4904" y="92822"/>
                  </a:lnTo>
                  <a:lnTo>
                    <a:pt x="8625" y="102421"/>
                  </a:lnTo>
                  <a:lnTo>
                    <a:pt x="13412" y="110847"/>
                  </a:lnTo>
                  <a:lnTo>
                    <a:pt x="19372" y="117303"/>
                  </a:lnTo>
                  <a:lnTo>
                    <a:pt x="26453" y="121528"/>
                  </a:lnTo>
                  <a:lnTo>
                    <a:pt x="34307" y="123568"/>
                  </a:lnTo>
                  <a:lnTo>
                    <a:pt x="42417" y="123508"/>
                  </a:lnTo>
                  <a:lnTo>
                    <a:pt x="50457" y="121614"/>
                  </a:lnTo>
                  <a:lnTo>
                    <a:pt x="58142" y="118091"/>
                  </a:lnTo>
                  <a:lnTo>
                    <a:pt x="65150" y="112993"/>
                  </a:lnTo>
                  <a:lnTo>
                    <a:pt x="71373" y="106491"/>
                  </a:lnTo>
                  <a:lnTo>
                    <a:pt x="76721" y="98687"/>
                  </a:lnTo>
                  <a:lnTo>
                    <a:pt x="81024" y="89548"/>
                  </a:lnTo>
                  <a:lnTo>
                    <a:pt x="84290" y="79181"/>
                  </a:lnTo>
                  <a:lnTo>
                    <a:pt x="86678" y="67836"/>
                  </a:lnTo>
                  <a:lnTo>
                    <a:pt x="88629" y="54392"/>
                  </a:lnTo>
                  <a:lnTo>
                    <a:pt x="90320" y="34320"/>
                  </a:lnTo>
                  <a:lnTo>
                    <a:pt x="92044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8206196" y="4295626"/>
              <a:ext cx="48147" cy="109823"/>
            </a:xfrm>
            <a:custGeom>
              <a:avLst/>
              <a:gdLst/>
              <a:ahLst/>
              <a:cxnLst/>
              <a:rect l="0" t="0" r="0" b="0"/>
              <a:pathLst>
                <a:path w="48147" h="109823">
                  <a:moveTo>
                    <a:pt x="16561" y="63172"/>
                  </a:moveTo>
                  <a:lnTo>
                    <a:pt x="19494" y="74839"/>
                  </a:lnTo>
                  <a:lnTo>
                    <a:pt x="22276" y="85329"/>
                  </a:lnTo>
                  <a:lnTo>
                    <a:pt x="25138" y="95603"/>
                  </a:lnTo>
                  <a:lnTo>
                    <a:pt x="26727" y="104826"/>
                  </a:lnTo>
                  <a:lnTo>
                    <a:pt x="25221" y="109822"/>
                  </a:lnTo>
                  <a:lnTo>
                    <a:pt x="21610" y="109005"/>
                  </a:lnTo>
                  <a:lnTo>
                    <a:pt x="17598" y="104499"/>
                  </a:lnTo>
                  <a:lnTo>
                    <a:pt x="13695" y="97834"/>
                  </a:lnTo>
                  <a:lnTo>
                    <a:pt x="9939" y="89823"/>
                  </a:lnTo>
                  <a:lnTo>
                    <a:pt x="6451" y="80782"/>
                  </a:lnTo>
                  <a:lnTo>
                    <a:pt x="3499" y="70703"/>
                  </a:lnTo>
                  <a:lnTo>
                    <a:pt x="1200" y="59658"/>
                  </a:lnTo>
                  <a:lnTo>
                    <a:pt x="0" y="48133"/>
                  </a:lnTo>
                  <a:lnTo>
                    <a:pt x="711" y="36925"/>
                  </a:lnTo>
                  <a:lnTo>
                    <a:pt x="3600" y="26475"/>
                  </a:lnTo>
                  <a:lnTo>
                    <a:pt x="8386" y="17339"/>
                  </a:lnTo>
                  <a:lnTo>
                    <a:pt x="15192" y="9574"/>
                  </a:lnTo>
                  <a:lnTo>
                    <a:pt x="26854" y="3625"/>
                  </a:lnTo>
                  <a:lnTo>
                    <a:pt x="48146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8349098" y="4327212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56"/>
                  </a:lnTo>
                  <a:lnTo>
                    <a:pt x="0" y="53754"/>
                  </a:lnTo>
                  <a:lnTo>
                    <a:pt x="0" y="66047"/>
                  </a:lnTo>
                  <a:lnTo>
                    <a:pt x="0" y="7902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8338570" y="422192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8392693" y="4249918"/>
              <a:ext cx="122841" cy="224694"/>
            </a:xfrm>
            <a:custGeom>
              <a:avLst/>
              <a:gdLst/>
              <a:ahLst/>
              <a:cxnLst/>
              <a:rect l="0" t="0" r="0" b="0"/>
              <a:pathLst>
                <a:path w="122841" h="224694">
                  <a:moveTo>
                    <a:pt x="82747" y="3595"/>
                  </a:moveTo>
                  <a:lnTo>
                    <a:pt x="73946" y="862"/>
                  </a:lnTo>
                  <a:lnTo>
                    <a:pt x="65599" y="0"/>
                  </a:lnTo>
                  <a:lnTo>
                    <a:pt x="56905" y="995"/>
                  </a:lnTo>
                  <a:lnTo>
                    <a:pt x="47956" y="3707"/>
                  </a:lnTo>
                  <a:lnTo>
                    <a:pt x="39110" y="8140"/>
                  </a:lnTo>
                  <a:lnTo>
                    <a:pt x="30575" y="14128"/>
                  </a:lnTo>
                  <a:lnTo>
                    <a:pt x="22560" y="21386"/>
                  </a:lnTo>
                  <a:lnTo>
                    <a:pt x="15331" y="29613"/>
                  </a:lnTo>
                  <a:lnTo>
                    <a:pt x="8967" y="38542"/>
                  </a:lnTo>
                  <a:lnTo>
                    <a:pt x="3866" y="47804"/>
                  </a:lnTo>
                  <a:lnTo>
                    <a:pt x="794" y="56941"/>
                  </a:lnTo>
                  <a:lnTo>
                    <a:pt x="0" y="65704"/>
                  </a:lnTo>
                  <a:lnTo>
                    <a:pt x="1586" y="73723"/>
                  </a:lnTo>
                  <a:lnTo>
                    <a:pt x="5765" y="80430"/>
                  </a:lnTo>
                  <a:lnTo>
                    <a:pt x="12393" y="85644"/>
                  </a:lnTo>
                  <a:lnTo>
                    <a:pt x="21062" y="89501"/>
                  </a:lnTo>
                  <a:lnTo>
                    <a:pt x="31306" y="92263"/>
                  </a:lnTo>
                  <a:lnTo>
                    <a:pt x="42699" y="94209"/>
                  </a:lnTo>
                  <a:lnTo>
                    <a:pt x="54580" y="95893"/>
                  </a:lnTo>
                  <a:lnTo>
                    <a:pt x="66089" y="98105"/>
                  </a:lnTo>
                  <a:lnTo>
                    <a:pt x="76786" y="101233"/>
                  </a:lnTo>
                  <a:lnTo>
                    <a:pt x="86611" y="105304"/>
                  </a:lnTo>
                  <a:lnTo>
                    <a:pt x="95678" y="110179"/>
                  </a:lnTo>
                  <a:lnTo>
                    <a:pt x="104136" y="115686"/>
                  </a:lnTo>
                  <a:lnTo>
                    <a:pt x="111649" y="121823"/>
                  </a:lnTo>
                  <a:lnTo>
                    <a:pt x="117419" y="128765"/>
                  </a:lnTo>
                  <a:lnTo>
                    <a:pt x="121149" y="136539"/>
                  </a:lnTo>
                  <a:lnTo>
                    <a:pt x="122840" y="144876"/>
                  </a:lnTo>
                  <a:lnTo>
                    <a:pt x="122538" y="153318"/>
                  </a:lnTo>
                  <a:lnTo>
                    <a:pt x="120478" y="161583"/>
                  </a:lnTo>
                  <a:lnTo>
                    <a:pt x="116841" y="169421"/>
                  </a:lnTo>
                  <a:lnTo>
                    <a:pt x="111666" y="176531"/>
                  </a:lnTo>
                  <a:lnTo>
                    <a:pt x="105117" y="182830"/>
                  </a:lnTo>
                  <a:lnTo>
                    <a:pt x="97453" y="188397"/>
                  </a:lnTo>
                  <a:lnTo>
                    <a:pt x="88938" y="193379"/>
                  </a:lnTo>
                  <a:lnTo>
                    <a:pt x="79814" y="197920"/>
                  </a:lnTo>
                  <a:lnTo>
                    <a:pt x="70523" y="202183"/>
                  </a:lnTo>
                  <a:lnTo>
                    <a:pt x="60702" y="206875"/>
                  </a:lnTo>
                  <a:lnTo>
                    <a:pt x="48374" y="213527"/>
                  </a:lnTo>
                  <a:lnTo>
                    <a:pt x="30105" y="224693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8520987" y="4302912"/>
              <a:ext cx="238724" cy="245400"/>
            </a:xfrm>
            <a:custGeom>
              <a:avLst/>
              <a:gdLst/>
              <a:ahLst/>
              <a:cxnLst/>
              <a:rect l="0" t="0" r="0" b="0"/>
              <a:pathLst>
                <a:path w="238724" h="245400">
                  <a:moveTo>
                    <a:pt x="7096" y="34829"/>
                  </a:moveTo>
                  <a:lnTo>
                    <a:pt x="7163" y="46631"/>
                  </a:lnTo>
                  <a:lnTo>
                    <a:pt x="7804" y="58400"/>
                  </a:lnTo>
                  <a:lnTo>
                    <a:pt x="9095" y="71290"/>
                  </a:lnTo>
                  <a:lnTo>
                    <a:pt x="10782" y="85139"/>
                  </a:lnTo>
                  <a:lnTo>
                    <a:pt x="12450" y="99467"/>
                  </a:lnTo>
                  <a:lnTo>
                    <a:pt x="13843" y="113850"/>
                  </a:lnTo>
                  <a:lnTo>
                    <a:pt x="14221" y="125105"/>
                  </a:lnTo>
                  <a:lnTo>
                    <a:pt x="13202" y="129135"/>
                  </a:lnTo>
                  <a:lnTo>
                    <a:pt x="11796" y="126780"/>
                  </a:lnTo>
                  <a:lnTo>
                    <a:pt x="10524" y="120097"/>
                  </a:lnTo>
                  <a:lnTo>
                    <a:pt x="9350" y="110691"/>
                  </a:lnTo>
                  <a:lnTo>
                    <a:pt x="7962" y="99592"/>
                  </a:lnTo>
                  <a:lnTo>
                    <a:pt x="6183" y="87438"/>
                  </a:lnTo>
                  <a:lnTo>
                    <a:pt x="4160" y="74618"/>
                  </a:lnTo>
                  <a:lnTo>
                    <a:pt x="2257" y="61373"/>
                  </a:lnTo>
                  <a:lnTo>
                    <a:pt x="693" y="47877"/>
                  </a:lnTo>
                  <a:lnTo>
                    <a:pt x="0" y="35045"/>
                  </a:lnTo>
                  <a:lnTo>
                    <a:pt x="1057" y="24475"/>
                  </a:lnTo>
                  <a:lnTo>
                    <a:pt x="4181" y="16861"/>
                  </a:lnTo>
                  <a:lnTo>
                    <a:pt x="9044" y="12395"/>
                  </a:lnTo>
                  <a:lnTo>
                    <a:pt x="14981" y="11202"/>
                  </a:lnTo>
                  <a:lnTo>
                    <a:pt x="21488" y="12994"/>
                  </a:lnTo>
                  <a:lnTo>
                    <a:pt x="28277" y="17228"/>
                  </a:lnTo>
                  <a:lnTo>
                    <a:pt x="35199" y="23325"/>
                  </a:lnTo>
                  <a:lnTo>
                    <a:pt x="42177" y="30782"/>
                  </a:lnTo>
                  <a:lnTo>
                    <a:pt x="49013" y="39206"/>
                  </a:lnTo>
                  <a:lnTo>
                    <a:pt x="55384" y="48303"/>
                  </a:lnTo>
                  <a:lnTo>
                    <a:pt x="61157" y="57859"/>
                  </a:lnTo>
                  <a:lnTo>
                    <a:pt x="66527" y="67562"/>
                  </a:lnTo>
                  <a:lnTo>
                    <a:pt x="71901" y="77003"/>
                  </a:lnTo>
                  <a:lnTo>
                    <a:pt x="77523" y="85929"/>
                  </a:lnTo>
                  <a:lnTo>
                    <a:pt x="83496" y="92334"/>
                  </a:lnTo>
                  <a:lnTo>
                    <a:pt x="89146" y="93424"/>
                  </a:lnTo>
                  <a:lnTo>
                    <a:pt x="93390" y="89372"/>
                  </a:lnTo>
                  <a:lnTo>
                    <a:pt x="96275" y="81293"/>
                  </a:lnTo>
                  <a:lnTo>
                    <a:pt x="98185" y="70287"/>
                  </a:lnTo>
                  <a:lnTo>
                    <a:pt x="99608" y="57546"/>
                  </a:lnTo>
                  <a:lnTo>
                    <a:pt x="101077" y="44320"/>
                  </a:lnTo>
                  <a:lnTo>
                    <a:pt x="102879" y="31340"/>
                  </a:lnTo>
                  <a:lnTo>
                    <a:pt x="105408" y="19507"/>
                  </a:lnTo>
                  <a:lnTo>
                    <a:pt x="109237" y="10068"/>
                  </a:lnTo>
                  <a:lnTo>
                    <a:pt x="114552" y="3477"/>
                  </a:lnTo>
                  <a:lnTo>
                    <a:pt x="121052" y="0"/>
                  </a:lnTo>
                  <a:lnTo>
                    <a:pt x="128171" y="68"/>
                  </a:lnTo>
                  <a:lnTo>
                    <a:pt x="135505" y="3561"/>
                  </a:lnTo>
                  <a:lnTo>
                    <a:pt x="142697" y="10107"/>
                  </a:lnTo>
                  <a:lnTo>
                    <a:pt x="149365" y="19365"/>
                  </a:lnTo>
                  <a:lnTo>
                    <a:pt x="155364" y="30871"/>
                  </a:lnTo>
                  <a:lnTo>
                    <a:pt x="160728" y="43794"/>
                  </a:lnTo>
                  <a:lnTo>
                    <a:pt x="165572" y="57064"/>
                  </a:lnTo>
                  <a:lnTo>
                    <a:pt x="170025" y="70054"/>
                  </a:lnTo>
                  <a:lnTo>
                    <a:pt x="174358" y="82552"/>
                  </a:lnTo>
                  <a:lnTo>
                    <a:pt x="178961" y="94558"/>
                  </a:lnTo>
                  <a:lnTo>
                    <a:pt x="184022" y="106154"/>
                  </a:lnTo>
                  <a:lnTo>
                    <a:pt x="189390" y="117434"/>
                  </a:lnTo>
                  <a:lnTo>
                    <a:pt x="194685" y="128484"/>
                  </a:lnTo>
                  <a:lnTo>
                    <a:pt x="199690" y="139370"/>
                  </a:lnTo>
                  <a:lnTo>
                    <a:pt x="204354" y="150142"/>
                  </a:lnTo>
                  <a:lnTo>
                    <a:pt x="208714" y="160835"/>
                  </a:lnTo>
                  <a:lnTo>
                    <a:pt x="212829" y="171474"/>
                  </a:lnTo>
                  <a:lnTo>
                    <a:pt x="216761" y="182077"/>
                  </a:lnTo>
                  <a:lnTo>
                    <a:pt x="220563" y="192656"/>
                  </a:lnTo>
                  <a:lnTo>
                    <a:pt x="224268" y="203204"/>
                  </a:lnTo>
                  <a:lnTo>
                    <a:pt x="227752" y="213273"/>
                  </a:lnTo>
                  <a:lnTo>
                    <a:pt x="231084" y="222965"/>
                  </a:lnTo>
                  <a:lnTo>
                    <a:pt x="234555" y="233132"/>
                  </a:lnTo>
                  <a:lnTo>
                    <a:pt x="238723" y="245399"/>
                  </a:lnTo>
                </a:path>
              </a:pathLst>
            </a:custGeom>
            <a:ln w="38100" cap="flat" cmpd="sng" algn="ctr">
              <a:solidFill>
                <a:srgbClr val="FFE4E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345488" y="92255"/>
            <a:ext cx="1968706" cy="631711"/>
            <a:chOff x="3345488" y="92255"/>
            <a:chExt cx="1968706" cy="631711"/>
          </a:xfrm>
        </p:grpSpPr>
        <p:sp>
          <p:nvSpPr>
            <p:cNvPr id="2" name="Freeform 1"/>
            <p:cNvSpPr/>
            <p:nvPr/>
          </p:nvSpPr>
          <p:spPr>
            <a:xfrm>
              <a:off x="3345488" y="92255"/>
              <a:ext cx="427945" cy="421185"/>
            </a:xfrm>
            <a:custGeom>
              <a:avLst/>
              <a:gdLst/>
              <a:ahLst/>
              <a:cxnLst/>
              <a:rect l="0" t="0" r="0" b="0"/>
              <a:pathLst>
                <a:path w="427945" h="421185">
                  <a:moveTo>
                    <a:pt x="10404" y="31586"/>
                  </a:moveTo>
                  <a:lnTo>
                    <a:pt x="7538" y="43321"/>
                  </a:lnTo>
                  <a:lnTo>
                    <a:pt x="5396" y="54450"/>
                  </a:lnTo>
                  <a:lnTo>
                    <a:pt x="3793" y="66053"/>
                  </a:lnTo>
                  <a:lnTo>
                    <a:pt x="2612" y="78387"/>
                  </a:lnTo>
                  <a:lnTo>
                    <a:pt x="1764" y="91695"/>
                  </a:lnTo>
                  <a:lnTo>
                    <a:pt x="1166" y="106000"/>
                  </a:lnTo>
                  <a:lnTo>
                    <a:pt x="752" y="121005"/>
                  </a:lnTo>
                  <a:lnTo>
                    <a:pt x="468" y="136218"/>
                  </a:lnTo>
                  <a:lnTo>
                    <a:pt x="274" y="151340"/>
                  </a:lnTo>
                  <a:lnTo>
                    <a:pt x="143" y="166425"/>
                  </a:lnTo>
                  <a:lnTo>
                    <a:pt x="55" y="181771"/>
                  </a:lnTo>
                  <a:lnTo>
                    <a:pt x="0" y="197532"/>
                  </a:lnTo>
                  <a:lnTo>
                    <a:pt x="134" y="213388"/>
                  </a:lnTo>
                  <a:lnTo>
                    <a:pt x="755" y="228661"/>
                  </a:lnTo>
                  <a:lnTo>
                    <a:pt x="1991" y="243019"/>
                  </a:lnTo>
                  <a:lnTo>
                    <a:pt x="3804" y="256779"/>
                  </a:lnTo>
                  <a:lnTo>
                    <a:pt x="6093" y="270700"/>
                  </a:lnTo>
                  <a:lnTo>
                    <a:pt x="8749" y="285207"/>
                  </a:lnTo>
                  <a:lnTo>
                    <a:pt x="11836" y="300071"/>
                  </a:lnTo>
                  <a:lnTo>
                    <a:pt x="15587" y="314603"/>
                  </a:lnTo>
                  <a:lnTo>
                    <a:pt x="20072" y="328414"/>
                  </a:lnTo>
                  <a:lnTo>
                    <a:pt x="25220" y="341282"/>
                  </a:lnTo>
                  <a:lnTo>
                    <a:pt x="30900" y="352997"/>
                  </a:lnTo>
                  <a:lnTo>
                    <a:pt x="36985" y="363572"/>
                  </a:lnTo>
                  <a:lnTo>
                    <a:pt x="43529" y="373011"/>
                  </a:lnTo>
                  <a:lnTo>
                    <a:pt x="50753" y="381220"/>
                  </a:lnTo>
                  <a:lnTo>
                    <a:pt x="58725" y="388257"/>
                  </a:lnTo>
                  <a:lnTo>
                    <a:pt x="67366" y="393985"/>
                  </a:lnTo>
                  <a:lnTo>
                    <a:pt x="76545" y="398011"/>
                  </a:lnTo>
                  <a:lnTo>
                    <a:pt x="86123" y="400270"/>
                  </a:lnTo>
                  <a:lnTo>
                    <a:pt x="95826" y="400821"/>
                  </a:lnTo>
                  <a:lnTo>
                    <a:pt x="105260" y="399678"/>
                  </a:lnTo>
                  <a:lnTo>
                    <a:pt x="114232" y="397013"/>
                  </a:lnTo>
                  <a:lnTo>
                    <a:pt x="122731" y="392783"/>
                  </a:lnTo>
                  <a:lnTo>
                    <a:pt x="130825" y="386672"/>
                  </a:lnTo>
                  <a:lnTo>
                    <a:pt x="138596" y="378667"/>
                  </a:lnTo>
                  <a:lnTo>
                    <a:pt x="145798" y="368869"/>
                  </a:lnTo>
                  <a:lnTo>
                    <a:pt x="151884" y="357319"/>
                  </a:lnTo>
                  <a:lnTo>
                    <a:pt x="156649" y="344224"/>
                  </a:lnTo>
                  <a:lnTo>
                    <a:pt x="160357" y="330212"/>
                  </a:lnTo>
                  <a:lnTo>
                    <a:pt x="163545" y="316202"/>
                  </a:lnTo>
                  <a:lnTo>
                    <a:pt x="166594" y="302740"/>
                  </a:lnTo>
                  <a:lnTo>
                    <a:pt x="170137" y="291051"/>
                  </a:lnTo>
                  <a:lnTo>
                    <a:pt x="174806" y="284375"/>
                  </a:lnTo>
                  <a:lnTo>
                    <a:pt x="179949" y="284373"/>
                  </a:lnTo>
                  <a:lnTo>
                    <a:pt x="184622" y="289090"/>
                  </a:lnTo>
                  <a:lnTo>
                    <a:pt x="188780" y="296725"/>
                  </a:lnTo>
                  <a:lnTo>
                    <a:pt x="192619" y="305936"/>
                  </a:lnTo>
                  <a:lnTo>
                    <a:pt x="196291" y="315920"/>
                  </a:lnTo>
                  <a:lnTo>
                    <a:pt x="200046" y="326257"/>
                  </a:lnTo>
                  <a:lnTo>
                    <a:pt x="204237" y="336743"/>
                  </a:lnTo>
                  <a:lnTo>
                    <a:pt x="209012" y="347287"/>
                  </a:lnTo>
                  <a:lnTo>
                    <a:pt x="214352" y="357846"/>
                  </a:lnTo>
                  <a:lnTo>
                    <a:pt x="220160" y="368406"/>
                  </a:lnTo>
                  <a:lnTo>
                    <a:pt x="226335" y="378951"/>
                  </a:lnTo>
                  <a:lnTo>
                    <a:pt x="233107" y="389153"/>
                  </a:lnTo>
                  <a:lnTo>
                    <a:pt x="241017" y="398400"/>
                  </a:lnTo>
                  <a:lnTo>
                    <a:pt x="250263" y="406423"/>
                  </a:lnTo>
                  <a:lnTo>
                    <a:pt x="260573" y="412962"/>
                  </a:lnTo>
                  <a:lnTo>
                    <a:pt x="271411" y="417605"/>
                  </a:lnTo>
                  <a:lnTo>
                    <a:pt x="282404" y="420314"/>
                  </a:lnTo>
                  <a:lnTo>
                    <a:pt x="293377" y="421184"/>
                  </a:lnTo>
                  <a:lnTo>
                    <a:pt x="304271" y="420264"/>
                  </a:lnTo>
                  <a:lnTo>
                    <a:pt x="315072" y="417760"/>
                  </a:lnTo>
                  <a:lnTo>
                    <a:pt x="325629" y="413980"/>
                  </a:lnTo>
                  <a:lnTo>
                    <a:pt x="335653" y="409236"/>
                  </a:lnTo>
                  <a:lnTo>
                    <a:pt x="345027" y="403781"/>
                  </a:lnTo>
                  <a:lnTo>
                    <a:pt x="353799" y="397493"/>
                  </a:lnTo>
                  <a:lnTo>
                    <a:pt x="362077" y="389909"/>
                  </a:lnTo>
                  <a:lnTo>
                    <a:pt x="369976" y="380883"/>
                  </a:lnTo>
                  <a:lnTo>
                    <a:pt x="377435" y="370719"/>
                  </a:lnTo>
                  <a:lnTo>
                    <a:pt x="384225" y="359979"/>
                  </a:lnTo>
                  <a:lnTo>
                    <a:pt x="390276" y="349042"/>
                  </a:lnTo>
                  <a:lnTo>
                    <a:pt x="395661" y="337766"/>
                  </a:lnTo>
                  <a:lnTo>
                    <a:pt x="400514" y="325606"/>
                  </a:lnTo>
                  <a:lnTo>
                    <a:pt x="404964" y="312313"/>
                  </a:lnTo>
                  <a:lnTo>
                    <a:pt x="409123" y="297944"/>
                  </a:lnTo>
                  <a:lnTo>
                    <a:pt x="413077" y="282689"/>
                  </a:lnTo>
                  <a:lnTo>
                    <a:pt x="416883" y="266750"/>
                  </a:lnTo>
                  <a:lnTo>
                    <a:pt x="420423" y="250148"/>
                  </a:lnTo>
                  <a:lnTo>
                    <a:pt x="423422" y="232718"/>
                  </a:lnTo>
                  <a:lnTo>
                    <a:pt x="425765" y="214452"/>
                  </a:lnTo>
                  <a:lnTo>
                    <a:pt x="427339" y="195950"/>
                  </a:lnTo>
                  <a:lnTo>
                    <a:pt x="427944" y="178288"/>
                  </a:lnTo>
                  <a:lnTo>
                    <a:pt x="427572" y="161995"/>
                  </a:lnTo>
                  <a:lnTo>
                    <a:pt x="426356" y="146767"/>
                  </a:lnTo>
                  <a:lnTo>
                    <a:pt x="424477" y="131780"/>
                  </a:lnTo>
                  <a:lnTo>
                    <a:pt x="422104" y="116512"/>
                  </a:lnTo>
                  <a:lnTo>
                    <a:pt x="419378" y="100950"/>
                  </a:lnTo>
                  <a:lnTo>
                    <a:pt x="416403" y="85409"/>
                  </a:lnTo>
                  <a:lnTo>
                    <a:pt x="413255" y="70107"/>
                  </a:lnTo>
                  <a:lnTo>
                    <a:pt x="409949" y="55513"/>
                  </a:lnTo>
                  <a:lnTo>
                    <a:pt x="406014" y="40868"/>
                  </a:lnTo>
                  <a:lnTo>
                    <a:pt x="399988" y="23769"/>
                  </a:lnTo>
                  <a:lnTo>
                    <a:pt x="3894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02068" y="337211"/>
              <a:ext cx="206592" cy="204037"/>
            </a:xfrm>
            <a:custGeom>
              <a:avLst/>
              <a:gdLst/>
              <a:ahLst/>
              <a:cxnLst/>
              <a:rect l="0" t="0" r="0" b="0"/>
              <a:pathLst>
                <a:path w="206592" h="204037">
                  <a:moveTo>
                    <a:pt x="101306" y="70899"/>
                  </a:moveTo>
                  <a:lnTo>
                    <a:pt x="98373" y="59231"/>
                  </a:lnTo>
                  <a:lnTo>
                    <a:pt x="95590" y="48743"/>
                  </a:lnTo>
                  <a:lnTo>
                    <a:pt x="92682" y="38450"/>
                  </a:lnTo>
                  <a:lnTo>
                    <a:pt x="89296" y="28494"/>
                  </a:lnTo>
                  <a:lnTo>
                    <a:pt x="84834" y="19447"/>
                  </a:lnTo>
                  <a:lnTo>
                    <a:pt x="79063" y="11578"/>
                  </a:lnTo>
                  <a:lnTo>
                    <a:pt x="72074" y="5319"/>
                  </a:lnTo>
                  <a:lnTo>
                    <a:pt x="64090" y="1399"/>
                  </a:lnTo>
                  <a:lnTo>
                    <a:pt x="55358" y="0"/>
                  </a:lnTo>
                  <a:lnTo>
                    <a:pt x="46412" y="1164"/>
                  </a:lnTo>
                  <a:lnTo>
                    <a:pt x="38028" y="5053"/>
                  </a:lnTo>
                  <a:lnTo>
                    <a:pt x="30582" y="11478"/>
                  </a:lnTo>
                  <a:lnTo>
                    <a:pt x="24093" y="19840"/>
                  </a:lnTo>
                  <a:lnTo>
                    <a:pt x="18420" y="29345"/>
                  </a:lnTo>
                  <a:lnTo>
                    <a:pt x="13384" y="39437"/>
                  </a:lnTo>
                  <a:lnTo>
                    <a:pt x="8983" y="49971"/>
                  </a:lnTo>
                  <a:lnTo>
                    <a:pt x="5391" y="61101"/>
                  </a:lnTo>
                  <a:lnTo>
                    <a:pt x="2641" y="72879"/>
                  </a:lnTo>
                  <a:lnTo>
                    <a:pt x="792" y="85076"/>
                  </a:lnTo>
                  <a:lnTo>
                    <a:pt x="0" y="97272"/>
                  </a:lnTo>
                  <a:lnTo>
                    <a:pt x="247" y="109224"/>
                  </a:lnTo>
                  <a:lnTo>
                    <a:pt x="1380" y="121031"/>
                  </a:lnTo>
                  <a:lnTo>
                    <a:pt x="3202" y="133025"/>
                  </a:lnTo>
                  <a:lnTo>
                    <a:pt x="5541" y="145382"/>
                  </a:lnTo>
                  <a:lnTo>
                    <a:pt x="8416" y="157800"/>
                  </a:lnTo>
                  <a:lnTo>
                    <a:pt x="12022" y="169612"/>
                  </a:lnTo>
                  <a:lnTo>
                    <a:pt x="16416" y="180469"/>
                  </a:lnTo>
                  <a:lnTo>
                    <a:pt x="21672" y="189878"/>
                  </a:lnTo>
                  <a:lnTo>
                    <a:pt x="27957" y="197061"/>
                  </a:lnTo>
                  <a:lnTo>
                    <a:pt x="35253" y="201803"/>
                  </a:lnTo>
                  <a:lnTo>
                    <a:pt x="43085" y="204036"/>
                  </a:lnTo>
                  <a:lnTo>
                    <a:pt x="50647" y="203580"/>
                  </a:lnTo>
                  <a:lnTo>
                    <a:pt x="57512" y="200614"/>
                  </a:lnTo>
                  <a:lnTo>
                    <a:pt x="63761" y="195727"/>
                  </a:lnTo>
                  <a:lnTo>
                    <a:pt x="69800" y="189709"/>
                  </a:lnTo>
                  <a:lnTo>
                    <a:pt x="75896" y="183107"/>
                  </a:lnTo>
                  <a:lnTo>
                    <a:pt x="81991" y="175899"/>
                  </a:lnTo>
                  <a:lnTo>
                    <a:pt x="87791" y="167623"/>
                  </a:lnTo>
                  <a:lnTo>
                    <a:pt x="93136" y="158093"/>
                  </a:lnTo>
                  <a:lnTo>
                    <a:pt x="97863" y="147403"/>
                  </a:lnTo>
                  <a:lnTo>
                    <a:pt x="101732" y="135771"/>
                  </a:lnTo>
                  <a:lnTo>
                    <a:pt x="104728" y="123489"/>
                  </a:lnTo>
                  <a:lnTo>
                    <a:pt x="107846" y="113120"/>
                  </a:lnTo>
                  <a:lnTo>
                    <a:pt x="111971" y="108444"/>
                  </a:lnTo>
                  <a:lnTo>
                    <a:pt x="116504" y="109635"/>
                  </a:lnTo>
                  <a:lnTo>
                    <a:pt x="121390" y="115183"/>
                  </a:lnTo>
                  <a:lnTo>
                    <a:pt x="126702" y="123328"/>
                  </a:lnTo>
                  <a:lnTo>
                    <a:pt x="132430" y="132439"/>
                  </a:lnTo>
                  <a:lnTo>
                    <a:pt x="138510" y="141587"/>
                  </a:lnTo>
                  <a:lnTo>
                    <a:pt x="144864" y="150403"/>
                  </a:lnTo>
                  <a:lnTo>
                    <a:pt x="151421" y="158811"/>
                  </a:lnTo>
                  <a:lnTo>
                    <a:pt x="158122" y="166841"/>
                  </a:lnTo>
                  <a:lnTo>
                    <a:pt x="165006" y="174266"/>
                  </a:lnTo>
                  <a:lnTo>
                    <a:pt x="173088" y="181303"/>
                  </a:lnTo>
                  <a:lnTo>
                    <a:pt x="185313" y="188572"/>
                  </a:lnTo>
                  <a:lnTo>
                    <a:pt x="206591" y="1972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019305" y="333396"/>
              <a:ext cx="168114" cy="217538"/>
            </a:xfrm>
            <a:custGeom>
              <a:avLst/>
              <a:gdLst/>
              <a:ahLst/>
              <a:cxnLst/>
              <a:rect l="0" t="0" r="0" b="0"/>
              <a:pathLst>
                <a:path w="168114" h="217538">
                  <a:moveTo>
                    <a:pt x="105168" y="11543"/>
                  </a:moveTo>
                  <a:lnTo>
                    <a:pt x="96299" y="5877"/>
                  </a:lnTo>
                  <a:lnTo>
                    <a:pt x="87312" y="2233"/>
                  </a:lnTo>
                  <a:lnTo>
                    <a:pt x="77322" y="328"/>
                  </a:lnTo>
                  <a:lnTo>
                    <a:pt x="66514" y="0"/>
                  </a:lnTo>
                  <a:lnTo>
                    <a:pt x="55351" y="1267"/>
                  </a:lnTo>
                  <a:lnTo>
                    <a:pt x="44155" y="3996"/>
                  </a:lnTo>
                  <a:lnTo>
                    <a:pt x="33388" y="8090"/>
                  </a:lnTo>
                  <a:lnTo>
                    <a:pt x="23700" y="13573"/>
                  </a:lnTo>
                  <a:lnTo>
                    <a:pt x="15351" y="20336"/>
                  </a:lnTo>
                  <a:lnTo>
                    <a:pt x="8577" y="28315"/>
                  </a:lnTo>
                  <a:lnTo>
                    <a:pt x="3770" y="37572"/>
                  </a:lnTo>
                  <a:lnTo>
                    <a:pt x="948" y="48013"/>
                  </a:lnTo>
                  <a:lnTo>
                    <a:pt x="0" y="59108"/>
                  </a:lnTo>
                  <a:lnTo>
                    <a:pt x="867" y="70015"/>
                  </a:lnTo>
                  <a:lnTo>
                    <a:pt x="3345" y="80263"/>
                  </a:lnTo>
                  <a:lnTo>
                    <a:pt x="7446" y="89430"/>
                  </a:lnTo>
                  <a:lnTo>
                    <a:pt x="13472" y="96983"/>
                  </a:lnTo>
                  <a:lnTo>
                    <a:pt x="21409" y="102795"/>
                  </a:lnTo>
                  <a:lnTo>
                    <a:pt x="30822" y="106901"/>
                  </a:lnTo>
                  <a:lnTo>
                    <a:pt x="41049" y="109306"/>
                  </a:lnTo>
                  <a:lnTo>
                    <a:pt x="51633" y="110192"/>
                  </a:lnTo>
                  <a:lnTo>
                    <a:pt x="62501" y="110012"/>
                  </a:lnTo>
                  <a:lnTo>
                    <a:pt x="73855" y="109370"/>
                  </a:lnTo>
                  <a:lnTo>
                    <a:pt x="85784" y="108659"/>
                  </a:lnTo>
                  <a:lnTo>
                    <a:pt x="98083" y="108373"/>
                  </a:lnTo>
                  <a:lnTo>
                    <a:pt x="110346" y="109172"/>
                  </a:lnTo>
                  <a:lnTo>
                    <a:pt x="122330" y="111313"/>
                  </a:lnTo>
                  <a:lnTo>
                    <a:pt x="133649" y="114872"/>
                  </a:lnTo>
                  <a:lnTo>
                    <a:pt x="143718" y="119927"/>
                  </a:lnTo>
                  <a:lnTo>
                    <a:pt x="152329" y="126364"/>
                  </a:lnTo>
                  <a:lnTo>
                    <a:pt x="159280" y="133938"/>
                  </a:lnTo>
                  <a:lnTo>
                    <a:pt x="164207" y="142383"/>
                  </a:lnTo>
                  <a:lnTo>
                    <a:pt x="167111" y="151463"/>
                  </a:lnTo>
                  <a:lnTo>
                    <a:pt x="168113" y="160827"/>
                  </a:lnTo>
                  <a:lnTo>
                    <a:pt x="167281" y="170033"/>
                  </a:lnTo>
                  <a:lnTo>
                    <a:pt x="164833" y="178848"/>
                  </a:lnTo>
                  <a:lnTo>
                    <a:pt x="160920" y="187070"/>
                  </a:lnTo>
                  <a:lnTo>
                    <a:pt x="155554" y="194448"/>
                  </a:lnTo>
                  <a:lnTo>
                    <a:pt x="148868" y="200924"/>
                  </a:lnTo>
                  <a:lnTo>
                    <a:pt x="140941" y="206443"/>
                  </a:lnTo>
                  <a:lnTo>
                    <a:pt x="131716" y="210860"/>
                  </a:lnTo>
                  <a:lnTo>
                    <a:pt x="121293" y="214199"/>
                  </a:lnTo>
                  <a:lnTo>
                    <a:pt x="110039" y="216460"/>
                  </a:lnTo>
                  <a:lnTo>
                    <a:pt x="98494" y="217537"/>
                  </a:lnTo>
                  <a:lnTo>
                    <a:pt x="86999" y="217489"/>
                  </a:lnTo>
                  <a:lnTo>
                    <a:pt x="75943" y="216655"/>
                  </a:lnTo>
                  <a:lnTo>
                    <a:pt x="64663" y="215482"/>
                  </a:lnTo>
                  <a:lnTo>
                    <a:pt x="51057" y="213869"/>
                  </a:lnTo>
                  <a:lnTo>
                    <a:pt x="31468" y="21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221943" y="134369"/>
              <a:ext cx="115490" cy="400084"/>
            </a:xfrm>
            <a:custGeom>
              <a:avLst/>
              <a:gdLst/>
              <a:ahLst/>
              <a:cxnLst/>
              <a:rect l="0" t="0" r="0" b="0"/>
              <a:pathLst>
                <a:path w="115490" h="400084">
                  <a:moveTo>
                    <a:pt x="7815" y="0"/>
                  </a:moveTo>
                  <a:lnTo>
                    <a:pt x="4948" y="11803"/>
                  </a:lnTo>
                  <a:lnTo>
                    <a:pt x="2806" y="23572"/>
                  </a:lnTo>
                  <a:lnTo>
                    <a:pt x="1208" y="36462"/>
                  </a:lnTo>
                  <a:lnTo>
                    <a:pt x="200" y="50310"/>
                  </a:lnTo>
                  <a:lnTo>
                    <a:pt x="0" y="64638"/>
                  </a:lnTo>
                  <a:lnTo>
                    <a:pt x="651" y="79112"/>
                  </a:lnTo>
                  <a:lnTo>
                    <a:pt x="1889" y="93735"/>
                  </a:lnTo>
                  <a:lnTo>
                    <a:pt x="3253" y="108759"/>
                  </a:lnTo>
                  <a:lnTo>
                    <a:pt x="4467" y="124302"/>
                  </a:lnTo>
                  <a:lnTo>
                    <a:pt x="5602" y="140180"/>
                  </a:lnTo>
                  <a:lnTo>
                    <a:pt x="6970" y="155998"/>
                  </a:lnTo>
                  <a:lnTo>
                    <a:pt x="8738" y="171535"/>
                  </a:lnTo>
                  <a:lnTo>
                    <a:pt x="10756" y="186902"/>
                  </a:lnTo>
                  <a:lnTo>
                    <a:pt x="12657" y="202439"/>
                  </a:lnTo>
                  <a:lnTo>
                    <a:pt x="14233" y="218333"/>
                  </a:lnTo>
                  <a:lnTo>
                    <a:pt x="15444" y="234448"/>
                  </a:lnTo>
                  <a:lnTo>
                    <a:pt x="16332" y="250427"/>
                  </a:lnTo>
                  <a:lnTo>
                    <a:pt x="16967" y="266068"/>
                  </a:lnTo>
                  <a:lnTo>
                    <a:pt x="17581" y="281334"/>
                  </a:lnTo>
                  <a:lnTo>
                    <a:pt x="18534" y="296272"/>
                  </a:lnTo>
                  <a:lnTo>
                    <a:pt x="19989" y="310949"/>
                  </a:lnTo>
                  <a:lnTo>
                    <a:pt x="21783" y="325434"/>
                  </a:lnTo>
                  <a:lnTo>
                    <a:pt x="23526" y="339779"/>
                  </a:lnTo>
                  <a:lnTo>
                    <a:pt x="24981" y="353996"/>
                  </a:lnTo>
                  <a:lnTo>
                    <a:pt x="25708" y="366985"/>
                  </a:lnTo>
                  <a:lnTo>
                    <a:pt x="25099" y="375208"/>
                  </a:lnTo>
                  <a:lnTo>
                    <a:pt x="23568" y="376518"/>
                  </a:lnTo>
                  <a:lnTo>
                    <a:pt x="22083" y="372688"/>
                  </a:lnTo>
                  <a:lnTo>
                    <a:pt x="20937" y="365443"/>
                  </a:lnTo>
                  <a:lnTo>
                    <a:pt x="20117" y="355933"/>
                  </a:lnTo>
                  <a:lnTo>
                    <a:pt x="19550" y="344917"/>
                  </a:lnTo>
                  <a:lnTo>
                    <a:pt x="19332" y="333064"/>
                  </a:lnTo>
                  <a:lnTo>
                    <a:pt x="19714" y="321016"/>
                  </a:lnTo>
                  <a:lnTo>
                    <a:pt x="20788" y="309126"/>
                  </a:lnTo>
                  <a:lnTo>
                    <a:pt x="22493" y="297510"/>
                  </a:lnTo>
                  <a:lnTo>
                    <a:pt x="24708" y="286166"/>
                  </a:lnTo>
                  <a:lnTo>
                    <a:pt x="27324" y="275067"/>
                  </a:lnTo>
                  <a:lnTo>
                    <a:pt x="30724" y="264816"/>
                  </a:lnTo>
                  <a:lnTo>
                    <a:pt x="35749" y="256593"/>
                  </a:lnTo>
                  <a:lnTo>
                    <a:pt x="42718" y="250890"/>
                  </a:lnTo>
                  <a:lnTo>
                    <a:pt x="51161" y="247876"/>
                  </a:lnTo>
                  <a:lnTo>
                    <a:pt x="60130" y="247739"/>
                  </a:lnTo>
                  <a:lnTo>
                    <a:pt x="69008" y="250280"/>
                  </a:lnTo>
                  <a:lnTo>
                    <a:pt x="77389" y="255035"/>
                  </a:lnTo>
                  <a:lnTo>
                    <a:pt x="84931" y="261490"/>
                  </a:lnTo>
                  <a:lnTo>
                    <a:pt x="91551" y="269192"/>
                  </a:lnTo>
                  <a:lnTo>
                    <a:pt x="97349" y="277780"/>
                  </a:lnTo>
                  <a:lnTo>
                    <a:pt x="102494" y="286989"/>
                  </a:lnTo>
                  <a:lnTo>
                    <a:pt x="107138" y="296624"/>
                  </a:lnTo>
                  <a:lnTo>
                    <a:pt x="111090" y="306550"/>
                  </a:lnTo>
                  <a:lnTo>
                    <a:pt x="113842" y="316674"/>
                  </a:lnTo>
                  <a:lnTo>
                    <a:pt x="115215" y="326931"/>
                  </a:lnTo>
                  <a:lnTo>
                    <a:pt x="115489" y="337401"/>
                  </a:lnTo>
                  <a:lnTo>
                    <a:pt x="115254" y="349639"/>
                  </a:lnTo>
                  <a:lnTo>
                    <a:pt x="114488" y="368072"/>
                  </a:lnTo>
                  <a:lnTo>
                    <a:pt x="11310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08742" y="418639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60"/>
                  </a:lnTo>
                  <a:lnTo>
                    <a:pt x="206" y="53960"/>
                  </a:lnTo>
                  <a:lnTo>
                    <a:pt x="1108" y="67155"/>
                  </a:lnTo>
                  <a:lnTo>
                    <a:pt x="3906" y="82930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08742" y="2922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61385" y="371413"/>
              <a:ext cx="126342" cy="141983"/>
            </a:xfrm>
            <a:custGeom>
              <a:avLst/>
              <a:gdLst/>
              <a:ahLst/>
              <a:cxnLst/>
              <a:rect l="0" t="0" r="0" b="0"/>
              <a:pathLst>
                <a:path w="126342" h="141983">
                  <a:moveTo>
                    <a:pt x="0" y="26169"/>
                  </a:moveTo>
                  <a:lnTo>
                    <a:pt x="2933" y="40704"/>
                  </a:lnTo>
                  <a:lnTo>
                    <a:pt x="5715" y="53335"/>
                  </a:lnTo>
                  <a:lnTo>
                    <a:pt x="8610" y="65244"/>
                  </a:lnTo>
                  <a:lnTo>
                    <a:pt x="11478" y="76899"/>
                  </a:lnTo>
                  <a:lnTo>
                    <a:pt x="13994" y="88739"/>
                  </a:lnTo>
                  <a:lnTo>
                    <a:pt x="16009" y="100873"/>
                  </a:lnTo>
                  <a:lnTo>
                    <a:pt x="17646" y="109609"/>
                  </a:lnTo>
                  <a:lnTo>
                    <a:pt x="18975" y="110435"/>
                  </a:lnTo>
                  <a:lnTo>
                    <a:pt x="19846" y="104947"/>
                  </a:lnTo>
                  <a:lnTo>
                    <a:pt x="20358" y="95439"/>
                  </a:lnTo>
                  <a:lnTo>
                    <a:pt x="20649" y="83686"/>
                  </a:lnTo>
                  <a:lnTo>
                    <a:pt x="20820" y="70777"/>
                  </a:lnTo>
                  <a:lnTo>
                    <a:pt x="21088" y="57456"/>
                  </a:lnTo>
                  <a:lnTo>
                    <a:pt x="21792" y="44326"/>
                  </a:lnTo>
                  <a:lnTo>
                    <a:pt x="23093" y="31681"/>
                  </a:lnTo>
                  <a:lnTo>
                    <a:pt x="25457" y="20216"/>
                  </a:lnTo>
                  <a:lnTo>
                    <a:pt x="29712" y="11093"/>
                  </a:lnTo>
                  <a:lnTo>
                    <a:pt x="36126" y="4739"/>
                  </a:lnTo>
                  <a:lnTo>
                    <a:pt x="44181" y="1098"/>
                  </a:lnTo>
                  <a:lnTo>
                    <a:pt x="52882" y="0"/>
                  </a:lnTo>
                  <a:lnTo>
                    <a:pt x="61579" y="1073"/>
                  </a:lnTo>
                  <a:lnTo>
                    <a:pt x="70008" y="3857"/>
                  </a:lnTo>
                  <a:lnTo>
                    <a:pt x="78114" y="7917"/>
                  </a:lnTo>
                  <a:lnTo>
                    <a:pt x="85925" y="12901"/>
                  </a:lnTo>
                  <a:lnTo>
                    <a:pt x="93338" y="18700"/>
                  </a:lnTo>
                  <a:lnTo>
                    <a:pt x="100106" y="25422"/>
                  </a:lnTo>
                  <a:lnTo>
                    <a:pt x="106140" y="33061"/>
                  </a:lnTo>
                  <a:lnTo>
                    <a:pt x="111346" y="41649"/>
                  </a:lnTo>
                  <a:lnTo>
                    <a:pt x="115547" y="51325"/>
                  </a:lnTo>
                  <a:lnTo>
                    <a:pt x="118742" y="62056"/>
                  </a:lnTo>
                  <a:lnTo>
                    <a:pt x="121079" y="73647"/>
                  </a:lnTo>
                  <a:lnTo>
                    <a:pt x="122992" y="87282"/>
                  </a:lnTo>
                  <a:lnTo>
                    <a:pt x="124650" y="107512"/>
                  </a:lnTo>
                  <a:lnTo>
                    <a:pt x="126341" y="1419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03499" y="344851"/>
              <a:ext cx="261775" cy="379115"/>
            </a:xfrm>
            <a:custGeom>
              <a:avLst/>
              <a:gdLst/>
              <a:ahLst/>
              <a:cxnLst/>
              <a:rect l="0" t="0" r="0" b="0"/>
              <a:pathLst>
                <a:path w="261775" h="379115">
                  <a:moveTo>
                    <a:pt x="210570" y="136959"/>
                  </a:moveTo>
                  <a:lnTo>
                    <a:pt x="216438" y="131091"/>
                  </a:lnTo>
                  <a:lnTo>
                    <a:pt x="222002" y="125527"/>
                  </a:lnTo>
                  <a:lnTo>
                    <a:pt x="227796" y="119723"/>
                  </a:lnTo>
                  <a:lnTo>
                    <a:pt x="233704" y="113470"/>
                  </a:lnTo>
                  <a:lnTo>
                    <a:pt x="239386" y="106491"/>
                  </a:lnTo>
                  <a:lnTo>
                    <a:pt x="244652" y="98710"/>
                  </a:lnTo>
                  <a:lnTo>
                    <a:pt x="249157" y="90209"/>
                  </a:lnTo>
                  <a:lnTo>
                    <a:pt x="252346" y="81130"/>
                  </a:lnTo>
                  <a:lnTo>
                    <a:pt x="254037" y="71616"/>
                  </a:lnTo>
                  <a:lnTo>
                    <a:pt x="254204" y="61788"/>
                  </a:lnTo>
                  <a:lnTo>
                    <a:pt x="252803" y="51739"/>
                  </a:lnTo>
                  <a:lnTo>
                    <a:pt x="249968" y="41544"/>
                  </a:lnTo>
                  <a:lnTo>
                    <a:pt x="245796" y="31581"/>
                  </a:lnTo>
                  <a:lnTo>
                    <a:pt x="240254" y="22497"/>
                  </a:lnTo>
                  <a:lnTo>
                    <a:pt x="233456" y="14583"/>
                  </a:lnTo>
                  <a:lnTo>
                    <a:pt x="225622" y="8118"/>
                  </a:lnTo>
                  <a:lnTo>
                    <a:pt x="216993" y="3524"/>
                  </a:lnTo>
                  <a:lnTo>
                    <a:pt x="207787" y="848"/>
                  </a:lnTo>
                  <a:lnTo>
                    <a:pt x="198336" y="0"/>
                  </a:lnTo>
                  <a:lnTo>
                    <a:pt x="189072" y="935"/>
                  </a:lnTo>
                  <a:lnTo>
                    <a:pt x="180222" y="3458"/>
                  </a:lnTo>
                  <a:lnTo>
                    <a:pt x="172145" y="7590"/>
                  </a:lnTo>
                  <a:lnTo>
                    <a:pt x="165399" y="13635"/>
                  </a:lnTo>
                  <a:lnTo>
                    <a:pt x="160154" y="21586"/>
                  </a:lnTo>
                  <a:lnTo>
                    <a:pt x="156107" y="31008"/>
                  </a:lnTo>
                  <a:lnTo>
                    <a:pt x="152684" y="41242"/>
                  </a:lnTo>
                  <a:lnTo>
                    <a:pt x="149496" y="51826"/>
                  </a:lnTo>
                  <a:lnTo>
                    <a:pt x="146672" y="62523"/>
                  </a:lnTo>
                  <a:lnTo>
                    <a:pt x="144754" y="73231"/>
                  </a:lnTo>
                  <a:lnTo>
                    <a:pt x="143985" y="83908"/>
                  </a:lnTo>
                  <a:lnTo>
                    <a:pt x="144469" y="94383"/>
                  </a:lnTo>
                  <a:lnTo>
                    <a:pt x="146322" y="104350"/>
                  </a:lnTo>
                  <a:lnTo>
                    <a:pt x="149468" y="113683"/>
                  </a:lnTo>
                  <a:lnTo>
                    <a:pt x="153851" y="122256"/>
                  </a:lnTo>
                  <a:lnTo>
                    <a:pt x="159536" y="129870"/>
                  </a:lnTo>
                  <a:lnTo>
                    <a:pt x="166426" y="136496"/>
                  </a:lnTo>
                  <a:lnTo>
                    <a:pt x="174153" y="141776"/>
                  </a:lnTo>
                  <a:lnTo>
                    <a:pt x="182176" y="144967"/>
                  </a:lnTo>
                  <a:lnTo>
                    <a:pt x="190158" y="145848"/>
                  </a:lnTo>
                  <a:lnTo>
                    <a:pt x="197803" y="144490"/>
                  </a:lnTo>
                  <a:lnTo>
                    <a:pt x="204784" y="140994"/>
                  </a:lnTo>
                  <a:lnTo>
                    <a:pt x="210996" y="135644"/>
                  </a:lnTo>
                  <a:lnTo>
                    <a:pt x="216506" y="128817"/>
                  </a:lnTo>
                  <a:lnTo>
                    <a:pt x="221449" y="120881"/>
                  </a:lnTo>
                  <a:lnTo>
                    <a:pt x="225977" y="112188"/>
                  </a:lnTo>
                  <a:lnTo>
                    <a:pt x="230699" y="104586"/>
                  </a:lnTo>
                  <a:lnTo>
                    <a:pt x="235816" y="100986"/>
                  </a:lnTo>
                  <a:lnTo>
                    <a:pt x="240529" y="101896"/>
                  </a:lnTo>
                  <a:lnTo>
                    <a:pt x="244759" y="106201"/>
                  </a:lnTo>
                  <a:lnTo>
                    <a:pt x="248665" y="112748"/>
                  </a:lnTo>
                  <a:lnTo>
                    <a:pt x="252222" y="120889"/>
                  </a:lnTo>
                  <a:lnTo>
                    <a:pt x="255204" y="130411"/>
                  </a:lnTo>
                  <a:lnTo>
                    <a:pt x="257528" y="141120"/>
                  </a:lnTo>
                  <a:lnTo>
                    <a:pt x="259250" y="152941"/>
                  </a:lnTo>
                  <a:lnTo>
                    <a:pt x="260486" y="165951"/>
                  </a:lnTo>
                  <a:lnTo>
                    <a:pt x="261348" y="180074"/>
                  </a:lnTo>
                  <a:lnTo>
                    <a:pt x="261774" y="194798"/>
                  </a:lnTo>
                  <a:lnTo>
                    <a:pt x="261536" y="209297"/>
                  </a:lnTo>
                  <a:lnTo>
                    <a:pt x="260552" y="223115"/>
                  </a:lnTo>
                  <a:lnTo>
                    <a:pt x="258570" y="236002"/>
                  </a:lnTo>
                  <a:lnTo>
                    <a:pt x="255103" y="247739"/>
                  </a:lnTo>
                  <a:lnTo>
                    <a:pt x="250021" y="258330"/>
                  </a:lnTo>
                  <a:lnTo>
                    <a:pt x="243336" y="267783"/>
                  </a:lnTo>
                  <a:lnTo>
                    <a:pt x="235028" y="276001"/>
                  </a:lnTo>
                  <a:lnTo>
                    <a:pt x="225250" y="283054"/>
                  </a:lnTo>
                  <a:lnTo>
                    <a:pt x="214108" y="289133"/>
                  </a:lnTo>
                  <a:lnTo>
                    <a:pt x="201582" y="294459"/>
                  </a:lnTo>
                  <a:lnTo>
                    <a:pt x="187792" y="299231"/>
                  </a:lnTo>
                  <a:lnTo>
                    <a:pt x="173126" y="303607"/>
                  </a:lnTo>
                  <a:lnTo>
                    <a:pt x="158137" y="307707"/>
                  </a:lnTo>
                  <a:lnTo>
                    <a:pt x="143172" y="311621"/>
                  </a:lnTo>
                  <a:lnTo>
                    <a:pt x="128532" y="315573"/>
                  </a:lnTo>
                  <a:lnTo>
                    <a:pt x="114548" y="319912"/>
                  </a:lnTo>
                  <a:lnTo>
                    <a:pt x="101328" y="324792"/>
                  </a:lnTo>
                  <a:lnTo>
                    <a:pt x="88807" y="330035"/>
                  </a:lnTo>
                  <a:lnTo>
                    <a:pt x="76849" y="335247"/>
                  </a:lnTo>
                  <a:lnTo>
                    <a:pt x="65324" y="340200"/>
                  </a:lnTo>
                  <a:lnTo>
                    <a:pt x="54276" y="345000"/>
                  </a:lnTo>
                  <a:lnTo>
                    <a:pt x="43922" y="349982"/>
                  </a:lnTo>
                  <a:lnTo>
                    <a:pt x="34334" y="355324"/>
                  </a:lnTo>
                  <a:lnTo>
                    <a:pt x="25731" y="360747"/>
                  </a:lnTo>
                  <a:lnTo>
                    <a:pt x="17713" y="366129"/>
                  </a:lnTo>
                  <a:lnTo>
                    <a:pt x="9575" y="371944"/>
                  </a:lnTo>
                  <a:lnTo>
                    <a:pt x="0" y="379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37008" y="134369"/>
              <a:ext cx="24460" cy="389556"/>
            </a:xfrm>
            <a:custGeom>
              <a:avLst/>
              <a:gdLst/>
              <a:ahLst/>
              <a:cxnLst/>
              <a:rect l="0" t="0" r="0" b="0"/>
              <a:pathLst>
                <a:path w="24460" h="389556">
                  <a:moveTo>
                    <a:pt x="13931" y="0"/>
                  </a:moveTo>
                  <a:lnTo>
                    <a:pt x="10998" y="8936"/>
                  </a:lnTo>
                  <a:lnTo>
                    <a:pt x="8216" y="18563"/>
                  </a:lnTo>
                  <a:lnTo>
                    <a:pt x="5325" y="29850"/>
                  </a:lnTo>
                  <a:lnTo>
                    <a:pt x="2630" y="42518"/>
                  </a:lnTo>
                  <a:lnTo>
                    <a:pt x="762" y="55997"/>
                  </a:lnTo>
                  <a:lnTo>
                    <a:pt x="0" y="69878"/>
                  </a:lnTo>
                  <a:lnTo>
                    <a:pt x="140" y="84260"/>
                  </a:lnTo>
                  <a:lnTo>
                    <a:pt x="693" y="99648"/>
                  </a:lnTo>
                  <a:lnTo>
                    <a:pt x="1323" y="116246"/>
                  </a:lnTo>
                  <a:lnTo>
                    <a:pt x="1879" y="133646"/>
                  </a:lnTo>
                  <a:lnTo>
                    <a:pt x="2319" y="151024"/>
                  </a:lnTo>
                  <a:lnTo>
                    <a:pt x="2652" y="167909"/>
                  </a:lnTo>
                  <a:lnTo>
                    <a:pt x="3060" y="184502"/>
                  </a:lnTo>
                  <a:lnTo>
                    <a:pt x="3874" y="201468"/>
                  </a:lnTo>
                  <a:lnTo>
                    <a:pt x="5236" y="219171"/>
                  </a:lnTo>
                  <a:lnTo>
                    <a:pt x="6968" y="237332"/>
                  </a:lnTo>
                  <a:lnTo>
                    <a:pt x="8669" y="255231"/>
                  </a:lnTo>
                  <a:lnTo>
                    <a:pt x="10108" y="272460"/>
                  </a:lnTo>
                  <a:lnTo>
                    <a:pt x="11225" y="288946"/>
                  </a:lnTo>
                  <a:lnTo>
                    <a:pt x="12049" y="304777"/>
                  </a:lnTo>
                  <a:lnTo>
                    <a:pt x="12642" y="320076"/>
                  </a:lnTo>
                  <a:lnTo>
                    <a:pt x="13257" y="334565"/>
                  </a:lnTo>
                  <a:lnTo>
                    <a:pt x="14489" y="349076"/>
                  </a:lnTo>
                  <a:lnTo>
                    <a:pt x="17564" y="366007"/>
                  </a:lnTo>
                  <a:lnTo>
                    <a:pt x="24459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71955" y="298213"/>
              <a:ext cx="273742" cy="15142"/>
            </a:xfrm>
            <a:custGeom>
              <a:avLst/>
              <a:gdLst/>
              <a:ahLst/>
              <a:cxnLst/>
              <a:rect l="0" t="0" r="0" b="0"/>
              <a:pathLst>
                <a:path w="273742" h="15142">
                  <a:moveTo>
                    <a:pt x="273741" y="4612"/>
                  </a:moveTo>
                  <a:lnTo>
                    <a:pt x="264872" y="1813"/>
                  </a:lnTo>
                  <a:lnTo>
                    <a:pt x="255886" y="311"/>
                  </a:lnTo>
                  <a:lnTo>
                    <a:pt x="245890" y="0"/>
                  </a:lnTo>
                  <a:lnTo>
                    <a:pt x="234909" y="506"/>
                  </a:lnTo>
                  <a:lnTo>
                    <a:pt x="223098" y="1326"/>
                  </a:lnTo>
                  <a:lnTo>
                    <a:pt x="210639" y="2141"/>
                  </a:lnTo>
                  <a:lnTo>
                    <a:pt x="197702" y="2825"/>
                  </a:lnTo>
                  <a:lnTo>
                    <a:pt x="184421" y="3352"/>
                  </a:lnTo>
                  <a:lnTo>
                    <a:pt x="170895" y="3738"/>
                  </a:lnTo>
                  <a:lnTo>
                    <a:pt x="157034" y="4012"/>
                  </a:lnTo>
                  <a:lnTo>
                    <a:pt x="142583" y="4204"/>
                  </a:lnTo>
                  <a:lnTo>
                    <a:pt x="127455" y="4336"/>
                  </a:lnTo>
                  <a:lnTo>
                    <a:pt x="111871" y="4426"/>
                  </a:lnTo>
                  <a:lnTo>
                    <a:pt x="96256" y="4487"/>
                  </a:lnTo>
                  <a:lnTo>
                    <a:pt x="80872" y="4533"/>
                  </a:lnTo>
                  <a:lnTo>
                    <a:pt x="66010" y="4763"/>
                  </a:lnTo>
                  <a:lnTo>
                    <a:pt x="50404" y="5686"/>
                  </a:lnTo>
                  <a:lnTo>
                    <a:pt x="30452" y="8502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13174" y="355468"/>
              <a:ext cx="131420" cy="159603"/>
            </a:xfrm>
            <a:custGeom>
              <a:avLst/>
              <a:gdLst/>
              <a:ahLst/>
              <a:cxnLst/>
              <a:rect l="0" t="0" r="0" b="0"/>
              <a:pathLst>
                <a:path w="131420" h="159603">
                  <a:moveTo>
                    <a:pt x="95693" y="0"/>
                  </a:moveTo>
                  <a:lnTo>
                    <a:pt x="84025" y="134"/>
                  </a:lnTo>
                  <a:lnTo>
                    <a:pt x="73536" y="1414"/>
                  </a:lnTo>
                  <a:lnTo>
                    <a:pt x="63239" y="4007"/>
                  </a:lnTo>
                  <a:lnTo>
                    <a:pt x="53110" y="7727"/>
                  </a:lnTo>
                  <a:lnTo>
                    <a:pt x="43415" y="12360"/>
                  </a:lnTo>
                  <a:lnTo>
                    <a:pt x="34283" y="17697"/>
                  </a:lnTo>
                  <a:lnTo>
                    <a:pt x="25853" y="23718"/>
                  </a:lnTo>
                  <a:lnTo>
                    <a:pt x="18340" y="30580"/>
                  </a:lnTo>
                  <a:lnTo>
                    <a:pt x="11778" y="38309"/>
                  </a:lnTo>
                  <a:lnTo>
                    <a:pt x="6373" y="46955"/>
                  </a:lnTo>
                  <a:lnTo>
                    <a:pt x="2565" y="56668"/>
                  </a:lnTo>
                  <a:lnTo>
                    <a:pt x="453" y="67424"/>
                  </a:lnTo>
                  <a:lnTo>
                    <a:pt x="0" y="78901"/>
                  </a:lnTo>
                  <a:lnTo>
                    <a:pt x="1209" y="90597"/>
                  </a:lnTo>
                  <a:lnTo>
                    <a:pt x="3909" y="102198"/>
                  </a:lnTo>
                  <a:lnTo>
                    <a:pt x="7822" y="113426"/>
                  </a:lnTo>
                  <a:lnTo>
                    <a:pt x="12657" y="123966"/>
                  </a:lnTo>
                  <a:lnTo>
                    <a:pt x="18173" y="133711"/>
                  </a:lnTo>
                  <a:lnTo>
                    <a:pt x="24501" y="142407"/>
                  </a:lnTo>
                  <a:lnTo>
                    <a:pt x="32112" y="149577"/>
                  </a:lnTo>
                  <a:lnTo>
                    <a:pt x="41157" y="155091"/>
                  </a:lnTo>
                  <a:lnTo>
                    <a:pt x="51334" y="158642"/>
                  </a:lnTo>
                  <a:lnTo>
                    <a:pt x="62082" y="159602"/>
                  </a:lnTo>
                  <a:lnTo>
                    <a:pt x="73010" y="157879"/>
                  </a:lnTo>
                  <a:lnTo>
                    <a:pt x="83770" y="153978"/>
                  </a:lnTo>
                  <a:lnTo>
                    <a:pt x="93989" y="148695"/>
                  </a:lnTo>
                  <a:lnTo>
                    <a:pt x="103515" y="142621"/>
                  </a:lnTo>
                  <a:lnTo>
                    <a:pt x="112062" y="135785"/>
                  </a:lnTo>
                  <a:lnTo>
                    <a:pt x="119132" y="127767"/>
                  </a:lnTo>
                  <a:lnTo>
                    <a:pt x="124587" y="118412"/>
                  </a:lnTo>
                  <a:lnTo>
                    <a:pt x="128438" y="107843"/>
                  </a:lnTo>
                  <a:lnTo>
                    <a:pt x="130665" y="96291"/>
                  </a:lnTo>
                  <a:lnTo>
                    <a:pt x="131419" y="84006"/>
                  </a:lnTo>
                  <a:lnTo>
                    <a:pt x="130809" y="71519"/>
                  </a:lnTo>
                  <a:lnTo>
                    <a:pt x="128814" y="59602"/>
                  </a:lnTo>
                  <a:lnTo>
                    <a:pt x="125549" y="48636"/>
                  </a:lnTo>
                  <a:lnTo>
                    <a:pt x="121164" y="38740"/>
                  </a:lnTo>
                  <a:lnTo>
                    <a:pt x="115119" y="28889"/>
                  </a:lnTo>
                  <a:lnTo>
                    <a:pt x="104654" y="17104"/>
                  </a:lnTo>
                  <a:lnTo>
                    <a:pt x="851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82566" y="334559"/>
              <a:ext cx="185722" cy="210423"/>
            </a:xfrm>
            <a:custGeom>
              <a:avLst/>
              <a:gdLst/>
              <a:ahLst/>
              <a:cxnLst/>
              <a:rect l="0" t="0" r="0" b="0"/>
              <a:pathLst>
                <a:path w="185722" h="210423">
                  <a:moveTo>
                    <a:pt x="0" y="63023"/>
                  </a:moveTo>
                  <a:lnTo>
                    <a:pt x="3001" y="71891"/>
                  </a:lnTo>
                  <a:lnTo>
                    <a:pt x="6424" y="80878"/>
                  </a:lnTo>
                  <a:lnTo>
                    <a:pt x="10615" y="90873"/>
                  </a:lnTo>
                  <a:lnTo>
                    <a:pt x="15342" y="101854"/>
                  </a:lnTo>
                  <a:lnTo>
                    <a:pt x="20176" y="113665"/>
                  </a:lnTo>
                  <a:lnTo>
                    <a:pt x="24844" y="126119"/>
                  </a:lnTo>
                  <a:lnTo>
                    <a:pt x="28934" y="138884"/>
                  </a:lnTo>
                  <a:lnTo>
                    <a:pt x="31839" y="151517"/>
                  </a:lnTo>
                  <a:lnTo>
                    <a:pt x="33320" y="163717"/>
                  </a:lnTo>
                  <a:lnTo>
                    <a:pt x="32777" y="173037"/>
                  </a:lnTo>
                  <a:lnTo>
                    <a:pt x="30371" y="176059"/>
                  </a:lnTo>
                  <a:lnTo>
                    <a:pt x="27842" y="173036"/>
                  </a:lnTo>
                  <a:lnTo>
                    <a:pt x="25825" y="165436"/>
                  </a:lnTo>
                  <a:lnTo>
                    <a:pt x="24518" y="154618"/>
                  </a:lnTo>
                  <a:lnTo>
                    <a:pt x="24122" y="141598"/>
                  </a:lnTo>
                  <a:lnTo>
                    <a:pt x="24653" y="127097"/>
                  </a:lnTo>
                  <a:lnTo>
                    <a:pt x="25985" y="111928"/>
                  </a:lnTo>
                  <a:lnTo>
                    <a:pt x="27946" y="97037"/>
                  </a:lnTo>
                  <a:lnTo>
                    <a:pt x="30380" y="82905"/>
                  </a:lnTo>
                  <a:lnTo>
                    <a:pt x="33319" y="69615"/>
                  </a:lnTo>
                  <a:lnTo>
                    <a:pt x="36969" y="57066"/>
                  </a:lnTo>
                  <a:lnTo>
                    <a:pt x="41393" y="45110"/>
                  </a:lnTo>
                  <a:lnTo>
                    <a:pt x="46668" y="33925"/>
                  </a:lnTo>
                  <a:lnTo>
                    <a:pt x="52967" y="24003"/>
                  </a:lnTo>
                  <a:lnTo>
                    <a:pt x="60280" y="15520"/>
                  </a:lnTo>
                  <a:lnTo>
                    <a:pt x="68463" y="8669"/>
                  </a:lnTo>
                  <a:lnTo>
                    <a:pt x="77327" y="3815"/>
                  </a:lnTo>
                  <a:lnTo>
                    <a:pt x="86691" y="965"/>
                  </a:lnTo>
                  <a:lnTo>
                    <a:pt x="96248" y="0"/>
                  </a:lnTo>
                  <a:lnTo>
                    <a:pt x="105583" y="856"/>
                  </a:lnTo>
                  <a:lnTo>
                    <a:pt x="114490" y="3322"/>
                  </a:lnTo>
                  <a:lnTo>
                    <a:pt x="122944" y="7246"/>
                  </a:lnTo>
                  <a:lnTo>
                    <a:pt x="131009" y="12620"/>
                  </a:lnTo>
                  <a:lnTo>
                    <a:pt x="138764" y="19307"/>
                  </a:lnTo>
                  <a:lnTo>
                    <a:pt x="146127" y="27066"/>
                  </a:lnTo>
                  <a:lnTo>
                    <a:pt x="152852" y="35644"/>
                  </a:lnTo>
                  <a:lnTo>
                    <a:pt x="158859" y="44825"/>
                  </a:lnTo>
                  <a:lnTo>
                    <a:pt x="164216" y="54600"/>
                  </a:lnTo>
                  <a:lnTo>
                    <a:pt x="169049" y="65146"/>
                  </a:lnTo>
                  <a:lnTo>
                    <a:pt x="173482" y="76506"/>
                  </a:lnTo>
                  <a:lnTo>
                    <a:pt x="177460" y="88745"/>
                  </a:lnTo>
                  <a:lnTo>
                    <a:pt x="180759" y="102026"/>
                  </a:lnTo>
                  <a:lnTo>
                    <a:pt x="183309" y="116325"/>
                  </a:lnTo>
                  <a:lnTo>
                    <a:pt x="185021" y="131165"/>
                  </a:lnTo>
                  <a:lnTo>
                    <a:pt x="185721" y="145740"/>
                  </a:lnTo>
                  <a:lnTo>
                    <a:pt x="185416" y="159599"/>
                  </a:lnTo>
                  <a:lnTo>
                    <a:pt x="184409" y="172216"/>
                  </a:lnTo>
                  <a:lnTo>
                    <a:pt x="183099" y="184051"/>
                  </a:lnTo>
                  <a:lnTo>
                    <a:pt x="181375" y="196137"/>
                  </a:lnTo>
                  <a:lnTo>
                    <a:pt x="178984" y="2104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29592" y="576566"/>
              <a:ext cx="1884602" cy="86011"/>
            </a:xfrm>
            <a:custGeom>
              <a:avLst/>
              <a:gdLst/>
              <a:ahLst/>
              <a:cxnLst/>
              <a:rect l="0" t="0" r="0" b="0"/>
              <a:pathLst>
                <a:path w="1884602" h="86011">
                  <a:moveTo>
                    <a:pt x="1884601" y="0"/>
                  </a:moveTo>
                  <a:lnTo>
                    <a:pt x="1878733" y="8735"/>
                  </a:lnTo>
                  <a:lnTo>
                    <a:pt x="1873168" y="16441"/>
                  </a:lnTo>
                  <a:lnTo>
                    <a:pt x="1867369" y="23843"/>
                  </a:lnTo>
                  <a:lnTo>
                    <a:pt x="1861289" y="31104"/>
                  </a:lnTo>
                  <a:lnTo>
                    <a:pt x="1854959" y="38283"/>
                  </a:lnTo>
                  <a:lnTo>
                    <a:pt x="1848426" y="45404"/>
                  </a:lnTo>
                  <a:lnTo>
                    <a:pt x="1841578" y="52322"/>
                  </a:lnTo>
                  <a:lnTo>
                    <a:pt x="1834147" y="58740"/>
                  </a:lnTo>
                  <a:lnTo>
                    <a:pt x="1826036" y="64524"/>
                  </a:lnTo>
                  <a:lnTo>
                    <a:pt x="1817300" y="69220"/>
                  </a:lnTo>
                  <a:lnTo>
                    <a:pt x="1808060" y="72012"/>
                  </a:lnTo>
                  <a:lnTo>
                    <a:pt x="1798434" y="72625"/>
                  </a:lnTo>
                  <a:lnTo>
                    <a:pt x="1788530" y="71255"/>
                  </a:lnTo>
                  <a:lnTo>
                    <a:pt x="1778429" y="68285"/>
                  </a:lnTo>
                  <a:lnTo>
                    <a:pt x="1768190" y="64104"/>
                  </a:lnTo>
                  <a:lnTo>
                    <a:pt x="1757858" y="59047"/>
                  </a:lnTo>
                  <a:lnTo>
                    <a:pt x="1747462" y="53370"/>
                  </a:lnTo>
                  <a:lnTo>
                    <a:pt x="1737018" y="47271"/>
                  </a:lnTo>
                  <a:lnTo>
                    <a:pt x="1726376" y="41214"/>
                  </a:lnTo>
                  <a:lnTo>
                    <a:pt x="1715239" y="35906"/>
                  </a:lnTo>
                  <a:lnTo>
                    <a:pt x="1703488" y="31681"/>
                  </a:lnTo>
                  <a:lnTo>
                    <a:pt x="1691325" y="28845"/>
                  </a:lnTo>
                  <a:lnTo>
                    <a:pt x="1679160" y="27841"/>
                  </a:lnTo>
                  <a:lnTo>
                    <a:pt x="1667241" y="28724"/>
                  </a:lnTo>
                  <a:lnTo>
                    <a:pt x="1655799" y="31248"/>
                  </a:lnTo>
                  <a:lnTo>
                    <a:pt x="1645114" y="35068"/>
                  </a:lnTo>
                  <a:lnTo>
                    <a:pt x="1635258" y="39850"/>
                  </a:lnTo>
                  <a:lnTo>
                    <a:pt x="1625979" y="45158"/>
                  </a:lnTo>
                  <a:lnTo>
                    <a:pt x="1616820" y="50479"/>
                  </a:lnTo>
                  <a:lnTo>
                    <a:pt x="1607505" y="55523"/>
                  </a:lnTo>
                  <a:lnTo>
                    <a:pt x="1597939" y="59890"/>
                  </a:lnTo>
                  <a:lnTo>
                    <a:pt x="1588131" y="62993"/>
                  </a:lnTo>
                  <a:lnTo>
                    <a:pt x="1578122" y="64632"/>
                  </a:lnTo>
                  <a:lnTo>
                    <a:pt x="1567959" y="64937"/>
                  </a:lnTo>
                  <a:lnTo>
                    <a:pt x="1557684" y="64161"/>
                  </a:lnTo>
                  <a:lnTo>
                    <a:pt x="1547329" y="62564"/>
                  </a:lnTo>
                  <a:lnTo>
                    <a:pt x="1536918" y="60207"/>
                  </a:lnTo>
                  <a:lnTo>
                    <a:pt x="1526469" y="56956"/>
                  </a:lnTo>
                  <a:lnTo>
                    <a:pt x="1515999" y="52809"/>
                  </a:lnTo>
                  <a:lnTo>
                    <a:pt x="1505679" y="47890"/>
                  </a:lnTo>
                  <a:lnTo>
                    <a:pt x="1495823" y="42364"/>
                  </a:lnTo>
                  <a:lnTo>
                    <a:pt x="1486560" y="36400"/>
                  </a:lnTo>
                  <a:lnTo>
                    <a:pt x="1477695" y="30617"/>
                  </a:lnTo>
                  <a:lnTo>
                    <a:pt x="1468822" y="26032"/>
                  </a:lnTo>
                  <a:lnTo>
                    <a:pt x="1459701" y="23105"/>
                  </a:lnTo>
                  <a:lnTo>
                    <a:pt x="1450269" y="21786"/>
                  </a:lnTo>
                  <a:lnTo>
                    <a:pt x="1440551" y="21808"/>
                  </a:lnTo>
                  <a:lnTo>
                    <a:pt x="1430605" y="22862"/>
                  </a:lnTo>
                  <a:lnTo>
                    <a:pt x="1420656" y="24839"/>
                  </a:lnTo>
                  <a:lnTo>
                    <a:pt x="1411055" y="27827"/>
                  </a:lnTo>
                  <a:lnTo>
                    <a:pt x="1401967" y="31789"/>
                  </a:lnTo>
                  <a:lnTo>
                    <a:pt x="1393222" y="36413"/>
                  </a:lnTo>
                  <a:lnTo>
                    <a:pt x="1384429" y="41208"/>
                  </a:lnTo>
                  <a:lnTo>
                    <a:pt x="1375362" y="45881"/>
                  </a:lnTo>
                  <a:lnTo>
                    <a:pt x="1365967" y="50492"/>
                  </a:lnTo>
                  <a:lnTo>
                    <a:pt x="1356273" y="55349"/>
                  </a:lnTo>
                  <a:lnTo>
                    <a:pt x="1346340" y="60612"/>
                  </a:lnTo>
                  <a:lnTo>
                    <a:pt x="1336228" y="66130"/>
                  </a:lnTo>
                  <a:lnTo>
                    <a:pt x="1325988" y="71534"/>
                  </a:lnTo>
                  <a:lnTo>
                    <a:pt x="1315655" y="76607"/>
                  </a:lnTo>
                  <a:lnTo>
                    <a:pt x="1305260" y="80979"/>
                  </a:lnTo>
                  <a:lnTo>
                    <a:pt x="1294821" y="84078"/>
                  </a:lnTo>
                  <a:lnTo>
                    <a:pt x="1284353" y="85711"/>
                  </a:lnTo>
                  <a:lnTo>
                    <a:pt x="1273865" y="86010"/>
                  </a:lnTo>
                  <a:lnTo>
                    <a:pt x="1263364" y="85229"/>
                  </a:lnTo>
                  <a:lnTo>
                    <a:pt x="1252854" y="83629"/>
                  </a:lnTo>
                  <a:lnTo>
                    <a:pt x="1242338" y="81270"/>
                  </a:lnTo>
                  <a:lnTo>
                    <a:pt x="1231818" y="78017"/>
                  </a:lnTo>
                  <a:lnTo>
                    <a:pt x="1221294" y="73868"/>
                  </a:lnTo>
                  <a:lnTo>
                    <a:pt x="1210770" y="68949"/>
                  </a:lnTo>
                  <a:lnTo>
                    <a:pt x="1200244" y="63422"/>
                  </a:lnTo>
                  <a:lnTo>
                    <a:pt x="1189712" y="57449"/>
                  </a:lnTo>
                  <a:lnTo>
                    <a:pt x="1179011" y="51320"/>
                  </a:lnTo>
                  <a:lnTo>
                    <a:pt x="1167835" y="45438"/>
                  </a:lnTo>
                  <a:lnTo>
                    <a:pt x="1156054" y="40013"/>
                  </a:lnTo>
                  <a:lnTo>
                    <a:pt x="1143700" y="35390"/>
                  </a:lnTo>
                  <a:lnTo>
                    <a:pt x="1130876" y="32114"/>
                  </a:lnTo>
                  <a:lnTo>
                    <a:pt x="1117697" y="30363"/>
                  </a:lnTo>
                  <a:lnTo>
                    <a:pt x="1104422" y="30154"/>
                  </a:lnTo>
                  <a:lnTo>
                    <a:pt x="1091438" y="31526"/>
                  </a:lnTo>
                  <a:lnTo>
                    <a:pt x="1078928" y="34332"/>
                  </a:lnTo>
                  <a:lnTo>
                    <a:pt x="1066903" y="38146"/>
                  </a:lnTo>
                  <a:lnTo>
                    <a:pt x="1055286" y="42382"/>
                  </a:lnTo>
                  <a:lnTo>
                    <a:pt x="1043989" y="46668"/>
                  </a:lnTo>
                  <a:lnTo>
                    <a:pt x="1032925" y="50847"/>
                  </a:lnTo>
                  <a:lnTo>
                    <a:pt x="1022030" y="54880"/>
                  </a:lnTo>
                  <a:lnTo>
                    <a:pt x="1011247" y="58777"/>
                  </a:lnTo>
                  <a:lnTo>
                    <a:pt x="1000376" y="62563"/>
                  </a:lnTo>
                  <a:lnTo>
                    <a:pt x="989085" y="66266"/>
                  </a:lnTo>
                  <a:lnTo>
                    <a:pt x="977232" y="69900"/>
                  </a:lnTo>
                  <a:lnTo>
                    <a:pt x="964998" y="73156"/>
                  </a:lnTo>
                  <a:lnTo>
                    <a:pt x="952787" y="75431"/>
                  </a:lnTo>
                  <a:lnTo>
                    <a:pt x="940833" y="76471"/>
                  </a:lnTo>
                  <a:lnTo>
                    <a:pt x="929196" y="76185"/>
                  </a:lnTo>
                  <a:lnTo>
                    <a:pt x="917849" y="74472"/>
                  </a:lnTo>
                  <a:lnTo>
                    <a:pt x="906731" y="71429"/>
                  </a:lnTo>
                  <a:lnTo>
                    <a:pt x="895620" y="67285"/>
                  </a:lnTo>
                  <a:lnTo>
                    <a:pt x="884160" y="62294"/>
                  </a:lnTo>
                  <a:lnTo>
                    <a:pt x="872186" y="56688"/>
                  </a:lnTo>
                  <a:lnTo>
                    <a:pt x="859702" y="50808"/>
                  </a:lnTo>
                  <a:lnTo>
                    <a:pt x="846788" y="45095"/>
                  </a:lnTo>
                  <a:lnTo>
                    <a:pt x="833549" y="39774"/>
                  </a:lnTo>
                  <a:lnTo>
                    <a:pt x="820234" y="34881"/>
                  </a:lnTo>
                  <a:lnTo>
                    <a:pt x="807223" y="30360"/>
                  </a:lnTo>
                  <a:lnTo>
                    <a:pt x="794691" y="26141"/>
                  </a:lnTo>
                  <a:lnTo>
                    <a:pt x="782480" y="22477"/>
                  </a:lnTo>
                  <a:lnTo>
                    <a:pt x="770207" y="19919"/>
                  </a:lnTo>
                  <a:lnTo>
                    <a:pt x="757660" y="18686"/>
                  </a:lnTo>
                  <a:lnTo>
                    <a:pt x="745114" y="18841"/>
                  </a:lnTo>
                  <a:lnTo>
                    <a:pt x="733215" y="20466"/>
                  </a:lnTo>
                  <a:lnTo>
                    <a:pt x="722281" y="23445"/>
                  </a:lnTo>
                  <a:lnTo>
                    <a:pt x="712142" y="27376"/>
                  </a:lnTo>
                  <a:lnTo>
                    <a:pt x="702339" y="31691"/>
                  </a:lnTo>
                  <a:lnTo>
                    <a:pt x="692554" y="36035"/>
                  </a:lnTo>
                  <a:lnTo>
                    <a:pt x="682488" y="40424"/>
                  </a:lnTo>
                  <a:lnTo>
                    <a:pt x="671804" y="45129"/>
                  </a:lnTo>
                  <a:lnTo>
                    <a:pt x="660387" y="50285"/>
                  </a:lnTo>
                  <a:lnTo>
                    <a:pt x="648293" y="55562"/>
                  </a:lnTo>
                  <a:lnTo>
                    <a:pt x="635649" y="60273"/>
                  </a:lnTo>
                  <a:lnTo>
                    <a:pt x="622590" y="64066"/>
                  </a:lnTo>
                  <a:lnTo>
                    <a:pt x="609228" y="66764"/>
                  </a:lnTo>
                  <a:lnTo>
                    <a:pt x="595654" y="68201"/>
                  </a:lnTo>
                  <a:lnTo>
                    <a:pt x="581935" y="68423"/>
                  </a:lnTo>
                  <a:lnTo>
                    <a:pt x="568283" y="67623"/>
                  </a:lnTo>
                  <a:lnTo>
                    <a:pt x="555036" y="66030"/>
                  </a:lnTo>
                  <a:lnTo>
                    <a:pt x="542343" y="63854"/>
                  </a:lnTo>
                  <a:lnTo>
                    <a:pt x="530022" y="61260"/>
                  </a:lnTo>
                  <a:lnTo>
                    <a:pt x="517675" y="58375"/>
                  </a:lnTo>
                  <a:lnTo>
                    <a:pt x="505064" y="55293"/>
                  </a:lnTo>
                  <a:lnTo>
                    <a:pt x="491965" y="52241"/>
                  </a:lnTo>
                  <a:lnTo>
                    <a:pt x="478100" y="49571"/>
                  </a:lnTo>
                  <a:lnTo>
                    <a:pt x="463405" y="47448"/>
                  </a:lnTo>
                  <a:lnTo>
                    <a:pt x="448297" y="46023"/>
                  </a:lnTo>
                  <a:lnTo>
                    <a:pt x="433543" y="45516"/>
                  </a:lnTo>
                  <a:lnTo>
                    <a:pt x="419544" y="45959"/>
                  </a:lnTo>
                  <a:lnTo>
                    <a:pt x="406197" y="47391"/>
                  </a:lnTo>
                  <a:lnTo>
                    <a:pt x="393089" y="49949"/>
                  </a:lnTo>
                  <a:lnTo>
                    <a:pt x="379939" y="53589"/>
                  </a:lnTo>
                  <a:lnTo>
                    <a:pt x="366802" y="57982"/>
                  </a:lnTo>
                  <a:lnTo>
                    <a:pt x="353968" y="62614"/>
                  </a:lnTo>
                  <a:lnTo>
                    <a:pt x="341584" y="67165"/>
                  </a:lnTo>
                  <a:lnTo>
                    <a:pt x="329486" y="71354"/>
                  </a:lnTo>
                  <a:lnTo>
                    <a:pt x="317295" y="74862"/>
                  </a:lnTo>
                  <a:lnTo>
                    <a:pt x="304803" y="77583"/>
                  </a:lnTo>
                  <a:lnTo>
                    <a:pt x="292124" y="79426"/>
                  </a:lnTo>
                  <a:lnTo>
                    <a:pt x="279606" y="80222"/>
                  </a:lnTo>
                  <a:lnTo>
                    <a:pt x="267442" y="79976"/>
                  </a:lnTo>
                  <a:lnTo>
                    <a:pt x="255663" y="78677"/>
                  </a:lnTo>
                  <a:lnTo>
                    <a:pt x="244220" y="76210"/>
                  </a:lnTo>
                  <a:lnTo>
                    <a:pt x="233038" y="72630"/>
                  </a:lnTo>
                  <a:lnTo>
                    <a:pt x="221884" y="68279"/>
                  </a:lnTo>
                  <a:lnTo>
                    <a:pt x="210395" y="63674"/>
                  </a:lnTo>
                  <a:lnTo>
                    <a:pt x="198406" y="59136"/>
                  </a:lnTo>
                  <a:lnTo>
                    <a:pt x="186081" y="54786"/>
                  </a:lnTo>
                  <a:lnTo>
                    <a:pt x="173807" y="50639"/>
                  </a:lnTo>
                  <a:lnTo>
                    <a:pt x="161805" y="46670"/>
                  </a:lnTo>
                  <a:lnTo>
                    <a:pt x="149967" y="43005"/>
                  </a:lnTo>
                  <a:lnTo>
                    <a:pt x="137953" y="39915"/>
                  </a:lnTo>
                  <a:lnTo>
                    <a:pt x="125578" y="37506"/>
                  </a:lnTo>
                  <a:lnTo>
                    <a:pt x="112979" y="35888"/>
                  </a:lnTo>
                  <a:lnTo>
                    <a:pt x="100514" y="35251"/>
                  </a:lnTo>
                  <a:lnTo>
                    <a:pt x="88390" y="35607"/>
                  </a:lnTo>
                  <a:lnTo>
                    <a:pt x="76808" y="36981"/>
                  </a:lnTo>
                  <a:lnTo>
                    <a:pt x="66030" y="39499"/>
                  </a:lnTo>
                  <a:lnTo>
                    <a:pt x="56116" y="43113"/>
                  </a:lnTo>
                  <a:lnTo>
                    <a:pt x="46880" y="47537"/>
                  </a:lnTo>
                  <a:lnTo>
                    <a:pt x="36873" y="52866"/>
                  </a:lnTo>
                  <a:lnTo>
                    <a:pt x="22980" y="6068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10652" y="1090325"/>
            <a:ext cx="1421349" cy="562650"/>
            <a:chOff x="610652" y="1090325"/>
            <a:chExt cx="1421349" cy="562650"/>
          </a:xfrm>
        </p:grpSpPr>
        <p:sp>
          <p:nvSpPr>
            <p:cNvPr id="16" name="Freeform 15"/>
            <p:cNvSpPr/>
            <p:nvPr/>
          </p:nvSpPr>
          <p:spPr>
            <a:xfrm>
              <a:off x="622074" y="1090325"/>
              <a:ext cx="167564" cy="309619"/>
            </a:xfrm>
            <a:custGeom>
              <a:avLst/>
              <a:gdLst/>
              <a:ahLst/>
              <a:cxnLst/>
              <a:rect l="0" t="0" r="0" b="0"/>
              <a:pathLst>
                <a:path w="167564" h="309619">
                  <a:moveTo>
                    <a:pt x="51749" y="57281"/>
                  </a:moveTo>
                  <a:lnTo>
                    <a:pt x="46016" y="69016"/>
                  </a:lnTo>
                  <a:lnTo>
                    <a:pt x="41732" y="80145"/>
                  </a:lnTo>
                  <a:lnTo>
                    <a:pt x="38521" y="91748"/>
                  </a:lnTo>
                  <a:lnTo>
                    <a:pt x="35987" y="104082"/>
                  </a:lnTo>
                  <a:lnTo>
                    <a:pt x="33642" y="117390"/>
                  </a:lnTo>
                  <a:lnTo>
                    <a:pt x="31198" y="131695"/>
                  </a:lnTo>
                  <a:lnTo>
                    <a:pt x="28717" y="146699"/>
                  </a:lnTo>
                  <a:lnTo>
                    <a:pt x="26500" y="161913"/>
                  </a:lnTo>
                  <a:lnTo>
                    <a:pt x="24706" y="177031"/>
                  </a:lnTo>
                  <a:lnTo>
                    <a:pt x="23179" y="191943"/>
                  </a:lnTo>
                  <a:lnTo>
                    <a:pt x="21546" y="206641"/>
                  </a:lnTo>
                  <a:lnTo>
                    <a:pt x="19596" y="221153"/>
                  </a:lnTo>
                  <a:lnTo>
                    <a:pt x="17286" y="235356"/>
                  </a:lnTo>
                  <a:lnTo>
                    <a:pt x="14657" y="248980"/>
                  </a:lnTo>
                  <a:lnTo>
                    <a:pt x="11779" y="261931"/>
                  </a:lnTo>
                  <a:lnTo>
                    <a:pt x="8880" y="274426"/>
                  </a:lnTo>
                  <a:lnTo>
                    <a:pt x="6320" y="286890"/>
                  </a:lnTo>
                  <a:lnTo>
                    <a:pt x="4266" y="299470"/>
                  </a:lnTo>
                  <a:lnTo>
                    <a:pt x="2594" y="308538"/>
                  </a:lnTo>
                  <a:lnTo>
                    <a:pt x="1236" y="309618"/>
                  </a:lnTo>
                  <a:lnTo>
                    <a:pt x="350" y="304298"/>
                  </a:lnTo>
                  <a:lnTo>
                    <a:pt x="0" y="295057"/>
                  </a:lnTo>
                  <a:lnTo>
                    <a:pt x="350" y="284006"/>
                  </a:lnTo>
                  <a:lnTo>
                    <a:pt x="1429" y="272371"/>
                  </a:lnTo>
                  <a:lnTo>
                    <a:pt x="2984" y="260547"/>
                  </a:lnTo>
                  <a:lnTo>
                    <a:pt x="4575" y="248427"/>
                  </a:lnTo>
                  <a:lnTo>
                    <a:pt x="5943" y="235915"/>
                  </a:lnTo>
                  <a:lnTo>
                    <a:pt x="7015" y="222857"/>
                  </a:lnTo>
                  <a:lnTo>
                    <a:pt x="7809" y="209006"/>
                  </a:lnTo>
                  <a:lnTo>
                    <a:pt x="8384" y="194309"/>
                  </a:lnTo>
                  <a:lnTo>
                    <a:pt x="8956" y="179028"/>
                  </a:lnTo>
                  <a:lnTo>
                    <a:pt x="9881" y="163623"/>
                  </a:lnTo>
                  <a:lnTo>
                    <a:pt x="11323" y="148374"/>
                  </a:lnTo>
                  <a:lnTo>
                    <a:pt x="13276" y="133373"/>
                  </a:lnTo>
                  <a:lnTo>
                    <a:pt x="15660" y="118614"/>
                  </a:lnTo>
                  <a:lnTo>
                    <a:pt x="18374" y="104057"/>
                  </a:lnTo>
                  <a:lnTo>
                    <a:pt x="21332" y="89653"/>
                  </a:lnTo>
                  <a:lnTo>
                    <a:pt x="24462" y="75362"/>
                  </a:lnTo>
                  <a:lnTo>
                    <a:pt x="27714" y="61155"/>
                  </a:lnTo>
                  <a:lnTo>
                    <a:pt x="31049" y="47172"/>
                  </a:lnTo>
                  <a:lnTo>
                    <a:pt x="34441" y="33703"/>
                  </a:lnTo>
                  <a:lnTo>
                    <a:pt x="37880" y="20896"/>
                  </a:lnTo>
                  <a:lnTo>
                    <a:pt x="41683" y="9858"/>
                  </a:lnTo>
                  <a:lnTo>
                    <a:pt x="46453" y="2630"/>
                  </a:lnTo>
                  <a:lnTo>
                    <a:pt x="52436" y="0"/>
                  </a:lnTo>
                  <a:lnTo>
                    <a:pt x="59235" y="1475"/>
                  </a:lnTo>
                  <a:lnTo>
                    <a:pt x="66031" y="5962"/>
                  </a:lnTo>
                  <a:lnTo>
                    <a:pt x="72339" y="12501"/>
                  </a:lnTo>
                  <a:lnTo>
                    <a:pt x="78029" y="20732"/>
                  </a:lnTo>
                  <a:lnTo>
                    <a:pt x="83151" y="30807"/>
                  </a:lnTo>
                  <a:lnTo>
                    <a:pt x="87815" y="42682"/>
                  </a:lnTo>
                  <a:lnTo>
                    <a:pt x="92133" y="56091"/>
                  </a:lnTo>
                  <a:lnTo>
                    <a:pt x="96200" y="70701"/>
                  </a:lnTo>
                  <a:lnTo>
                    <a:pt x="100096" y="86201"/>
                  </a:lnTo>
                  <a:lnTo>
                    <a:pt x="104038" y="102340"/>
                  </a:lnTo>
                  <a:lnTo>
                    <a:pt x="108370" y="118927"/>
                  </a:lnTo>
                  <a:lnTo>
                    <a:pt x="113246" y="135819"/>
                  </a:lnTo>
                  <a:lnTo>
                    <a:pt x="118488" y="152754"/>
                  </a:lnTo>
                  <a:lnTo>
                    <a:pt x="123698" y="169357"/>
                  </a:lnTo>
                  <a:lnTo>
                    <a:pt x="128646" y="185449"/>
                  </a:lnTo>
                  <a:lnTo>
                    <a:pt x="133272" y="200865"/>
                  </a:lnTo>
                  <a:lnTo>
                    <a:pt x="137605" y="215379"/>
                  </a:lnTo>
                  <a:lnTo>
                    <a:pt x="141704" y="228953"/>
                  </a:lnTo>
                  <a:lnTo>
                    <a:pt x="145667" y="241644"/>
                  </a:lnTo>
                  <a:lnTo>
                    <a:pt x="150123" y="254959"/>
                  </a:lnTo>
                  <a:lnTo>
                    <a:pt x="156582" y="272305"/>
                  </a:lnTo>
                  <a:lnTo>
                    <a:pt x="167563" y="29943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0652" y="1300925"/>
              <a:ext cx="126343" cy="36195"/>
            </a:xfrm>
            <a:custGeom>
              <a:avLst/>
              <a:gdLst/>
              <a:ahLst/>
              <a:cxnLst/>
              <a:rect l="0" t="0" r="0" b="0"/>
              <a:pathLst>
                <a:path w="126343" h="36195">
                  <a:moveTo>
                    <a:pt x="126342" y="4608"/>
                  </a:moveTo>
                  <a:lnTo>
                    <a:pt x="114674" y="1808"/>
                  </a:lnTo>
                  <a:lnTo>
                    <a:pt x="104185" y="307"/>
                  </a:lnTo>
                  <a:lnTo>
                    <a:pt x="93879" y="0"/>
                  </a:lnTo>
                  <a:lnTo>
                    <a:pt x="83405" y="679"/>
                  </a:lnTo>
                  <a:lnTo>
                    <a:pt x="72413" y="2147"/>
                  </a:lnTo>
                  <a:lnTo>
                    <a:pt x="60784" y="4221"/>
                  </a:lnTo>
                  <a:lnTo>
                    <a:pt x="48975" y="6971"/>
                  </a:lnTo>
                  <a:lnTo>
                    <a:pt x="36653" y="11202"/>
                  </a:lnTo>
                  <a:lnTo>
                    <a:pt x="21618" y="19519"/>
                  </a:lnTo>
                  <a:lnTo>
                    <a:pt x="0" y="36194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89637" y="1286874"/>
              <a:ext cx="165444" cy="366101"/>
            </a:xfrm>
            <a:custGeom>
              <a:avLst/>
              <a:gdLst/>
              <a:ahLst/>
              <a:cxnLst/>
              <a:rect l="0" t="0" r="0" b="0"/>
              <a:pathLst>
                <a:path w="165444" h="366101">
                  <a:moveTo>
                    <a:pt x="157927" y="60773"/>
                  </a:moveTo>
                  <a:lnTo>
                    <a:pt x="154927" y="51972"/>
                  </a:lnTo>
                  <a:lnTo>
                    <a:pt x="151504" y="43625"/>
                  </a:lnTo>
                  <a:lnTo>
                    <a:pt x="147303" y="34936"/>
                  </a:lnTo>
                  <a:lnTo>
                    <a:pt x="142231" y="26160"/>
                  </a:lnTo>
                  <a:lnTo>
                    <a:pt x="136101" y="17962"/>
                  </a:lnTo>
                  <a:lnTo>
                    <a:pt x="128922" y="10690"/>
                  </a:lnTo>
                  <a:lnTo>
                    <a:pt x="121007" y="4846"/>
                  </a:lnTo>
                  <a:lnTo>
                    <a:pt x="112861" y="1210"/>
                  </a:lnTo>
                  <a:lnTo>
                    <a:pt x="104793" y="0"/>
                  </a:lnTo>
                  <a:lnTo>
                    <a:pt x="96922" y="1122"/>
                  </a:lnTo>
                  <a:lnTo>
                    <a:pt x="89257" y="4451"/>
                  </a:lnTo>
                  <a:lnTo>
                    <a:pt x="81778" y="9691"/>
                  </a:lnTo>
                  <a:lnTo>
                    <a:pt x="74773" y="16612"/>
                  </a:lnTo>
                  <a:lnTo>
                    <a:pt x="68820" y="25144"/>
                  </a:lnTo>
                  <a:lnTo>
                    <a:pt x="64159" y="35095"/>
                  </a:lnTo>
                  <a:lnTo>
                    <a:pt x="61028" y="46028"/>
                  </a:lnTo>
                  <a:lnTo>
                    <a:pt x="59826" y="57358"/>
                  </a:lnTo>
                  <a:lnTo>
                    <a:pt x="60581" y="68699"/>
                  </a:lnTo>
                  <a:lnTo>
                    <a:pt x="63189" y="79244"/>
                  </a:lnTo>
                  <a:lnTo>
                    <a:pt x="67598" y="87729"/>
                  </a:lnTo>
                  <a:lnTo>
                    <a:pt x="73593" y="93644"/>
                  </a:lnTo>
                  <a:lnTo>
                    <a:pt x="80700" y="96987"/>
                  </a:lnTo>
                  <a:lnTo>
                    <a:pt x="88300" y="97883"/>
                  </a:lnTo>
                  <a:lnTo>
                    <a:pt x="95998" y="96669"/>
                  </a:lnTo>
                  <a:lnTo>
                    <a:pt x="103621" y="93621"/>
                  </a:lnTo>
                  <a:lnTo>
                    <a:pt x="111120" y="88851"/>
                  </a:lnTo>
                  <a:lnTo>
                    <a:pt x="118492" y="82605"/>
                  </a:lnTo>
                  <a:lnTo>
                    <a:pt x="125613" y="76182"/>
                  </a:lnTo>
                  <a:lnTo>
                    <a:pt x="132807" y="72373"/>
                  </a:lnTo>
                  <a:lnTo>
                    <a:pt x="139900" y="72782"/>
                  </a:lnTo>
                  <a:lnTo>
                    <a:pt x="145514" y="76825"/>
                  </a:lnTo>
                  <a:lnTo>
                    <a:pt x="149523" y="83701"/>
                  </a:lnTo>
                  <a:lnTo>
                    <a:pt x="152447" y="92873"/>
                  </a:lnTo>
                  <a:lnTo>
                    <a:pt x="154959" y="104068"/>
                  </a:lnTo>
                  <a:lnTo>
                    <a:pt x="157462" y="116961"/>
                  </a:lnTo>
                  <a:lnTo>
                    <a:pt x="159957" y="131023"/>
                  </a:lnTo>
                  <a:lnTo>
                    <a:pt x="162169" y="145608"/>
                  </a:lnTo>
                  <a:lnTo>
                    <a:pt x="163944" y="160306"/>
                  </a:lnTo>
                  <a:lnTo>
                    <a:pt x="165115" y="174938"/>
                  </a:lnTo>
                  <a:lnTo>
                    <a:pt x="165443" y="189449"/>
                  </a:lnTo>
                  <a:lnTo>
                    <a:pt x="164876" y="203837"/>
                  </a:lnTo>
                  <a:lnTo>
                    <a:pt x="163357" y="217957"/>
                  </a:lnTo>
                  <a:lnTo>
                    <a:pt x="160742" y="231527"/>
                  </a:lnTo>
                  <a:lnTo>
                    <a:pt x="157057" y="244431"/>
                  </a:lnTo>
                  <a:lnTo>
                    <a:pt x="152465" y="256556"/>
                  </a:lnTo>
                  <a:lnTo>
                    <a:pt x="147167" y="267707"/>
                  </a:lnTo>
                  <a:lnTo>
                    <a:pt x="141341" y="277875"/>
                  </a:lnTo>
                  <a:lnTo>
                    <a:pt x="134973" y="287195"/>
                  </a:lnTo>
                  <a:lnTo>
                    <a:pt x="127867" y="295850"/>
                  </a:lnTo>
                  <a:lnTo>
                    <a:pt x="119970" y="304005"/>
                  </a:lnTo>
                  <a:lnTo>
                    <a:pt x="111210" y="311637"/>
                  </a:lnTo>
                  <a:lnTo>
                    <a:pt x="101418" y="318543"/>
                  </a:lnTo>
                  <a:lnTo>
                    <a:pt x="90610" y="324672"/>
                  </a:lnTo>
                  <a:lnTo>
                    <a:pt x="79098" y="330111"/>
                  </a:lnTo>
                  <a:lnTo>
                    <a:pt x="67378" y="334998"/>
                  </a:lnTo>
                  <a:lnTo>
                    <a:pt x="55766" y="339472"/>
                  </a:lnTo>
                  <a:lnTo>
                    <a:pt x="44632" y="343689"/>
                  </a:lnTo>
                  <a:lnTo>
                    <a:pt x="33292" y="348343"/>
                  </a:lnTo>
                  <a:lnTo>
                    <a:pt x="19636" y="354964"/>
                  </a:lnTo>
                  <a:lnTo>
                    <a:pt x="0" y="36610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983570" y="1273948"/>
              <a:ext cx="79809" cy="122090"/>
            </a:xfrm>
            <a:custGeom>
              <a:avLst/>
              <a:gdLst/>
              <a:ahLst/>
              <a:cxnLst/>
              <a:rect l="0" t="0" r="0" b="0"/>
              <a:pathLst>
                <a:path w="79809" h="122090">
                  <a:moveTo>
                    <a:pt x="16637" y="52642"/>
                  </a:moveTo>
                  <a:lnTo>
                    <a:pt x="13837" y="61444"/>
                  </a:lnTo>
                  <a:lnTo>
                    <a:pt x="12335" y="69790"/>
                  </a:lnTo>
                  <a:lnTo>
                    <a:pt x="12029" y="78489"/>
                  </a:lnTo>
                  <a:lnTo>
                    <a:pt x="12708" y="87610"/>
                  </a:lnTo>
                  <a:lnTo>
                    <a:pt x="14176" y="97105"/>
                  </a:lnTo>
                  <a:lnTo>
                    <a:pt x="16205" y="106869"/>
                  </a:lnTo>
                  <a:lnTo>
                    <a:pt x="17255" y="115818"/>
                  </a:lnTo>
                  <a:lnTo>
                    <a:pt x="15892" y="121405"/>
                  </a:lnTo>
                  <a:lnTo>
                    <a:pt x="13187" y="122089"/>
                  </a:lnTo>
                  <a:lnTo>
                    <a:pt x="9927" y="118434"/>
                  </a:lnTo>
                  <a:lnTo>
                    <a:pt x="6617" y="111537"/>
                  </a:lnTo>
                  <a:lnTo>
                    <a:pt x="3707" y="102352"/>
                  </a:lnTo>
                  <a:lnTo>
                    <a:pt x="1396" y="91596"/>
                  </a:lnTo>
                  <a:lnTo>
                    <a:pt x="0" y="79937"/>
                  </a:lnTo>
                  <a:lnTo>
                    <a:pt x="37" y="68027"/>
                  </a:lnTo>
                  <a:lnTo>
                    <a:pt x="1661" y="56243"/>
                  </a:lnTo>
                  <a:lnTo>
                    <a:pt x="4868" y="45040"/>
                  </a:lnTo>
                  <a:lnTo>
                    <a:pt x="9687" y="35038"/>
                  </a:lnTo>
                  <a:lnTo>
                    <a:pt x="15965" y="26463"/>
                  </a:lnTo>
                  <a:lnTo>
                    <a:pt x="23550" y="19345"/>
                  </a:lnTo>
                  <a:lnTo>
                    <a:pt x="33438" y="13008"/>
                  </a:lnTo>
                  <a:lnTo>
                    <a:pt x="49848" y="6896"/>
                  </a:lnTo>
                  <a:lnTo>
                    <a:pt x="79808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105492" y="1295005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2866" y="11735"/>
                  </a:lnTo>
                  <a:lnTo>
                    <a:pt x="5009" y="22864"/>
                  </a:lnTo>
                  <a:lnTo>
                    <a:pt x="6616" y="34449"/>
                  </a:lnTo>
                  <a:lnTo>
                    <a:pt x="8001" y="46165"/>
                  </a:lnTo>
                  <a:lnTo>
                    <a:pt x="9881" y="58381"/>
                  </a:lnTo>
                  <a:lnTo>
                    <a:pt x="13541" y="73295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116020" y="12002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73946" y="1259018"/>
              <a:ext cx="89474" cy="131371"/>
            </a:xfrm>
            <a:custGeom>
              <a:avLst/>
              <a:gdLst/>
              <a:ahLst/>
              <a:cxnLst/>
              <a:rect l="0" t="0" r="0" b="0"/>
              <a:pathLst>
                <a:path w="89474" h="131371">
                  <a:moveTo>
                    <a:pt x="47359" y="14930"/>
                  </a:moveTo>
                  <a:lnTo>
                    <a:pt x="52529" y="9088"/>
                  </a:lnTo>
                  <a:lnTo>
                    <a:pt x="52156" y="4251"/>
                  </a:lnTo>
                  <a:lnTo>
                    <a:pt x="47792" y="1067"/>
                  </a:lnTo>
                  <a:lnTo>
                    <a:pt x="41583" y="0"/>
                  </a:lnTo>
                  <a:lnTo>
                    <a:pt x="34626" y="966"/>
                  </a:lnTo>
                  <a:lnTo>
                    <a:pt x="27579" y="3784"/>
                  </a:lnTo>
                  <a:lnTo>
                    <a:pt x="20956" y="8370"/>
                  </a:lnTo>
                  <a:lnTo>
                    <a:pt x="14969" y="14513"/>
                  </a:lnTo>
                  <a:lnTo>
                    <a:pt x="9769" y="22238"/>
                  </a:lnTo>
                  <a:lnTo>
                    <a:pt x="5561" y="31853"/>
                  </a:lnTo>
                  <a:lnTo>
                    <a:pt x="2365" y="43351"/>
                  </a:lnTo>
                  <a:lnTo>
                    <a:pt x="368" y="56139"/>
                  </a:lnTo>
                  <a:lnTo>
                    <a:pt x="0" y="69254"/>
                  </a:lnTo>
                  <a:lnTo>
                    <a:pt x="1350" y="82098"/>
                  </a:lnTo>
                  <a:lnTo>
                    <a:pt x="4375" y="94144"/>
                  </a:lnTo>
                  <a:lnTo>
                    <a:pt x="9071" y="104774"/>
                  </a:lnTo>
                  <a:lnTo>
                    <a:pt x="15267" y="113798"/>
                  </a:lnTo>
                  <a:lnTo>
                    <a:pt x="22679" y="121042"/>
                  </a:lnTo>
                  <a:lnTo>
                    <a:pt x="31017" y="126175"/>
                  </a:lnTo>
                  <a:lnTo>
                    <a:pt x="40020" y="129228"/>
                  </a:lnTo>
                  <a:lnTo>
                    <a:pt x="49227" y="130670"/>
                  </a:lnTo>
                  <a:lnTo>
                    <a:pt x="58983" y="131363"/>
                  </a:lnTo>
                  <a:lnTo>
                    <a:pt x="71256" y="131370"/>
                  </a:lnTo>
                  <a:lnTo>
                    <a:pt x="89473" y="13074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297111" y="1263419"/>
              <a:ext cx="82123" cy="112447"/>
            </a:xfrm>
            <a:custGeom>
              <a:avLst/>
              <a:gdLst/>
              <a:ahLst/>
              <a:cxnLst/>
              <a:rect l="0" t="0" r="0" b="0"/>
              <a:pathLst>
                <a:path w="82123" h="112447">
                  <a:moveTo>
                    <a:pt x="18951" y="0"/>
                  </a:moveTo>
                  <a:lnTo>
                    <a:pt x="13217" y="6002"/>
                  </a:lnTo>
                  <a:lnTo>
                    <a:pt x="8933" y="12847"/>
                  </a:lnTo>
                  <a:lnTo>
                    <a:pt x="5727" y="21239"/>
                  </a:lnTo>
                  <a:lnTo>
                    <a:pt x="3366" y="31039"/>
                  </a:lnTo>
                  <a:lnTo>
                    <a:pt x="1669" y="42002"/>
                  </a:lnTo>
                  <a:lnTo>
                    <a:pt x="483" y="53854"/>
                  </a:lnTo>
                  <a:lnTo>
                    <a:pt x="0" y="66031"/>
                  </a:lnTo>
                  <a:lnTo>
                    <a:pt x="728" y="77732"/>
                  </a:lnTo>
                  <a:lnTo>
                    <a:pt x="2853" y="88540"/>
                  </a:lnTo>
                  <a:lnTo>
                    <a:pt x="6415" y="97928"/>
                  </a:lnTo>
                  <a:lnTo>
                    <a:pt x="11480" y="105103"/>
                  </a:lnTo>
                  <a:lnTo>
                    <a:pt x="17922" y="109847"/>
                  </a:lnTo>
                  <a:lnTo>
                    <a:pt x="25332" y="112253"/>
                  </a:lnTo>
                  <a:lnTo>
                    <a:pt x="33136" y="112446"/>
                  </a:lnTo>
                  <a:lnTo>
                    <a:pt x="40967" y="110724"/>
                  </a:lnTo>
                  <a:lnTo>
                    <a:pt x="48509" y="107319"/>
                  </a:lnTo>
                  <a:lnTo>
                    <a:pt x="55421" y="102301"/>
                  </a:lnTo>
                  <a:lnTo>
                    <a:pt x="61581" y="95853"/>
                  </a:lnTo>
                  <a:lnTo>
                    <a:pt x="66887" y="88086"/>
                  </a:lnTo>
                  <a:lnTo>
                    <a:pt x="71160" y="78970"/>
                  </a:lnTo>
                  <a:lnTo>
                    <a:pt x="74407" y="68629"/>
                  </a:lnTo>
                  <a:lnTo>
                    <a:pt x="76781" y="57698"/>
                  </a:lnTo>
                  <a:lnTo>
                    <a:pt x="78723" y="46066"/>
                  </a:lnTo>
                  <a:lnTo>
                    <a:pt x="80406" y="31598"/>
                  </a:lnTo>
                  <a:lnTo>
                    <a:pt x="82122" y="1052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32000" y="1116020"/>
              <a:ext cx="10405" cy="252685"/>
            </a:xfrm>
            <a:custGeom>
              <a:avLst/>
              <a:gdLst/>
              <a:ahLst/>
              <a:cxnLst/>
              <a:rect l="0" t="0" r="0" b="0"/>
              <a:pathLst>
                <a:path w="10405" h="252685">
                  <a:moveTo>
                    <a:pt x="10404" y="0"/>
                  </a:moveTo>
                  <a:lnTo>
                    <a:pt x="7537" y="11802"/>
                  </a:lnTo>
                  <a:lnTo>
                    <a:pt x="5395" y="23572"/>
                  </a:lnTo>
                  <a:lnTo>
                    <a:pt x="3792" y="36467"/>
                  </a:lnTo>
                  <a:lnTo>
                    <a:pt x="2611" y="50487"/>
                  </a:lnTo>
                  <a:lnTo>
                    <a:pt x="1763" y="65464"/>
                  </a:lnTo>
                  <a:lnTo>
                    <a:pt x="1165" y="81182"/>
                  </a:lnTo>
                  <a:lnTo>
                    <a:pt x="751" y="97285"/>
                  </a:lnTo>
                  <a:lnTo>
                    <a:pt x="467" y="113308"/>
                  </a:lnTo>
                  <a:lnTo>
                    <a:pt x="273" y="129006"/>
                  </a:lnTo>
                  <a:lnTo>
                    <a:pt x="143" y="144323"/>
                  </a:lnTo>
                  <a:lnTo>
                    <a:pt x="54" y="159301"/>
                  </a:lnTo>
                  <a:lnTo>
                    <a:pt x="0" y="174000"/>
                  </a:lnTo>
                  <a:lnTo>
                    <a:pt x="162" y="188268"/>
                  </a:lnTo>
                  <a:lnTo>
                    <a:pt x="1032" y="203344"/>
                  </a:lnTo>
                  <a:lnTo>
                    <a:pt x="3805" y="222792"/>
                  </a:lnTo>
                  <a:lnTo>
                    <a:pt x="10404" y="252684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558217" y="1116020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7662" y="8869"/>
                  </a:lnTo>
                  <a:lnTo>
                    <a:pt x="5520" y="17855"/>
                  </a:lnTo>
                  <a:lnTo>
                    <a:pt x="3917" y="27860"/>
                  </a:lnTo>
                  <a:lnTo>
                    <a:pt x="2736" y="39186"/>
                  </a:lnTo>
                  <a:lnTo>
                    <a:pt x="1888" y="52294"/>
                  </a:lnTo>
                  <a:lnTo>
                    <a:pt x="1290" y="67259"/>
                  </a:lnTo>
                  <a:lnTo>
                    <a:pt x="876" y="83848"/>
                  </a:lnTo>
                  <a:lnTo>
                    <a:pt x="592" y="101722"/>
                  </a:lnTo>
                  <a:lnTo>
                    <a:pt x="398" y="120547"/>
                  </a:lnTo>
                  <a:lnTo>
                    <a:pt x="268" y="139726"/>
                  </a:lnTo>
                  <a:lnTo>
                    <a:pt x="179" y="158440"/>
                  </a:lnTo>
                  <a:lnTo>
                    <a:pt x="120" y="176276"/>
                  </a:lnTo>
                  <a:lnTo>
                    <a:pt x="80" y="193173"/>
                  </a:lnTo>
                  <a:lnTo>
                    <a:pt x="49" y="211198"/>
                  </a:lnTo>
                  <a:lnTo>
                    <a:pt x="24" y="23528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63461" y="1252891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53787" y="0"/>
                  </a:lnTo>
                  <a:lnTo>
                    <a:pt x="139876" y="0"/>
                  </a:lnTo>
                  <a:lnTo>
                    <a:pt x="125382" y="0"/>
                  </a:lnTo>
                  <a:lnTo>
                    <a:pt x="110354" y="0"/>
                  </a:lnTo>
                  <a:lnTo>
                    <a:pt x="95177" y="0"/>
                  </a:lnTo>
                  <a:lnTo>
                    <a:pt x="80119" y="4"/>
                  </a:lnTo>
                  <a:lnTo>
                    <a:pt x="65492" y="206"/>
                  </a:lnTo>
                  <a:lnTo>
                    <a:pt x="50076" y="1108"/>
                  </a:lnTo>
                  <a:lnTo>
                    <a:pt x="30287" y="39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34023" y="1273948"/>
              <a:ext cx="98757" cy="124286"/>
            </a:xfrm>
            <a:custGeom>
              <a:avLst/>
              <a:gdLst/>
              <a:ahLst/>
              <a:cxnLst/>
              <a:rect l="0" t="0" r="0" b="0"/>
              <a:pathLst>
                <a:path w="98757" h="124286">
                  <a:moveTo>
                    <a:pt x="18951" y="0"/>
                  </a:moveTo>
                  <a:lnTo>
                    <a:pt x="13217" y="6001"/>
                  </a:lnTo>
                  <a:lnTo>
                    <a:pt x="8933" y="12846"/>
                  </a:lnTo>
                  <a:lnTo>
                    <a:pt x="5727" y="21239"/>
                  </a:lnTo>
                  <a:lnTo>
                    <a:pt x="3366" y="31039"/>
                  </a:lnTo>
                  <a:lnTo>
                    <a:pt x="1669" y="42001"/>
                  </a:lnTo>
                  <a:lnTo>
                    <a:pt x="483" y="53853"/>
                  </a:lnTo>
                  <a:lnTo>
                    <a:pt x="0" y="66031"/>
                  </a:lnTo>
                  <a:lnTo>
                    <a:pt x="728" y="77731"/>
                  </a:lnTo>
                  <a:lnTo>
                    <a:pt x="2853" y="88548"/>
                  </a:lnTo>
                  <a:lnTo>
                    <a:pt x="6415" y="98282"/>
                  </a:lnTo>
                  <a:lnTo>
                    <a:pt x="11480" y="106754"/>
                  </a:lnTo>
                  <a:lnTo>
                    <a:pt x="17922" y="113995"/>
                  </a:lnTo>
                  <a:lnTo>
                    <a:pt x="25331" y="119707"/>
                  </a:lnTo>
                  <a:lnTo>
                    <a:pt x="33135" y="123196"/>
                  </a:lnTo>
                  <a:lnTo>
                    <a:pt x="40971" y="124285"/>
                  </a:lnTo>
                  <a:lnTo>
                    <a:pt x="48686" y="123238"/>
                  </a:lnTo>
                  <a:lnTo>
                    <a:pt x="56247" y="120484"/>
                  </a:lnTo>
                  <a:lnTo>
                    <a:pt x="63660" y="116446"/>
                  </a:lnTo>
                  <a:lnTo>
                    <a:pt x="70791" y="111313"/>
                  </a:lnTo>
                  <a:lnTo>
                    <a:pt x="77361" y="105054"/>
                  </a:lnTo>
                  <a:lnTo>
                    <a:pt x="83259" y="97732"/>
                  </a:lnTo>
                  <a:lnTo>
                    <a:pt x="88374" y="89360"/>
                  </a:lnTo>
                  <a:lnTo>
                    <a:pt x="92512" y="79830"/>
                  </a:lnTo>
                  <a:lnTo>
                    <a:pt x="95660" y="69207"/>
                  </a:lnTo>
                  <a:lnTo>
                    <a:pt x="97767" y="58085"/>
                  </a:lnTo>
                  <a:lnTo>
                    <a:pt x="98756" y="46305"/>
                  </a:lnTo>
                  <a:lnTo>
                    <a:pt x="97598" y="31714"/>
                  </a:lnTo>
                  <a:lnTo>
                    <a:pt x="92650" y="1052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768787" y="1221305"/>
              <a:ext cx="94758" cy="128441"/>
            </a:xfrm>
            <a:custGeom>
              <a:avLst/>
              <a:gdLst/>
              <a:ahLst/>
              <a:cxnLst/>
              <a:rect l="0" t="0" r="0" b="0"/>
              <a:pathLst>
                <a:path w="94758" h="128441">
                  <a:moveTo>
                    <a:pt x="0" y="52643"/>
                  </a:moveTo>
                  <a:lnTo>
                    <a:pt x="67" y="64311"/>
                  </a:lnTo>
                  <a:lnTo>
                    <a:pt x="707" y="74800"/>
                  </a:lnTo>
                  <a:lnTo>
                    <a:pt x="2004" y="85101"/>
                  </a:lnTo>
                  <a:lnTo>
                    <a:pt x="3864" y="95403"/>
                  </a:lnTo>
                  <a:lnTo>
                    <a:pt x="6180" y="105746"/>
                  </a:lnTo>
                  <a:lnTo>
                    <a:pt x="8808" y="116087"/>
                  </a:lnTo>
                  <a:lnTo>
                    <a:pt x="10299" y="124672"/>
                  </a:lnTo>
                  <a:lnTo>
                    <a:pt x="9435" y="128440"/>
                  </a:lnTo>
                  <a:lnTo>
                    <a:pt x="7590" y="126642"/>
                  </a:lnTo>
                  <a:lnTo>
                    <a:pt x="5709" y="120211"/>
                  </a:lnTo>
                  <a:lnTo>
                    <a:pt x="4298" y="110674"/>
                  </a:lnTo>
                  <a:lnTo>
                    <a:pt x="3730" y="99654"/>
                  </a:lnTo>
                  <a:lnTo>
                    <a:pt x="4097" y="88161"/>
                  </a:lnTo>
                  <a:lnTo>
                    <a:pt x="5462" y="76827"/>
                  </a:lnTo>
                  <a:lnTo>
                    <a:pt x="7966" y="66128"/>
                  </a:lnTo>
                  <a:lnTo>
                    <a:pt x="11571" y="56223"/>
                  </a:lnTo>
                  <a:lnTo>
                    <a:pt x="16108" y="47060"/>
                  </a:lnTo>
                  <a:lnTo>
                    <a:pt x="21368" y="38500"/>
                  </a:lnTo>
                  <a:lnTo>
                    <a:pt x="27173" y="30409"/>
                  </a:lnTo>
                  <a:lnTo>
                    <a:pt x="33696" y="22987"/>
                  </a:lnTo>
                  <a:lnTo>
                    <a:pt x="41439" y="16753"/>
                  </a:lnTo>
                  <a:lnTo>
                    <a:pt x="50558" y="11892"/>
                  </a:lnTo>
                  <a:lnTo>
                    <a:pt x="60316" y="8281"/>
                  </a:lnTo>
                  <a:lnTo>
                    <a:pt x="70214" y="5301"/>
                  </a:lnTo>
                  <a:lnTo>
                    <a:pt x="81124" y="269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884601" y="1229875"/>
              <a:ext cx="122905" cy="159887"/>
            </a:xfrm>
            <a:custGeom>
              <a:avLst/>
              <a:gdLst/>
              <a:ahLst/>
              <a:cxnLst/>
              <a:rect l="0" t="0" r="0" b="0"/>
              <a:pathLst>
                <a:path w="122905" h="159887">
                  <a:moveTo>
                    <a:pt x="0" y="65130"/>
                  </a:moveTo>
                  <a:lnTo>
                    <a:pt x="8868" y="67996"/>
                  </a:lnTo>
                  <a:lnTo>
                    <a:pt x="17855" y="70139"/>
                  </a:lnTo>
                  <a:lnTo>
                    <a:pt x="27846" y="71737"/>
                  </a:lnTo>
                  <a:lnTo>
                    <a:pt x="38653" y="72745"/>
                  </a:lnTo>
                  <a:lnTo>
                    <a:pt x="49816" y="72945"/>
                  </a:lnTo>
                  <a:lnTo>
                    <a:pt x="61017" y="72285"/>
                  </a:lnTo>
                  <a:lnTo>
                    <a:pt x="71956" y="70701"/>
                  </a:lnTo>
                  <a:lnTo>
                    <a:pt x="82293" y="68040"/>
                  </a:lnTo>
                  <a:lnTo>
                    <a:pt x="91901" y="64320"/>
                  </a:lnTo>
                  <a:lnTo>
                    <a:pt x="100672" y="59534"/>
                  </a:lnTo>
                  <a:lnTo>
                    <a:pt x="108425" y="53573"/>
                  </a:lnTo>
                  <a:lnTo>
                    <a:pt x="115142" y="46498"/>
                  </a:lnTo>
                  <a:lnTo>
                    <a:pt x="120315" y="38816"/>
                  </a:lnTo>
                  <a:lnTo>
                    <a:pt x="122904" y="31354"/>
                  </a:lnTo>
                  <a:lnTo>
                    <a:pt x="122566" y="24563"/>
                  </a:lnTo>
                  <a:lnTo>
                    <a:pt x="119575" y="18531"/>
                  </a:lnTo>
                  <a:lnTo>
                    <a:pt x="114446" y="13172"/>
                  </a:lnTo>
                  <a:lnTo>
                    <a:pt x="107697" y="8355"/>
                  </a:lnTo>
                  <a:lnTo>
                    <a:pt x="99611" y="4272"/>
                  </a:lnTo>
                  <a:lnTo>
                    <a:pt x="90222" y="1426"/>
                  </a:lnTo>
                  <a:lnTo>
                    <a:pt x="79664" y="0"/>
                  </a:lnTo>
                  <a:lnTo>
                    <a:pt x="68476" y="194"/>
                  </a:lnTo>
                  <a:lnTo>
                    <a:pt x="57500" y="2377"/>
                  </a:lnTo>
                  <a:lnTo>
                    <a:pt x="47198" y="6553"/>
                  </a:lnTo>
                  <a:lnTo>
                    <a:pt x="37824" y="12442"/>
                  </a:lnTo>
                  <a:lnTo>
                    <a:pt x="29598" y="19674"/>
                  </a:lnTo>
                  <a:lnTo>
                    <a:pt x="22517" y="27910"/>
                  </a:lnTo>
                  <a:lnTo>
                    <a:pt x="16575" y="37029"/>
                  </a:lnTo>
                  <a:lnTo>
                    <a:pt x="11865" y="47127"/>
                  </a:lnTo>
                  <a:lnTo>
                    <a:pt x="8331" y="58173"/>
                  </a:lnTo>
                  <a:lnTo>
                    <a:pt x="6108" y="69861"/>
                  </a:lnTo>
                  <a:lnTo>
                    <a:pt x="5588" y="81706"/>
                  </a:lnTo>
                  <a:lnTo>
                    <a:pt x="6832" y="93410"/>
                  </a:lnTo>
                  <a:lnTo>
                    <a:pt x="9616" y="104709"/>
                  </a:lnTo>
                  <a:lnTo>
                    <a:pt x="13619" y="115297"/>
                  </a:lnTo>
                  <a:lnTo>
                    <a:pt x="18540" y="125075"/>
                  </a:lnTo>
                  <a:lnTo>
                    <a:pt x="24453" y="133793"/>
                  </a:lnTo>
                  <a:lnTo>
                    <a:pt x="31777" y="140978"/>
                  </a:lnTo>
                  <a:lnTo>
                    <a:pt x="40617" y="146515"/>
                  </a:lnTo>
                  <a:lnTo>
                    <a:pt x="50384" y="150599"/>
                  </a:lnTo>
                  <a:lnTo>
                    <a:pt x="61034" y="153957"/>
                  </a:lnTo>
                  <a:lnTo>
                    <a:pt x="74619" y="156884"/>
                  </a:lnTo>
                  <a:lnTo>
                    <a:pt x="94756" y="15988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1709" y="1400290"/>
              <a:ext cx="1400292" cy="115814"/>
            </a:xfrm>
            <a:custGeom>
              <a:avLst/>
              <a:gdLst/>
              <a:ahLst/>
              <a:cxnLst/>
              <a:rect l="0" t="0" r="0" b="0"/>
              <a:pathLst>
                <a:path w="1400292" h="115814">
                  <a:moveTo>
                    <a:pt x="1400291" y="0"/>
                  </a:moveTo>
                  <a:lnTo>
                    <a:pt x="1388556" y="67"/>
                  </a:lnTo>
                  <a:lnTo>
                    <a:pt x="1377427" y="707"/>
                  </a:lnTo>
                  <a:lnTo>
                    <a:pt x="1365828" y="1999"/>
                  </a:lnTo>
                  <a:lnTo>
                    <a:pt x="1353667" y="3686"/>
                  </a:lnTo>
                  <a:lnTo>
                    <a:pt x="1341007" y="5354"/>
                  </a:lnTo>
                  <a:lnTo>
                    <a:pt x="1327946" y="6772"/>
                  </a:lnTo>
                  <a:lnTo>
                    <a:pt x="1314422" y="8043"/>
                  </a:lnTo>
                  <a:lnTo>
                    <a:pt x="1300208" y="9502"/>
                  </a:lnTo>
                  <a:lnTo>
                    <a:pt x="1285240" y="11330"/>
                  </a:lnTo>
                  <a:lnTo>
                    <a:pt x="1269595" y="13388"/>
                  </a:lnTo>
                  <a:lnTo>
                    <a:pt x="1253409" y="15316"/>
                  </a:lnTo>
                  <a:lnTo>
                    <a:pt x="1236819" y="16915"/>
                  </a:lnTo>
                  <a:lnTo>
                    <a:pt x="1220102" y="18310"/>
                  </a:lnTo>
                  <a:lnTo>
                    <a:pt x="1203652" y="19854"/>
                  </a:lnTo>
                  <a:lnTo>
                    <a:pt x="1187668" y="21745"/>
                  </a:lnTo>
                  <a:lnTo>
                    <a:pt x="1172325" y="24015"/>
                  </a:lnTo>
                  <a:lnTo>
                    <a:pt x="1157861" y="26617"/>
                  </a:lnTo>
                  <a:lnTo>
                    <a:pt x="1144312" y="29477"/>
                  </a:lnTo>
                  <a:lnTo>
                    <a:pt x="1131398" y="32365"/>
                  </a:lnTo>
                  <a:lnTo>
                    <a:pt x="1118645" y="34916"/>
                  </a:lnTo>
                  <a:lnTo>
                    <a:pt x="1105762" y="36966"/>
                  </a:lnTo>
                  <a:lnTo>
                    <a:pt x="1092649" y="38680"/>
                  </a:lnTo>
                  <a:lnTo>
                    <a:pt x="1079306" y="40445"/>
                  </a:lnTo>
                  <a:lnTo>
                    <a:pt x="1065770" y="42482"/>
                  </a:lnTo>
                  <a:lnTo>
                    <a:pt x="1052086" y="44682"/>
                  </a:lnTo>
                  <a:lnTo>
                    <a:pt x="1038294" y="46706"/>
                  </a:lnTo>
                  <a:lnTo>
                    <a:pt x="1024424" y="48369"/>
                  </a:lnTo>
                  <a:lnTo>
                    <a:pt x="1010501" y="49808"/>
                  </a:lnTo>
                  <a:lnTo>
                    <a:pt x="996540" y="51381"/>
                  </a:lnTo>
                  <a:lnTo>
                    <a:pt x="982554" y="53286"/>
                  </a:lnTo>
                  <a:lnTo>
                    <a:pt x="968551" y="55397"/>
                  </a:lnTo>
                  <a:lnTo>
                    <a:pt x="954537" y="57359"/>
                  </a:lnTo>
                  <a:lnTo>
                    <a:pt x="940514" y="58977"/>
                  </a:lnTo>
                  <a:lnTo>
                    <a:pt x="926487" y="60215"/>
                  </a:lnTo>
                  <a:lnTo>
                    <a:pt x="912456" y="61121"/>
                  </a:lnTo>
                  <a:lnTo>
                    <a:pt x="898423" y="61770"/>
                  </a:lnTo>
                  <a:lnTo>
                    <a:pt x="884388" y="62392"/>
                  </a:lnTo>
                  <a:lnTo>
                    <a:pt x="870352" y="63350"/>
                  </a:lnTo>
                  <a:lnTo>
                    <a:pt x="856315" y="64809"/>
                  </a:lnTo>
                  <a:lnTo>
                    <a:pt x="842278" y="66605"/>
                  </a:lnTo>
                  <a:lnTo>
                    <a:pt x="828241" y="68350"/>
                  </a:lnTo>
                  <a:lnTo>
                    <a:pt x="814208" y="69822"/>
                  </a:lnTo>
                  <a:lnTo>
                    <a:pt x="800343" y="71131"/>
                  </a:lnTo>
                  <a:lnTo>
                    <a:pt x="786954" y="72616"/>
                  </a:lnTo>
                  <a:lnTo>
                    <a:pt x="774164" y="74463"/>
                  </a:lnTo>
                  <a:lnTo>
                    <a:pt x="761779" y="76534"/>
                  </a:lnTo>
                  <a:lnTo>
                    <a:pt x="749389" y="78470"/>
                  </a:lnTo>
                  <a:lnTo>
                    <a:pt x="736754" y="80070"/>
                  </a:lnTo>
                  <a:lnTo>
                    <a:pt x="723809" y="81296"/>
                  </a:lnTo>
                  <a:lnTo>
                    <a:pt x="710579" y="82194"/>
                  </a:lnTo>
                  <a:lnTo>
                    <a:pt x="697119" y="82838"/>
                  </a:lnTo>
                  <a:lnTo>
                    <a:pt x="683486" y="83456"/>
                  </a:lnTo>
                  <a:lnTo>
                    <a:pt x="669728" y="84411"/>
                  </a:lnTo>
                  <a:lnTo>
                    <a:pt x="655876" y="85869"/>
                  </a:lnTo>
                  <a:lnTo>
                    <a:pt x="641795" y="87664"/>
                  </a:lnTo>
                  <a:lnTo>
                    <a:pt x="627196" y="89408"/>
                  </a:lnTo>
                  <a:lnTo>
                    <a:pt x="611964" y="90875"/>
                  </a:lnTo>
                  <a:lnTo>
                    <a:pt x="596140" y="92011"/>
                  </a:lnTo>
                  <a:lnTo>
                    <a:pt x="579832" y="92848"/>
                  </a:lnTo>
                  <a:lnTo>
                    <a:pt x="563161" y="93450"/>
                  </a:lnTo>
                  <a:lnTo>
                    <a:pt x="546389" y="94041"/>
                  </a:lnTo>
                  <a:lnTo>
                    <a:pt x="529903" y="94977"/>
                  </a:lnTo>
                  <a:lnTo>
                    <a:pt x="513889" y="96423"/>
                  </a:lnTo>
                  <a:lnTo>
                    <a:pt x="498357" y="98209"/>
                  </a:lnTo>
                  <a:lnTo>
                    <a:pt x="483234" y="99948"/>
                  </a:lnTo>
                  <a:lnTo>
                    <a:pt x="468428" y="101411"/>
                  </a:lnTo>
                  <a:lnTo>
                    <a:pt x="453857" y="102545"/>
                  </a:lnTo>
                  <a:lnTo>
                    <a:pt x="439452" y="103380"/>
                  </a:lnTo>
                  <a:lnTo>
                    <a:pt x="425164" y="103976"/>
                  </a:lnTo>
                  <a:lnTo>
                    <a:pt x="410957" y="104393"/>
                  </a:lnTo>
                  <a:lnTo>
                    <a:pt x="396805" y="104681"/>
                  </a:lnTo>
                  <a:lnTo>
                    <a:pt x="382691" y="104878"/>
                  </a:lnTo>
                  <a:lnTo>
                    <a:pt x="368601" y="105011"/>
                  </a:lnTo>
                  <a:lnTo>
                    <a:pt x="354529" y="105101"/>
                  </a:lnTo>
                  <a:lnTo>
                    <a:pt x="340464" y="105162"/>
                  </a:lnTo>
                  <a:lnTo>
                    <a:pt x="326237" y="105202"/>
                  </a:lnTo>
                  <a:lnTo>
                    <a:pt x="311541" y="105230"/>
                  </a:lnTo>
                  <a:lnTo>
                    <a:pt x="296247" y="105248"/>
                  </a:lnTo>
                  <a:lnTo>
                    <a:pt x="280552" y="105260"/>
                  </a:lnTo>
                  <a:lnTo>
                    <a:pt x="264863" y="105268"/>
                  </a:lnTo>
                  <a:lnTo>
                    <a:pt x="249415" y="105274"/>
                  </a:lnTo>
                  <a:lnTo>
                    <a:pt x="234110" y="105277"/>
                  </a:lnTo>
                  <a:lnTo>
                    <a:pt x="218615" y="105280"/>
                  </a:lnTo>
                  <a:lnTo>
                    <a:pt x="202750" y="105281"/>
                  </a:lnTo>
                  <a:lnTo>
                    <a:pt x="186654" y="105282"/>
                  </a:lnTo>
                  <a:lnTo>
                    <a:pt x="170688" y="105283"/>
                  </a:lnTo>
                  <a:lnTo>
                    <a:pt x="155051" y="105283"/>
                  </a:lnTo>
                  <a:lnTo>
                    <a:pt x="139618" y="105284"/>
                  </a:lnTo>
                  <a:lnTo>
                    <a:pt x="124036" y="105284"/>
                  </a:lnTo>
                  <a:lnTo>
                    <a:pt x="108116" y="105289"/>
                  </a:lnTo>
                  <a:lnTo>
                    <a:pt x="92154" y="105462"/>
                  </a:lnTo>
                  <a:lnTo>
                    <a:pt x="76810" y="106110"/>
                  </a:lnTo>
                  <a:lnTo>
                    <a:pt x="62423" y="107359"/>
                  </a:lnTo>
                  <a:lnTo>
                    <a:pt x="49250" y="109020"/>
                  </a:lnTo>
                  <a:lnTo>
                    <a:pt x="36236" y="110847"/>
                  </a:lnTo>
                  <a:lnTo>
                    <a:pt x="21125" y="113001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927129" y="986107"/>
            <a:ext cx="1118672" cy="445769"/>
            <a:chOff x="3927129" y="986107"/>
            <a:chExt cx="1118672" cy="445769"/>
          </a:xfrm>
        </p:grpSpPr>
        <p:sp>
          <p:nvSpPr>
            <p:cNvPr id="32" name="Freeform 31"/>
            <p:cNvSpPr/>
            <p:nvPr/>
          </p:nvSpPr>
          <p:spPr>
            <a:xfrm>
              <a:off x="3937658" y="986107"/>
              <a:ext cx="242156" cy="329956"/>
            </a:xfrm>
            <a:custGeom>
              <a:avLst/>
              <a:gdLst/>
              <a:ahLst/>
              <a:cxnLst/>
              <a:rect l="0" t="0" r="0" b="0"/>
              <a:pathLst>
                <a:path w="242156" h="329956">
                  <a:moveTo>
                    <a:pt x="0" y="319426"/>
                  </a:moveTo>
                  <a:lnTo>
                    <a:pt x="67" y="307758"/>
                  </a:lnTo>
                  <a:lnTo>
                    <a:pt x="707" y="297269"/>
                  </a:lnTo>
                  <a:lnTo>
                    <a:pt x="2003" y="286963"/>
                  </a:lnTo>
                  <a:lnTo>
                    <a:pt x="3863" y="276489"/>
                  </a:lnTo>
                  <a:lnTo>
                    <a:pt x="6179" y="265497"/>
                  </a:lnTo>
                  <a:lnTo>
                    <a:pt x="8841" y="253854"/>
                  </a:lnTo>
                  <a:lnTo>
                    <a:pt x="11592" y="241600"/>
                  </a:lnTo>
                  <a:lnTo>
                    <a:pt x="14051" y="228846"/>
                  </a:lnTo>
                  <a:lnTo>
                    <a:pt x="16038" y="215710"/>
                  </a:lnTo>
                  <a:lnTo>
                    <a:pt x="17710" y="202297"/>
                  </a:lnTo>
                  <a:lnTo>
                    <a:pt x="19446" y="188686"/>
                  </a:lnTo>
                  <a:lnTo>
                    <a:pt x="21468" y="174939"/>
                  </a:lnTo>
                  <a:lnTo>
                    <a:pt x="23829" y="161098"/>
                  </a:lnTo>
                  <a:lnTo>
                    <a:pt x="26492" y="147192"/>
                  </a:lnTo>
                  <a:lnTo>
                    <a:pt x="29394" y="133238"/>
                  </a:lnTo>
                  <a:lnTo>
                    <a:pt x="32308" y="119087"/>
                  </a:lnTo>
                  <a:lnTo>
                    <a:pt x="34878" y="104441"/>
                  </a:lnTo>
                  <a:lnTo>
                    <a:pt x="36946" y="89190"/>
                  </a:lnTo>
                  <a:lnTo>
                    <a:pt x="38840" y="73863"/>
                  </a:lnTo>
                  <a:lnTo>
                    <a:pt x="41259" y="59485"/>
                  </a:lnTo>
                  <a:lnTo>
                    <a:pt x="44564" y="46627"/>
                  </a:lnTo>
                  <a:lnTo>
                    <a:pt x="48965" y="37676"/>
                  </a:lnTo>
                  <a:lnTo>
                    <a:pt x="53829" y="35221"/>
                  </a:lnTo>
                  <a:lnTo>
                    <a:pt x="57969" y="37744"/>
                  </a:lnTo>
                  <a:lnTo>
                    <a:pt x="61469" y="43393"/>
                  </a:lnTo>
                  <a:lnTo>
                    <a:pt x="64519" y="51090"/>
                  </a:lnTo>
                  <a:lnTo>
                    <a:pt x="67033" y="60395"/>
                  </a:lnTo>
                  <a:lnTo>
                    <a:pt x="68986" y="70985"/>
                  </a:lnTo>
                  <a:lnTo>
                    <a:pt x="70767" y="82237"/>
                  </a:lnTo>
                  <a:lnTo>
                    <a:pt x="73091" y="93277"/>
                  </a:lnTo>
                  <a:lnTo>
                    <a:pt x="76317" y="103620"/>
                  </a:lnTo>
                  <a:lnTo>
                    <a:pt x="80490" y="112508"/>
                  </a:lnTo>
                  <a:lnTo>
                    <a:pt x="86338" y="118478"/>
                  </a:lnTo>
                  <a:lnTo>
                    <a:pt x="93919" y="120869"/>
                  </a:lnTo>
                  <a:lnTo>
                    <a:pt x="101579" y="120310"/>
                  </a:lnTo>
                  <a:lnTo>
                    <a:pt x="108918" y="117640"/>
                  </a:lnTo>
                  <a:lnTo>
                    <a:pt x="115867" y="113362"/>
                  </a:lnTo>
                  <a:lnTo>
                    <a:pt x="122236" y="107641"/>
                  </a:lnTo>
                  <a:lnTo>
                    <a:pt x="127969" y="100668"/>
                  </a:lnTo>
                  <a:lnTo>
                    <a:pt x="133290" y="92689"/>
                  </a:lnTo>
                  <a:lnTo>
                    <a:pt x="138621" y="83952"/>
                  </a:lnTo>
                  <a:lnTo>
                    <a:pt x="144202" y="74662"/>
                  </a:lnTo>
                  <a:lnTo>
                    <a:pt x="149932" y="64982"/>
                  </a:lnTo>
                  <a:lnTo>
                    <a:pt x="155478" y="55029"/>
                  </a:lnTo>
                  <a:lnTo>
                    <a:pt x="160655" y="44890"/>
                  </a:lnTo>
                  <a:lnTo>
                    <a:pt x="165434" y="34624"/>
                  </a:lnTo>
                  <a:lnTo>
                    <a:pt x="169872" y="24272"/>
                  </a:lnTo>
                  <a:lnTo>
                    <a:pt x="174055" y="13894"/>
                  </a:lnTo>
                  <a:lnTo>
                    <a:pt x="178538" y="4690"/>
                  </a:lnTo>
                  <a:lnTo>
                    <a:pt x="183639" y="0"/>
                  </a:lnTo>
                  <a:lnTo>
                    <a:pt x="188045" y="1412"/>
                  </a:lnTo>
                  <a:lnTo>
                    <a:pt x="190572" y="7027"/>
                  </a:lnTo>
                  <a:lnTo>
                    <a:pt x="191466" y="15370"/>
                  </a:lnTo>
                  <a:lnTo>
                    <a:pt x="191488" y="25549"/>
                  </a:lnTo>
                  <a:lnTo>
                    <a:pt x="191174" y="36988"/>
                  </a:lnTo>
                  <a:lnTo>
                    <a:pt x="190792" y="49613"/>
                  </a:lnTo>
                  <a:lnTo>
                    <a:pt x="190452" y="63766"/>
                  </a:lnTo>
                  <a:lnTo>
                    <a:pt x="190181" y="79514"/>
                  </a:lnTo>
                  <a:lnTo>
                    <a:pt x="189979" y="96499"/>
                  </a:lnTo>
                  <a:lnTo>
                    <a:pt x="189834" y="114127"/>
                  </a:lnTo>
                  <a:lnTo>
                    <a:pt x="189736" y="131986"/>
                  </a:lnTo>
                  <a:lnTo>
                    <a:pt x="189839" y="149877"/>
                  </a:lnTo>
                  <a:lnTo>
                    <a:pt x="190438" y="167722"/>
                  </a:lnTo>
                  <a:lnTo>
                    <a:pt x="191655" y="185497"/>
                  </a:lnTo>
                  <a:lnTo>
                    <a:pt x="193285" y="203043"/>
                  </a:lnTo>
                  <a:lnTo>
                    <a:pt x="194918" y="220065"/>
                  </a:lnTo>
                  <a:lnTo>
                    <a:pt x="196320" y="236440"/>
                  </a:lnTo>
                  <a:lnTo>
                    <a:pt x="197752" y="252049"/>
                  </a:lnTo>
                  <a:lnTo>
                    <a:pt x="199852" y="266692"/>
                  </a:lnTo>
                  <a:lnTo>
                    <a:pt x="202933" y="280344"/>
                  </a:lnTo>
                  <a:lnTo>
                    <a:pt x="207063" y="292689"/>
                  </a:lnTo>
                  <a:lnTo>
                    <a:pt x="212842" y="304247"/>
                  </a:lnTo>
                  <a:lnTo>
                    <a:pt x="223019" y="316033"/>
                  </a:lnTo>
                  <a:lnTo>
                    <a:pt x="242155" y="32995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217314" y="1210777"/>
              <a:ext cx="4614" cy="115814"/>
            </a:xfrm>
            <a:custGeom>
              <a:avLst/>
              <a:gdLst/>
              <a:ahLst/>
              <a:cxnLst/>
              <a:rect l="0" t="0" r="0" b="0"/>
              <a:pathLst>
                <a:path w="4614" h="115814">
                  <a:moveTo>
                    <a:pt x="4613" y="0"/>
                  </a:moveTo>
                  <a:lnTo>
                    <a:pt x="1813" y="11668"/>
                  </a:lnTo>
                  <a:lnTo>
                    <a:pt x="312" y="22157"/>
                  </a:lnTo>
                  <a:lnTo>
                    <a:pt x="0" y="32463"/>
                  </a:lnTo>
                  <a:lnTo>
                    <a:pt x="507" y="42937"/>
                  </a:lnTo>
                  <a:lnTo>
                    <a:pt x="1326" y="53929"/>
                  </a:lnTo>
                  <a:lnTo>
                    <a:pt x="2142" y="65554"/>
                  </a:lnTo>
                  <a:lnTo>
                    <a:pt x="2828" y="77161"/>
                  </a:lnTo>
                  <a:lnTo>
                    <a:pt x="3429" y="88581"/>
                  </a:lnTo>
                  <a:lnTo>
                    <a:pt x="3995" y="100818"/>
                  </a:lnTo>
                  <a:lnTo>
                    <a:pt x="4613" y="11581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21927" y="109496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85098" y="1136881"/>
              <a:ext cx="368499" cy="167171"/>
            </a:xfrm>
            <a:custGeom>
              <a:avLst/>
              <a:gdLst/>
              <a:ahLst/>
              <a:cxnLst/>
              <a:rect l="0" t="0" r="0" b="0"/>
              <a:pathLst>
                <a:path w="368499" h="167171">
                  <a:moveTo>
                    <a:pt x="0" y="73896"/>
                  </a:moveTo>
                  <a:lnTo>
                    <a:pt x="2934" y="85631"/>
                  </a:lnTo>
                  <a:lnTo>
                    <a:pt x="5716" y="96760"/>
                  </a:lnTo>
                  <a:lnTo>
                    <a:pt x="8594" y="108251"/>
                  </a:lnTo>
                  <a:lnTo>
                    <a:pt x="10856" y="116433"/>
                  </a:lnTo>
                  <a:lnTo>
                    <a:pt x="11757" y="116794"/>
                  </a:lnTo>
                  <a:lnTo>
                    <a:pt x="11873" y="110996"/>
                  </a:lnTo>
                  <a:lnTo>
                    <a:pt x="11689" y="101305"/>
                  </a:lnTo>
                  <a:lnTo>
                    <a:pt x="11433" y="89448"/>
                  </a:lnTo>
                  <a:lnTo>
                    <a:pt x="11205" y="76483"/>
                  </a:lnTo>
                  <a:lnTo>
                    <a:pt x="11361" y="63300"/>
                  </a:lnTo>
                  <a:lnTo>
                    <a:pt x="12513" y="50798"/>
                  </a:lnTo>
                  <a:lnTo>
                    <a:pt x="14921" y="39394"/>
                  </a:lnTo>
                  <a:lnTo>
                    <a:pt x="18672" y="29746"/>
                  </a:lnTo>
                  <a:lnTo>
                    <a:pt x="23863" y="22915"/>
                  </a:lnTo>
                  <a:lnTo>
                    <a:pt x="30385" y="19214"/>
                  </a:lnTo>
                  <a:lnTo>
                    <a:pt x="37678" y="18490"/>
                  </a:lnTo>
                  <a:lnTo>
                    <a:pt x="44870" y="20495"/>
                  </a:lnTo>
                  <a:lnTo>
                    <a:pt x="51477" y="24802"/>
                  </a:lnTo>
                  <a:lnTo>
                    <a:pt x="57384" y="30908"/>
                  </a:lnTo>
                  <a:lnTo>
                    <a:pt x="62659" y="38352"/>
                  </a:lnTo>
                  <a:lnTo>
                    <a:pt x="67428" y="46756"/>
                  </a:lnTo>
                  <a:lnTo>
                    <a:pt x="71818" y="55835"/>
                  </a:lnTo>
                  <a:lnTo>
                    <a:pt x="75935" y="65381"/>
                  </a:lnTo>
                  <a:lnTo>
                    <a:pt x="79860" y="75246"/>
                  </a:lnTo>
                  <a:lnTo>
                    <a:pt x="83651" y="85328"/>
                  </a:lnTo>
                  <a:lnTo>
                    <a:pt x="87351" y="95557"/>
                  </a:lnTo>
                  <a:lnTo>
                    <a:pt x="91002" y="105853"/>
                  </a:lnTo>
                  <a:lnTo>
                    <a:pt x="95118" y="115013"/>
                  </a:lnTo>
                  <a:lnTo>
                    <a:pt x="100622" y="120182"/>
                  </a:lnTo>
                  <a:lnTo>
                    <a:pt x="107425" y="120688"/>
                  </a:lnTo>
                  <a:lnTo>
                    <a:pt x="114842" y="118816"/>
                  </a:lnTo>
                  <a:lnTo>
                    <a:pt x="122967" y="115939"/>
                  </a:lnTo>
                  <a:lnTo>
                    <a:pt x="132131" y="112644"/>
                  </a:lnTo>
                  <a:lnTo>
                    <a:pt x="142411" y="109179"/>
                  </a:lnTo>
                  <a:lnTo>
                    <a:pt x="153516" y="105652"/>
                  </a:lnTo>
                  <a:lnTo>
                    <a:pt x="164934" y="102108"/>
                  </a:lnTo>
                  <a:lnTo>
                    <a:pt x="176336" y="98559"/>
                  </a:lnTo>
                  <a:lnTo>
                    <a:pt x="187425" y="94848"/>
                  </a:lnTo>
                  <a:lnTo>
                    <a:pt x="197869" y="90669"/>
                  </a:lnTo>
                  <a:lnTo>
                    <a:pt x="207543" y="85886"/>
                  </a:lnTo>
                  <a:lnTo>
                    <a:pt x="216021" y="80367"/>
                  </a:lnTo>
                  <a:lnTo>
                    <a:pt x="222513" y="73905"/>
                  </a:lnTo>
                  <a:lnTo>
                    <a:pt x="226762" y="66480"/>
                  </a:lnTo>
                  <a:lnTo>
                    <a:pt x="228819" y="58223"/>
                  </a:lnTo>
                  <a:lnTo>
                    <a:pt x="228771" y="49311"/>
                  </a:lnTo>
                  <a:lnTo>
                    <a:pt x="226883" y="39918"/>
                  </a:lnTo>
                  <a:lnTo>
                    <a:pt x="223365" y="30512"/>
                  </a:lnTo>
                  <a:lnTo>
                    <a:pt x="218271" y="21810"/>
                  </a:lnTo>
                  <a:lnTo>
                    <a:pt x="211776" y="14156"/>
                  </a:lnTo>
                  <a:lnTo>
                    <a:pt x="204147" y="7867"/>
                  </a:lnTo>
                  <a:lnTo>
                    <a:pt x="195656" y="3391"/>
                  </a:lnTo>
                  <a:lnTo>
                    <a:pt x="186543" y="795"/>
                  </a:lnTo>
                  <a:lnTo>
                    <a:pt x="177154" y="0"/>
                  </a:lnTo>
                  <a:lnTo>
                    <a:pt x="167931" y="971"/>
                  </a:lnTo>
                  <a:lnTo>
                    <a:pt x="159109" y="3523"/>
                  </a:lnTo>
                  <a:lnTo>
                    <a:pt x="151051" y="7843"/>
                  </a:lnTo>
                  <a:lnTo>
                    <a:pt x="144317" y="14548"/>
                  </a:lnTo>
                  <a:lnTo>
                    <a:pt x="139090" y="23759"/>
                  </a:lnTo>
                  <a:lnTo>
                    <a:pt x="135394" y="35011"/>
                  </a:lnTo>
                  <a:lnTo>
                    <a:pt x="133271" y="47544"/>
                  </a:lnTo>
                  <a:lnTo>
                    <a:pt x="132587" y="60782"/>
                  </a:lnTo>
                  <a:lnTo>
                    <a:pt x="133244" y="74226"/>
                  </a:lnTo>
                  <a:lnTo>
                    <a:pt x="135271" y="87392"/>
                  </a:lnTo>
                  <a:lnTo>
                    <a:pt x="138562" y="100045"/>
                  </a:lnTo>
                  <a:lnTo>
                    <a:pt x="143057" y="111845"/>
                  </a:lnTo>
                  <a:lnTo>
                    <a:pt x="148823" y="122252"/>
                  </a:lnTo>
                  <a:lnTo>
                    <a:pt x="155776" y="131096"/>
                  </a:lnTo>
                  <a:lnTo>
                    <a:pt x="163716" y="138206"/>
                  </a:lnTo>
                  <a:lnTo>
                    <a:pt x="172416" y="143242"/>
                  </a:lnTo>
                  <a:lnTo>
                    <a:pt x="181670" y="146213"/>
                  </a:lnTo>
                  <a:lnTo>
                    <a:pt x="191153" y="147092"/>
                  </a:lnTo>
                  <a:lnTo>
                    <a:pt x="200439" y="145645"/>
                  </a:lnTo>
                  <a:lnTo>
                    <a:pt x="209308" y="141970"/>
                  </a:lnTo>
                  <a:lnTo>
                    <a:pt x="217567" y="136420"/>
                  </a:lnTo>
                  <a:lnTo>
                    <a:pt x="224968" y="129416"/>
                  </a:lnTo>
                  <a:lnTo>
                    <a:pt x="231482" y="121384"/>
                  </a:lnTo>
                  <a:lnTo>
                    <a:pt x="237761" y="114258"/>
                  </a:lnTo>
                  <a:lnTo>
                    <a:pt x="244082" y="111009"/>
                  </a:lnTo>
                  <a:lnTo>
                    <a:pt x="249784" y="112319"/>
                  </a:lnTo>
                  <a:lnTo>
                    <a:pt x="255186" y="117416"/>
                  </a:lnTo>
                  <a:lnTo>
                    <a:pt x="260677" y="125297"/>
                  </a:lnTo>
                  <a:lnTo>
                    <a:pt x="266268" y="134974"/>
                  </a:lnTo>
                  <a:lnTo>
                    <a:pt x="271681" y="145531"/>
                  </a:lnTo>
                  <a:lnTo>
                    <a:pt x="276756" y="156338"/>
                  </a:lnTo>
                  <a:lnTo>
                    <a:pt x="281715" y="164684"/>
                  </a:lnTo>
                  <a:lnTo>
                    <a:pt x="285929" y="167170"/>
                  </a:lnTo>
                  <a:lnTo>
                    <a:pt x="287855" y="164342"/>
                  </a:lnTo>
                  <a:lnTo>
                    <a:pt x="287378" y="157731"/>
                  </a:lnTo>
                  <a:lnTo>
                    <a:pt x="285133" y="148755"/>
                  </a:lnTo>
                  <a:lnTo>
                    <a:pt x="281941" y="138587"/>
                  </a:lnTo>
                  <a:lnTo>
                    <a:pt x="278356" y="127926"/>
                  </a:lnTo>
                  <a:lnTo>
                    <a:pt x="274982" y="116950"/>
                  </a:lnTo>
                  <a:lnTo>
                    <a:pt x="272550" y="105494"/>
                  </a:lnTo>
                  <a:lnTo>
                    <a:pt x="271367" y="93488"/>
                  </a:lnTo>
                  <a:lnTo>
                    <a:pt x="271539" y="81301"/>
                  </a:lnTo>
                  <a:lnTo>
                    <a:pt x="273167" y="69642"/>
                  </a:lnTo>
                  <a:lnTo>
                    <a:pt x="276153" y="58875"/>
                  </a:lnTo>
                  <a:lnTo>
                    <a:pt x="280427" y="49187"/>
                  </a:lnTo>
                  <a:lnTo>
                    <a:pt x="286036" y="40751"/>
                  </a:lnTo>
                  <a:lnTo>
                    <a:pt x="292884" y="33528"/>
                  </a:lnTo>
                  <a:lnTo>
                    <a:pt x="300921" y="27491"/>
                  </a:lnTo>
                  <a:lnTo>
                    <a:pt x="310218" y="22718"/>
                  </a:lnTo>
                  <a:lnTo>
                    <a:pt x="320676" y="19133"/>
                  </a:lnTo>
                  <a:lnTo>
                    <a:pt x="331487" y="16530"/>
                  </a:lnTo>
                  <a:lnTo>
                    <a:pt x="342280" y="14409"/>
                  </a:lnTo>
                  <a:lnTo>
                    <a:pt x="354002" y="12581"/>
                  </a:lnTo>
                  <a:lnTo>
                    <a:pt x="368498" y="1072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701793" y="1201728"/>
              <a:ext cx="151845" cy="103806"/>
            </a:xfrm>
            <a:custGeom>
              <a:avLst/>
              <a:gdLst/>
              <a:ahLst/>
              <a:cxnLst/>
              <a:rect l="0" t="0" r="0" b="0"/>
              <a:pathLst>
                <a:path w="151845" h="103806">
                  <a:moveTo>
                    <a:pt x="67616" y="82748"/>
                  </a:moveTo>
                  <a:lnTo>
                    <a:pt x="70416" y="73947"/>
                  </a:lnTo>
                  <a:lnTo>
                    <a:pt x="71917" y="65600"/>
                  </a:lnTo>
                  <a:lnTo>
                    <a:pt x="72219" y="56906"/>
                  </a:lnTo>
                  <a:lnTo>
                    <a:pt x="71367" y="47958"/>
                  </a:lnTo>
                  <a:lnTo>
                    <a:pt x="69251" y="39111"/>
                  </a:lnTo>
                  <a:lnTo>
                    <a:pt x="65924" y="30577"/>
                  </a:lnTo>
                  <a:lnTo>
                    <a:pt x="61417" y="22561"/>
                  </a:lnTo>
                  <a:lnTo>
                    <a:pt x="55649" y="15332"/>
                  </a:lnTo>
                  <a:lnTo>
                    <a:pt x="48702" y="8969"/>
                  </a:lnTo>
                  <a:lnTo>
                    <a:pt x="40938" y="3867"/>
                  </a:lnTo>
                  <a:lnTo>
                    <a:pt x="32890" y="795"/>
                  </a:lnTo>
                  <a:lnTo>
                    <a:pt x="24896" y="0"/>
                  </a:lnTo>
                  <a:lnTo>
                    <a:pt x="17412" y="1586"/>
                  </a:lnTo>
                  <a:lnTo>
                    <a:pt x="11072" y="5766"/>
                  </a:lnTo>
                  <a:lnTo>
                    <a:pt x="6113" y="12393"/>
                  </a:lnTo>
                  <a:lnTo>
                    <a:pt x="2598" y="21062"/>
                  </a:lnTo>
                  <a:lnTo>
                    <a:pt x="598" y="31306"/>
                  </a:lnTo>
                  <a:lnTo>
                    <a:pt x="0" y="42694"/>
                  </a:lnTo>
                  <a:lnTo>
                    <a:pt x="885" y="54404"/>
                  </a:lnTo>
                  <a:lnTo>
                    <a:pt x="3598" y="65264"/>
                  </a:lnTo>
                  <a:lnTo>
                    <a:pt x="8157" y="74694"/>
                  </a:lnTo>
                  <a:lnTo>
                    <a:pt x="14149" y="82175"/>
                  </a:lnTo>
                  <a:lnTo>
                    <a:pt x="20926" y="87000"/>
                  </a:lnTo>
                  <a:lnTo>
                    <a:pt x="28031" y="89052"/>
                  </a:lnTo>
                  <a:lnTo>
                    <a:pt x="35070" y="88516"/>
                  </a:lnTo>
                  <a:lnTo>
                    <a:pt x="41636" y="85589"/>
                  </a:lnTo>
                  <a:lnTo>
                    <a:pt x="47565" y="80627"/>
                  </a:lnTo>
                  <a:lnTo>
                    <a:pt x="52884" y="74064"/>
                  </a:lnTo>
                  <a:lnTo>
                    <a:pt x="57698" y="66306"/>
                  </a:lnTo>
                  <a:lnTo>
                    <a:pt x="62141" y="57733"/>
                  </a:lnTo>
                  <a:lnTo>
                    <a:pt x="66803" y="50214"/>
                  </a:lnTo>
                  <a:lnTo>
                    <a:pt x="71882" y="46673"/>
                  </a:lnTo>
                  <a:lnTo>
                    <a:pt x="76741" y="47621"/>
                  </a:lnTo>
                  <a:lnTo>
                    <a:pt x="81603" y="51950"/>
                  </a:lnTo>
                  <a:lnTo>
                    <a:pt x="86761" y="58498"/>
                  </a:lnTo>
                  <a:lnTo>
                    <a:pt x="92482" y="66130"/>
                  </a:lnTo>
                  <a:lnTo>
                    <a:pt x="99053" y="73713"/>
                  </a:lnTo>
                  <a:lnTo>
                    <a:pt x="106527" y="80656"/>
                  </a:lnTo>
                  <a:lnTo>
                    <a:pt x="114533" y="86676"/>
                  </a:lnTo>
                  <a:lnTo>
                    <a:pt x="123267" y="92158"/>
                  </a:lnTo>
                  <a:lnTo>
                    <a:pt x="134613" y="97574"/>
                  </a:lnTo>
                  <a:lnTo>
                    <a:pt x="151844" y="10380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43108" y="1031792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1" y="0"/>
                  </a:moveTo>
                  <a:lnTo>
                    <a:pt x="1" y="14602"/>
                  </a:lnTo>
                  <a:lnTo>
                    <a:pt x="0" y="27873"/>
                  </a:lnTo>
                  <a:lnTo>
                    <a:pt x="4" y="41079"/>
                  </a:lnTo>
                  <a:lnTo>
                    <a:pt x="178" y="54594"/>
                  </a:lnTo>
                  <a:lnTo>
                    <a:pt x="826" y="68750"/>
                  </a:lnTo>
                  <a:lnTo>
                    <a:pt x="2074" y="83653"/>
                  </a:lnTo>
                  <a:lnTo>
                    <a:pt x="3727" y="99072"/>
                  </a:lnTo>
                  <a:lnTo>
                    <a:pt x="5375" y="114569"/>
                  </a:lnTo>
                  <a:lnTo>
                    <a:pt x="6778" y="129881"/>
                  </a:lnTo>
                  <a:lnTo>
                    <a:pt x="7871" y="144923"/>
                  </a:lnTo>
                  <a:lnTo>
                    <a:pt x="8679" y="159709"/>
                  </a:lnTo>
                  <a:lnTo>
                    <a:pt x="9262" y="174281"/>
                  </a:lnTo>
                  <a:lnTo>
                    <a:pt x="9840" y="188524"/>
                  </a:lnTo>
                  <a:lnTo>
                    <a:pt x="10768" y="202175"/>
                  </a:lnTo>
                  <a:lnTo>
                    <a:pt x="12208" y="215130"/>
                  </a:lnTo>
                  <a:lnTo>
                    <a:pt x="13999" y="227187"/>
                  </a:lnTo>
                  <a:lnTo>
                    <a:pt x="15927" y="239257"/>
                  </a:lnTo>
                  <a:lnTo>
                    <a:pt x="18165" y="253517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923311" y="1153531"/>
              <a:ext cx="122490" cy="194117"/>
            </a:xfrm>
            <a:custGeom>
              <a:avLst/>
              <a:gdLst/>
              <a:ahLst/>
              <a:cxnLst/>
              <a:rect l="0" t="0" r="0" b="0"/>
              <a:pathLst>
                <a:path w="122490" h="194117">
                  <a:moveTo>
                    <a:pt x="98782" y="4603"/>
                  </a:moveTo>
                  <a:lnTo>
                    <a:pt x="89981" y="1804"/>
                  </a:lnTo>
                  <a:lnTo>
                    <a:pt x="81634" y="302"/>
                  </a:lnTo>
                  <a:lnTo>
                    <a:pt x="72935" y="0"/>
                  </a:lnTo>
                  <a:lnTo>
                    <a:pt x="63814" y="852"/>
                  </a:lnTo>
                  <a:lnTo>
                    <a:pt x="54319" y="2968"/>
                  </a:lnTo>
                  <a:lnTo>
                    <a:pt x="44532" y="6290"/>
                  </a:lnTo>
                  <a:lnTo>
                    <a:pt x="34691" y="10625"/>
                  </a:lnTo>
                  <a:lnTo>
                    <a:pt x="25165" y="15745"/>
                  </a:lnTo>
                  <a:lnTo>
                    <a:pt x="16150" y="21443"/>
                  </a:lnTo>
                  <a:lnTo>
                    <a:pt x="8303" y="27554"/>
                  </a:lnTo>
                  <a:lnTo>
                    <a:pt x="2775" y="33955"/>
                  </a:lnTo>
                  <a:lnTo>
                    <a:pt x="0" y="40546"/>
                  </a:lnTo>
                  <a:lnTo>
                    <a:pt x="87" y="46937"/>
                  </a:lnTo>
                  <a:lnTo>
                    <a:pt x="3179" y="52469"/>
                  </a:lnTo>
                  <a:lnTo>
                    <a:pt x="9033" y="56859"/>
                  </a:lnTo>
                  <a:lnTo>
                    <a:pt x="16995" y="60314"/>
                  </a:lnTo>
                  <a:lnTo>
                    <a:pt x="26223" y="63332"/>
                  </a:lnTo>
                  <a:lnTo>
                    <a:pt x="36121" y="66254"/>
                  </a:lnTo>
                  <a:lnTo>
                    <a:pt x="46355" y="69236"/>
                  </a:lnTo>
                  <a:lnTo>
                    <a:pt x="56749" y="72326"/>
                  </a:lnTo>
                  <a:lnTo>
                    <a:pt x="67216" y="75526"/>
                  </a:lnTo>
                  <a:lnTo>
                    <a:pt x="77548" y="78982"/>
                  </a:lnTo>
                  <a:lnTo>
                    <a:pt x="87421" y="82981"/>
                  </a:lnTo>
                  <a:lnTo>
                    <a:pt x="96686" y="87642"/>
                  </a:lnTo>
                  <a:lnTo>
                    <a:pt x="105044" y="93247"/>
                  </a:lnTo>
                  <a:lnTo>
                    <a:pt x="111981" y="100299"/>
                  </a:lnTo>
                  <a:lnTo>
                    <a:pt x="117339" y="108927"/>
                  </a:lnTo>
                  <a:lnTo>
                    <a:pt x="120953" y="118637"/>
                  </a:lnTo>
                  <a:lnTo>
                    <a:pt x="122489" y="128531"/>
                  </a:lnTo>
                  <a:lnTo>
                    <a:pt x="121961" y="138070"/>
                  </a:lnTo>
                  <a:lnTo>
                    <a:pt x="119507" y="147081"/>
                  </a:lnTo>
                  <a:lnTo>
                    <a:pt x="115201" y="155586"/>
                  </a:lnTo>
                  <a:lnTo>
                    <a:pt x="109266" y="163665"/>
                  </a:lnTo>
                  <a:lnTo>
                    <a:pt x="101860" y="171089"/>
                  </a:lnTo>
                  <a:lnTo>
                    <a:pt x="92995" y="177331"/>
                  </a:lnTo>
                  <a:lnTo>
                    <a:pt x="82826" y="182200"/>
                  </a:lnTo>
                  <a:lnTo>
                    <a:pt x="72012" y="185817"/>
                  </a:lnTo>
                  <a:lnTo>
                    <a:pt x="60472" y="188804"/>
                  </a:lnTo>
                  <a:lnTo>
                    <a:pt x="46079" y="191420"/>
                  </a:lnTo>
                  <a:lnTo>
                    <a:pt x="25083" y="19411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927129" y="1379636"/>
              <a:ext cx="1105493" cy="52240"/>
            </a:xfrm>
            <a:custGeom>
              <a:avLst/>
              <a:gdLst/>
              <a:ahLst/>
              <a:cxnLst/>
              <a:rect l="0" t="0" r="0" b="0"/>
              <a:pathLst>
                <a:path w="1105493" h="52240">
                  <a:moveTo>
                    <a:pt x="1105492" y="10125"/>
                  </a:moveTo>
                  <a:lnTo>
                    <a:pt x="1096557" y="7258"/>
                  </a:lnTo>
                  <a:lnTo>
                    <a:pt x="1086930" y="5116"/>
                  </a:lnTo>
                  <a:lnTo>
                    <a:pt x="1075643" y="3513"/>
                  </a:lnTo>
                  <a:lnTo>
                    <a:pt x="1062975" y="2333"/>
                  </a:lnTo>
                  <a:lnTo>
                    <a:pt x="1049495" y="1484"/>
                  </a:lnTo>
                  <a:lnTo>
                    <a:pt x="1035624" y="887"/>
                  </a:lnTo>
                  <a:lnTo>
                    <a:pt x="1021588" y="473"/>
                  </a:lnTo>
                  <a:lnTo>
                    <a:pt x="1007497" y="188"/>
                  </a:lnTo>
                  <a:lnTo>
                    <a:pt x="993395" y="0"/>
                  </a:lnTo>
                  <a:lnTo>
                    <a:pt x="979302" y="41"/>
                  </a:lnTo>
                  <a:lnTo>
                    <a:pt x="965220" y="602"/>
                  </a:lnTo>
                  <a:lnTo>
                    <a:pt x="951149" y="1791"/>
                  </a:lnTo>
                  <a:lnTo>
                    <a:pt x="937088" y="3404"/>
                  </a:lnTo>
                  <a:lnTo>
                    <a:pt x="923034" y="5025"/>
                  </a:lnTo>
                  <a:lnTo>
                    <a:pt x="908980" y="6410"/>
                  </a:lnTo>
                  <a:lnTo>
                    <a:pt x="894761" y="7491"/>
                  </a:lnTo>
                  <a:lnTo>
                    <a:pt x="880070" y="8291"/>
                  </a:lnTo>
                  <a:lnTo>
                    <a:pt x="864775" y="8864"/>
                  </a:lnTo>
                  <a:lnTo>
                    <a:pt x="848909" y="9266"/>
                  </a:lnTo>
                  <a:lnTo>
                    <a:pt x="832573" y="9543"/>
                  </a:lnTo>
                  <a:lnTo>
                    <a:pt x="815882" y="9737"/>
                  </a:lnTo>
                  <a:lnTo>
                    <a:pt x="799098" y="10038"/>
                  </a:lnTo>
                  <a:lnTo>
                    <a:pt x="782604" y="10774"/>
                  </a:lnTo>
                  <a:lnTo>
                    <a:pt x="766580" y="12081"/>
                  </a:lnTo>
                  <a:lnTo>
                    <a:pt x="750871" y="13773"/>
                  </a:lnTo>
                  <a:lnTo>
                    <a:pt x="735097" y="15448"/>
                  </a:lnTo>
                  <a:lnTo>
                    <a:pt x="719036" y="16868"/>
                  </a:lnTo>
                  <a:lnTo>
                    <a:pt x="702638" y="17972"/>
                  </a:lnTo>
                  <a:lnTo>
                    <a:pt x="685936" y="18788"/>
                  </a:lnTo>
                  <a:lnTo>
                    <a:pt x="668992" y="19372"/>
                  </a:lnTo>
                  <a:lnTo>
                    <a:pt x="651866" y="19780"/>
                  </a:lnTo>
                  <a:lnTo>
                    <a:pt x="634609" y="20062"/>
                  </a:lnTo>
                  <a:lnTo>
                    <a:pt x="617261" y="20259"/>
                  </a:lnTo>
                  <a:lnTo>
                    <a:pt x="599848" y="20563"/>
                  </a:lnTo>
                  <a:lnTo>
                    <a:pt x="582392" y="21299"/>
                  </a:lnTo>
                  <a:lnTo>
                    <a:pt x="564905" y="22607"/>
                  </a:lnTo>
                  <a:lnTo>
                    <a:pt x="547399" y="24300"/>
                  </a:lnTo>
                  <a:lnTo>
                    <a:pt x="529879" y="25975"/>
                  </a:lnTo>
                  <a:lnTo>
                    <a:pt x="512350" y="27396"/>
                  </a:lnTo>
                  <a:lnTo>
                    <a:pt x="494815" y="28501"/>
                  </a:lnTo>
                  <a:lnTo>
                    <a:pt x="477276" y="29316"/>
                  </a:lnTo>
                  <a:lnTo>
                    <a:pt x="459738" y="29900"/>
                  </a:lnTo>
                  <a:lnTo>
                    <a:pt x="442367" y="30308"/>
                  </a:lnTo>
                  <a:lnTo>
                    <a:pt x="425471" y="30590"/>
                  </a:lnTo>
                  <a:lnTo>
                    <a:pt x="409173" y="30783"/>
                  </a:lnTo>
                  <a:lnTo>
                    <a:pt x="393279" y="30914"/>
                  </a:lnTo>
                  <a:lnTo>
                    <a:pt x="377381" y="31002"/>
                  </a:lnTo>
                  <a:lnTo>
                    <a:pt x="361237" y="31062"/>
                  </a:lnTo>
                  <a:lnTo>
                    <a:pt x="344783" y="31102"/>
                  </a:lnTo>
                  <a:lnTo>
                    <a:pt x="328043" y="31128"/>
                  </a:lnTo>
                  <a:lnTo>
                    <a:pt x="311078" y="31151"/>
                  </a:lnTo>
                  <a:lnTo>
                    <a:pt x="294109" y="31336"/>
                  </a:lnTo>
                  <a:lnTo>
                    <a:pt x="277489" y="31992"/>
                  </a:lnTo>
                  <a:lnTo>
                    <a:pt x="261386" y="33246"/>
                  </a:lnTo>
                  <a:lnTo>
                    <a:pt x="245793" y="34902"/>
                  </a:lnTo>
                  <a:lnTo>
                    <a:pt x="230630" y="36553"/>
                  </a:lnTo>
                  <a:lnTo>
                    <a:pt x="215798" y="37957"/>
                  </a:lnTo>
                  <a:lnTo>
                    <a:pt x="201208" y="39051"/>
                  </a:lnTo>
                  <a:lnTo>
                    <a:pt x="186792" y="39860"/>
                  </a:lnTo>
                  <a:lnTo>
                    <a:pt x="172497" y="40438"/>
                  </a:lnTo>
                  <a:lnTo>
                    <a:pt x="158284" y="40843"/>
                  </a:lnTo>
                  <a:lnTo>
                    <a:pt x="144129" y="41123"/>
                  </a:lnTo>
                  <a:lnTo>
                    <a:pt x="130007" y="41319"/>
                  </a:lnTo>
                  <a:lnTo>
                    <a:pt x="115743" y="41622"/>
                  </a:lnTo>
                  <a:lnTo>
                    <a:pt x="101022" y="42358"/>
                  </a:lnTo>
                  <a:lnTo>
                    <a:pt x="85720" y="43665"/>
                  </a:lnTo>
                  <a:lnTo>
                    <a:pt x="70244" y="45366"/>
                  </a:lnTo>
                  <a:lnTo>
                    <a:pt x="53702" y="47224"/>
                  </a:lnTo>
                  <a:lnTo>
                    <a:pt x="32404" y="49403"/>
                  </a:lnTo>
                  <a:lnTo>
                    <a:pt x="0" y="5223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632953" y="654391"/>
            <a:ext cx="2168871" cy="924884"/>
            <a:chOff x="6632953" y="654391"/>
            <a:chExt cx="2168871" cy="924884"/>
          </a:xfrm>
        </p:grpSpPr>
        <p:sp>
          <p:nvSpPr>
            <p:cNvPr id="41" name="Freeform 40"/>
            <p:cNvSpPr/>
            <p:nvPr/>
          </p:nvSpPr>
          <p:spPr>
            <a:xfrm>
              <a:off x="6723102" y="654391"/>
              <a:ext cx="236236" cy="430045"/>
            </a:xfrm>
            <a:custGeom>
              <a:avLst/>
              <a:gdLst/>
              <a:ahLst/>
              <a:cxnLst/>
              <a:rect l="0" t="0" r="0" b="0"/>
              <a:pathLst>
                <a:path w="236236" h="430045">
                  <a:moveTo>
                    <a:pt x="4608" y="377401"/>
                  </a:moveTo>
                  <a:lnTo>
                    <a:pt x="1808" y="368600"/>
                  </a:lnTo>
                  <a:lnTo>
                    <a:pt x="306" y="360253"/>
                  </a:lnTo>
                  <a:lnTo>
                    <a:pt x="0" y="351550"/>
                  </a:lnTo>
                  <a:lnTo>
                    <a:pt x="679" y="342256"/>
                  </a:lnTo>
                  <a:lnTo>
                    <a:pt x="2147" y="332113"/>
                  </a:lnTo>
                  <a:lnTo>
                    <a:pt x="4216" y="321072"/>
                  </a:lnTo>
                  <a:lnTo>
                    <a:pt x="6725" y="309405"/>
                  </a:lnTo>
                  <a:lnTo>
                    <a:pt x="9549" y="297583"/>
                  </a:lnTo>
                  <a:lnTo>
                    <a:pt x="12590" y="285881"/>
                  </a:lnTo>
                  <a:lnTo>
                    <a:pt x="15782" y="273905"/>
                  </a:lnTo>
                  <a:lnTo>
                    <a:pt x="19079" y="260734"/>
                  </a:lnTo>
                  <a:lnTo>
                    <a:pt x="22441" y="245947"/>
                  </a:lnTo>
                  <a:lnTo>
                    <a:pt x="25682" y="229760"/>
                  </a:lnTo>
                  <a:lnTo>
                    <a:pt x="28478" y="212745"/>
                  </a:lnTo>
                  <a:lnTo>
                    <a:pt x="30696" y="195342"/>
                  </a:lnTo>
                  <a:lnTo>
                    <a:pt x="32525" y="178115"/>
                  </a:lnTo>
                  <a:lnTo>
                    <a:pt x="34366" y="161788"/>
                  </a:lnTo>
                  <a:lnTo>
                    <a:pt x="36455" y="146659"/>
                  </a:lnTo>
                  <a:lnTo>
                    <a:pt x="38691" y="132349"/>
                  </a:lnTo>
                  <a:lnTo>
                    <a:pt x="40738" y="118046"/>
                  </a:lnTo>
                  <a:lnTo>
                    <a:pt x="42417" y="103270"/>
                  </a:lnTo>
                  <a:lnTo>
                    <a:pt x="43867" y="88054"/>
                  </a:lnTo>
                  <a:lnTo>
                    <a:pt x="45446" y="72751"/>
                  </a:lnTo>
                  <a:lnTo>
                    <a:pt x="47361" y="57605"/>
                  </a:lnTo>
                  <a:lnTo>
                    <a:pt x="49647" y="42856"/>
                  </a:lnTo>
                  <a:lnTo>
                    <a:pt x="52261" y="28807"/>
                  </a:lnTo>
                  <a:lnTo>
                    <a:pt x="55138" y="15614"/>
                  </a:lnTo>
                  <a:lnTo>
                    <a:pt x="58373" y="5564"/>
                  </a:lnTo>
                  <a:lnTo>
                    <a:pt x="61738" y="1660"/>
                  </a:lnTo>
                  <a:lnTo>
                    <a:pt x="64702" y="3040"/>
                  </a:lnTo>
                  <a:lnTo>
                    <a:pt x="67425" y="7932"/>
                  </a:lnTo>
                  <a:lnTo>
                    <a:pt x="69985" y="15149"/>
                  </a:lnTo>
                  <a:lnTo>
                    <a:pt x="72191" y="24153"/>
                  </a:lnTo>
                  <a:lnTo>
                    <a:pt x="73945" y="34566"/>
                  </a:lnTo>
                  <a:lnTo>
                    <a:pt x="75429" y="46215"/>
                  </a:lnTo>
                  <a:lnTo>
                    <a:pt x="77025" y="59122"/>
                  </a:lnTo>
                  <a:lnTo>
                    <a:pt x="78946" y="73183"/>
                  </a:lnTo>
                  <a:lnTo>
                    <a:pt x="81233" y="87868"/>
                  </a:lnTo>
                  <a:lnTo>
                    <a:pt x="83848" y="102343"/>
                  </a:lnTo>
                  <a:lnTo>
                    <a:pt x="86729" y="116141"/>
                  </a:lnTo>
                  <a:lnTo>
                    <a:pt x="90139" y="128846"/>
                  </a:lnTo>
                  <a:lnTo>
                    <a:pt x="94639" y="139927"/>
                  </a:lnTo>
                  <a:lnTo>
                    <a:pt x="100441" y="149252"/>
                  </a:lnTo>
                  <a:lnTo>
                    <a:pt x="107286" y="156531"/>
                  </a:lnTo>
                  <a:lnTo>
                    <a:pt x="114644" y="161155"/>
                  </a:lnTo>
                  <a:lnTo>
                    <a:pt x="122144" y="163039"/>
                  </a:lnTo>
                  <a:lnTo>
                    <a:pt x="129449" y="162375"/>
                  </a:lnTo>
                  <a:lnTo>
                    <a:pt x="136193" y="159354"/>
                  </a:lnTo>
                  <a:lnTo>
                    <a:pt x="142247" y="154317"/>
                  </a:lnTo>
                  <a:lnTo>
                    <a:pt x="147820" y="147362"/>
                  </a:lnTo>
                  <a:lnTo>
                    <a:pt x="153337" y="138276"/>
                  </a:lnTo>
                  <a:lnTo>
                    <a:pt x="159049" y="127134"/>
                  </a:lnTo>
                  <a:lnTo>
                    <a:pt x="164872" y="114417"/>
                  </a:lnTo>
                  <a:lnTo>
                    <a:pt x="170481" y="100819"/>
                  </a:lnTo>
                  <a:lnTo>
                    <a:pt x="175700" y="86827"/>
                  </a:lnTo>
                  <a:lnTo>
                    <a:pt x="180510" y="72857"/>
                  </a:lnTo>
                  <a:lnTo>
                    <a:pt x="184968" y="59332"/>
                  </a:lnTo>
                  <a:lnTo>
                    <a:pt x="189149" y="46423"/>
                  </a:lnTo>
                  <a:lnTo>
                    <a:pt x="193127" y="34111"/>
                  </a:lnTo>
                  <a:lnTo>
                    <a:pt x="196957" y="22296"/>
                  </a:lnTo>
                  <a:lnTo>
                    <a:pt x="200669" y="10930"/>
                  </a:lnTo>
                  <a:lnTo>
                    <a:pt x="203731" y="2372"/>
                  </a:lnTo>
                  <a:lnTo>
                    <a:pt x="205417" y="0"/>
                  </a:lnTo>
                  <a:lnTo>
                    <a:pt x="205990" y="3469"/>
                  </a:lnTo>
                  <a:lnTo>
                    <a:pt x="205982" y="11336"/>
                  </a:lnTo>
                  <a:lnTo>
                    <a:pt x="205590" y="21973"/>
                  </a:lnTo>
                  <a:lnTo>
                    <a:pt x="204682" y="33796"/>
                  </a:lnTo>
                  <a:lnTo>
                    <a:pt x="203203" y="45875"/>
                  </a:lnTo>
                  <a:lnTo>
                    <a:pt x="201368" y="58294"/>
                  </a:lnTo>
                  <a:lnTo>
                    <a:pt x="199585" y="71857"/>
                  </a:lnTo>
                  <a:lnTo>
                    <a:pt x="198086" y="86959"/>
                  </a:lnTo>
                  <a:lnTo>
                    <a:pt x="196924" y="103550"/>
                  </a:lnTo>
                  <a:lnTo>
                    <a:pt x="196070" y="121379"/>
                  </a:lnTo>
                  <a:lnTo>
                    <a:pt x="195459" y="140156"/>
                  </a:lnTo>
                  <a:lnTo>
                    <a:pt x="195032" y="159461"/>
                  </a:lnTo>
                  <a:lnTo>
                    <a:pt x="194738" y="178787"/>
                  </a:lnTo>
                  <a:lnTo>
                    <a:pt x="194536" y="197854"/>
                  </a:lnTo>
                  <a:lnTo>
                    <a:pt x="194400" y="216588"/>
                  </a:lnTo>
                  <a:lnTo>
                    <a:pt x="194308" y="235012"/>
                  </a:lnTo>
                  <a:lnTo>
                    <a:pt x="194250" y="253183"/>
                  </a:lnTo>
                  <a:lnTo>
                    <a:pt x="194381" y="270997"/>
                  </a:lnTo>
                  <a:lnTo>
                    <a:pt x="195002" y="288200"/>
                  </a:lnTo>
                  <a:lnTo>
                    <a:pt x="196236" y="304697"/>
                  </a:lnTo>
                  <a:lnTo>
                    <a:pt x="198049" y="320388"/>
                  </a:lnTo>
                  <a:lnTo>
                    <a:pt x="200337" y="335085"/>
                  </a:lnTo>
                  <a:lnTo>
                    <a:pt x="202993" y="348788"/>
                  </a:lnTo>
                  <a:lnTo>
                    <a:pt x="206081" y="361635"/>
                  </a:lnTo>
                  <a:lnTo>
                    <a:pt x="209831" y="373810"/>
                  </a:lnTo>
                  <a:lnTo>
                    <a:pt x="214307" y="385473"/>
                  </a:lnTo>
                  <a:lnTo>
                    <a:pt x="219130" y="396311"/>
                  </a:lnTo>
                  <a:lnTo>
                    <a:pt x="224035" y="406612"/>
                  </a:lnTo>
                  <a:lnTo>
                    <a:pt x="229454" y="417284"/>
                  </a:lnTo>
                  <a:lnTo>
                    <a:pt x="236235" y="430044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95345" y="907852"/>
              <a:ext cx="132448" cy="103164"/>
            </a:xfrm>
            <a:custGeom>
              <a:avLst/>
              <a:gdLst/>
              <a:ahLst/>
              <a:cxnLst/>
              <a:rect l="0" t="0" r="0" b="0"/>
              <a:pathLst>
                <a:path w="132448" h="103164">
                  <a:moveTo>
                    <a:pt x="58748" y="60769"/>
                  </a:moveTo>
                  <a:lnTo>
                    <a:pt x="61548" y="51968"/>
                  </a:lnTo>
                  <a:lnTo>
                    <a:pt x="63050" y="43621"/>
                  </a:lnTo>
                  <a:lnTo>
                    <a:pt x="63346" y="34932"/>
                  </a:lnTo>
                  <a:lnTo>
                    <a:pt x="62321" y="26157"/>
                  </a:lnTo>
                  <a:lnTo>
                    <a:pt x="59557" y="17958"/>
                  </a:lnTo>
                  <a:lnTo>
                    <a:pt x="54986" y="10686"/>
                  </a:lnTo>
                  <a:lnTo>
                    <a:pt x="48999" y="4842"/>
                  </a:lnTo>
                  <a:lnTo>
                    <a:pt x="42230" y="1206"/>
                  </a:lnTo>
                  <a:lnTo>
                    <a:pt x="35135" y="0"/>
                  </a:lnTo>
                  <a:lnTo>
                    <a:pt x="28104" y="1295"/>
                  </a:lnTo>
                  <a:lnTo>
                    <a:pt x="21542" y="5273"/>
                  </a:lnTo>
                  <a:lnTo>
                    <a:pt x="15623" y="11761"/>
                  </a:lnTo>
                  <a:lnTo>
                    <a:pt x="10480" y="20336"/>
                  </a:lnTo>
                  <a:lnTo>
                    <a:pt x="6316" y="30515"/>
                  </a:lnTo>
                  <a:lnTo>
                    <a:pt x="3147" y="41869"/>
                  </a:lnTo>
                  <a:lnTo>
                    <a:pt x="1000" y="53895"/>
                  </a:lnTo>
                  <a:lnTo>
                    <a:pt x="0" y="66033"/>
                  </a:lnTo>
                  <a:lnTo>
                    <a:pt x="113" y="77947"/>
                  </a:lnTo>
                  <a:lnTo>
                    <a:pt x="1493" y="88724"/>
                  </a:lnTo>
                  <a:lnTo>
                    <a:pt x="4546" y="96840"/>
                  </a:lnTo>
                  <a:lnTo>
                    <a:pt x="9333" y="101689"/>
                  </a:lnTo>
                  <a:lnTo>
                    <a:pt x="15310" y="103163"/>
                  </a:lnTo>
                  <a:lnTo>
                    <a:pt x="21543" y="101202"/>
                  </a:lnTo>
                  <a:lnTo>
                    <a:pt x="27471" y="96147"/>
                  </a:lnTo>
                  <a:lnTo>
                    <a:pt x="32906" y="88741"/>
                  </a:lnTo>
                  <a:lnTo>
                    <a:pt x="37857" y="79893"/>
                  </a:lnTo>
                  <a:lnTo>
                    <a:pt x="42419" y="70286"/>
                  </a:lnTo>
                  <a:lnTo>
                    <a:pt x="47198" y="61470"/>
                  </a:lnTo>
                  <a:lnTo>
                    <a:pt x="53030" y="56808"/>
                  </a:lnTo>
                  <a:lnTo>
                    <a:pt x="59529" y="57675"/>
                  </a:lnTo>
                  <a:lnTo>
                    <a:pt x="65902" y="62085"/>
                  </a:lnTo>
                  <a:lnTo>
                    <a:pt x="72154" y="68457"/>
                  </a:lnTo>
                  <a:lnTo>
                    <a:pt x="78448" y="75705"/>
                  </a:lnTo>
                  <a:lnTo>
                    <a:pt x="84869" y="83218"/>
                  </a:lnTo>
                  <a:lnTo>
                    <a:pt x="91510" y="90237"/>
                  </a:lnTo>
                  <a:lnTo>
                    <a:pt x="99377" y="96281"/>
                  </a:lnTo>
                  <a:lnTo>
                    <a:pt x="111397" y="100753"/>
                  </a:lnTo>
                  <a:lnTo>
                    <a:pt x="132447" y="10288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40548" y="918821"/>
              <a:ext cx="113587" cy="123501"/>
            </a:xfrm>
            <a:custGeom>
              <a:avLst/>
              <a:gdLst/>
              <a:ahLst/>
              <a:cxnLst/>
              <a:rect l="0" t="0" r="0" b="0"/>
              <a:pathLst>
                <a:path w="113587" h="123501">
                  <a:moveTo>
                    <a:pt x="8301" y="7686"/>
                  </a:moveTo>
                  <a:lnTo>
                    <a:pt x="5435" y="16555"/>
                  </a:lnTo>
                  <a:lnTo>
                    <a:pt x="3292" y="25542"/>
                  </a:lnTo>
                  <a:lnTo>
                    <a:pt x="1694" y="35532"/>
                  </a:lnTo>
                  <a:lnTo>
                    <a:pt x="686" y="46340"/>
                  </a:lnTo>
                  <a:lnTo>
                    <a:pt x="486" y="57503"/>
                  </a:lnTo>
                  <a:lnTo>
                    <a:pt x="1118" y="68632"/>
                  </a:lnTo>
                  <a:lnTo>
                    <a:pt x="1626" y="76898"/>
                  </a:lnTo>
                  <a:lnTo>
                    <a:pt x="1140" y="78836"/>
                  </a:lnTo>
                  <a:lnTo>
                    <a:pt x="365" y="75394"/>
                  </a:lnTo>
                  <a:lnTo>
                    <a:pt x="0" y="68431"/>
                  </a:lnTo>
                  <a:lnTo>
                    <a:pt x="744" y="59538"/>
                  </a:lnTo>
                  <a:lnTo>
                    <a:pt x="2845" y="49696"/>
                  </a:lnTo>
                  <a:lnTo>
                    <a:pt x="6208" y="39586"/>
                  </a:lnTo>
                  <a:lnTo>
                    <a:pt x="10600" y="29764"/>
                  </a:lnTo>
                  <a:lnTo>
                    <a:pt x="15779" y="20488"/>
                  </a:lnTo>
                  <a:lnTo>
                    <a:pt x="21695" y="12269"/>
                  </a:lnTo>
                  <a:lnTo>
                    <a:pt x="28488" y="5945"/>
                  </a:lnTo>
                  <a:lnTo>
                    <a:pt x="36162" y="1811"/>
                  </a:lnTo>
                  <a:lnTo>
                    <a:pt x="44433" y="0"/>
                  </a:lnTo>
                  <a:lnTo>
                    <a:pt x="52830" y="745"/>
                  </a:lnTo>
                  <a:lnTo>
                    <a:pt x="61066" y="3918"/>
                  </a:lnTo>
                  <a:lnTo>
                    <a:pt x="68883" y="9283"/>
                  </a:lnTo>
                  <a:lnTo>
                    <a:pt x="75979" y="16687"/>
                  </a:lnTo>
                  <a:lnTo>
                    <a:pt x="82270" y="25843"/>
                  </a:lnTo>
                  <a:lnTo>
                    <a:pt x="87831" y="36224"/>
                  </a:lnTo>
                  <a:lnTo>
                    <a:pt x="92809" y="47175"/>
                  </a:lnTo>
                  <a:lnTo>
                    <a:pt x="97342" y="58271"/>
                  </a:lnTo>
                  <a:lnTo>
                    <a:pt x="101402" y="69256"/>
                  </a:lnTo>
                  <a:lnTo>
                    <a:pt x="105191" y="81224"/>
                  </a:lnTo>
                  <a:lnTo>
                    <a:pt x="109044" y="97455"/>
                  </a:lnTo>
                  <a:lnTo>
                    <a:pt x="113586" y="12350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312697" y="937036"/>
              <a:ext cx="78309" cy="109136"/>
            </a:xfrm>
            <a:custGeom>
              <a:avLst/>
              <a:gdLst/>
              <a:ahLst/>
              <a:cxnLst/>
              <a:rect l="0" t="0" r="0" b="0"/>
              <a:pathLst>
                <a:path w="78309" h="109136">
                  <a:moveTo>
                    <a:pt x="4609" y="0"/>
                  </a:moveTo>
                  <a:lnTo>
                    <a:pt x="1809" y="8868"/>
                  </a:lnTo>
                  <a:lnTo>
                    <a:pt x="307" y="17855"/>
                  </a:lnTo>
                  <a:lnTo>
                    <a:pt x="0" y="27846"/>
                  </a:lnTo>
                  <a:lnTo>
                    <a:pt x="680" y="38654"/>
                  </a:lnTo>
                  <a:lnTo>
                    <a:pt x="2148" y="49817"/>
                  </a:lnTo>
                  <a:lnTo>
                    <a:pt x="4220" y="61017"/>
                  </a:lnTo>
                  <a:lnTo>
                    <a:pt x="6904" y="71957"/>
                  </a:lnTo>
                  <a:lnTo>
                    <a:pt x="10375" y="82293"/>
                  </a:lnTo>
                  <a:lnTo>
                    <a:pt x="14669" y="91887"/>
                  </a:lnTo>
                  <a:lnTo>
                    <a:pt x="19687" y="100140"/>
                  </a:lnTo>
                  <a:lnTo>
                    <a:pt x="25281" y="105948"/>
                  </a:lnTo>
                  <a:lnTo>
                    <a:pt x="31299" y="108920"/>
                  </a:lnTo>
                  <a:lnTo>
                    <a:pt x="37458" y="109135"/>
                  </a:lnTo>
                  <a:lnTo>
                    <a:pt x="43358" y="106778"/>
                  </a:lnTo>
                  <a:lnTo>
                    <a:pt x="48807" y="102232"/>
                  </a:lnTo>
                  <a:lnTo>
                    <a:pt x="53785" y="95963"/>
                  </a:lnTo>
                  <a:lnTo>
                    <a:pt x="58363" y="88409"/>
                  </a:lnTo>
                  <a:lnTo>
                    <a:pt x="62624" y="79931"/>
                  </a:lnTo>
                  <a:lnTo>
                    <a:pt x="66499" y="70682"/>
                  </a:lnTo>
                  <a:lnTo>
                    <a:pt x="70143" y="59407"/>
                  </a:lnTo>
                  <a:lnTo>
                    <a:pt x="73878" y="41767"/>
                  </a:lnTo>
                  <a:lnTo>
                    <a:pt x="78308" y="1052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23988" y="673940"/>
              <a:ext cx="93360" cy="378910"/>
            </a:xfrm>
            <a:custGeom>
              <a:avLst/>
              <a:gdLst/>
              <a:ahLst/>
              <a:cxnLst/>
              <a:rect l="0" t="0" r="0" b="0"/>
              <a:pathLst>
                <a:path w="93360" h="378910">
                  <a:moveTo>
                    <a:pt x="40716" y="378909"/>
                  </a:moveTo>
                  <a:lnTo>
                    <a:pt x="40650" y="367241"/>
                  </a:lnTo>
                  <a:lnTo>
                    <a:pt x="40009" y="356752"/>
                  </a:lnTo>
                  <a:lnTo>
                    <a:pt x="38717" y="346441"/>
                  </a:lnTo>
                  <a:lnTo>
                    <a:pt x="37030" y="335794"/>
                  </a:lnTo>
                  <a:lnTo>
                    <a:pt x="35363" y="324154"/>
                  </a:lnTo>
                  <a:lnTo>
                    <a:pt x="33945" y="311263"/>
                  </a:lnTo>
                  <a:lnTo>
                    <a:pt x="32674" y="297356"/>
                  </a:lnTo>
                  <a:lnTo>
                    <a:pt x="31215" y="282954"/>
                  </a:lnTo>
                  <a:lnTo>
                    <a:pt x="29382" y="268411"/>
                  </a:lnTo>
                  <a:lnTo>
                    <a:pt x="27150" y="253731"/>
                  </a:lnTo>
                  <a:lnTo>
                    <a:pt x="24574" y="238665"/>
                  </a:lnTo>
                  <a:lnTo>
                    <a:pt x="21727" y="223091"/>
                  </a:lnTo>
                  <a:lnTo>
                    <a:pt x="18679" y="207192"/>
                  </a:lnTo>
                  <a:lnTo>
                    <a:pt x="15487" y="191358"/>
                  </a:lnTo>
                  <a:lnTo>
                    <a:pt x="12198" y="175815"/>
                  </a:lnTo>
                  <a:lnTo>
                    <a:pt x="9008" y="160615"/>
                  </a:lnTo>
                  <a:lnTo>
                    <a:pt x="6246" y="145721"/>
                  </a:lnTo>
                  <a:lnTo>
                    <a:pt x="4056" y="131068"/>
                  </a:lnTo>
                  <a:lnTo>
                    <a:pt x="2417" y="116430"/>
                  </a:lnTo>
                  <a:lnTo>
                    <a:pt x="1234" y="101450"/>
                  </a:lnTo>
                  <a:lnTo>
                    <a:pt x="406" y="85967"/>
                  </a:lnTo>
                  <a:lnTo>
                    <a:pt x="0" y="70313"/>
                  </a:lnTo>
                  <a:lnTo>
                    <a:pt x="252" y="55183"/>
                  </a:lnTo>
                  <a:lnTo>
                    <a:pt x="1250" y="40947"/>
                  </a:lnTo>
                  <a:lnTo>
                    <a:pt x="3412" y="28119"/>
                  </a:lnTo>
                  <a:lnTo>
                    <a:pt x="7531" y="17486"/>
                  </a:lnTo>
                  <a:lnTo>
                    <a:pt x="13855" y="9276"/>
                  </a:lnTo>
                  <a:lnTo>
                    <a:pt x="21848" y="3562"/>
                  </a:lnTo>
                  <a:lnTo>
                    <a:pt x="30508" y="526"/>
                  </a:lnTo>
                  <a:lnTo>
                    <a:pt x="39179" y="0"/>
                  </a:lnTo>
                  <a:lnTo>
                    <a:pt x="47590" y="1558"/>
                  </a:lnTo>
                  <a:lnTo>
                    <a:pt x="55684" y="4721"/>
                  </a:lnTo>
                  <a:lnTo>
                    <a:pt x="63482" y="9057"/>
                  </a:lnTo>
                  <a:lnTo>
                    <a:pt x="70743" y="14115"/>
                  </a:lnTo>
                  <a:lnTo>
                    <a:pt x="77647" y="20012"/>
                  </a:lnTo>
                  <a:lnTo>
                    <a:pt x="84802" y="28377"/>
                  </a:lnTo>
                  <a:lnTo>
                    <a:pt x="93359" y="4199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369948" y="905450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128002" y="2867"/>
                  </a:lnTo>
                  <a:lnTo>
                    <a:pt x="119015" y="5009"/>
                  </a:lnTo>
                  <a:lnTo>
                    <a:pt x="109021" y="6612"/>
                  </a:lnTo>
                  <a:lnTo>
                    <a:pt x="98039" y="7792"/>
                  </a:lnTo>
                  <a:lnTo>
                    <a:pt x="86228" y="8641"/>
                  </a:lnTo>
                  <a:lnTo>
                    <a:pt x="73779" y="9239"/>
                  </a:lnTo>
                  <a:lnTo>
                    <a:pt x="61082" y="9654"/>
                  </a:lnTo>
                  <a:lnTo>
                    <a:pt x="47256" y="9984"/>
                  </a:lnTo>
                  <a:lnTo>
                    <a:pt x="28858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551011" y="937733"/>
              <a:ext cx="155850" cy="104589"/>
            </a:xfrm>
            <a:custGeom>
              <a:avLst/>
              <a:gdLst/>
              <a:ahLst/>
              <a:cxnLst/>
              <a:rect l="0" t="0" r="0" b="0"/>
              <a:pathLst>
                <a:path w="155850" h="104589">
                  <a:moveTo>
                    <a:pt x="71621" y="62474"/>
                  </a:moveTo>
                  <a:lnTo>
                    <a:pt x="71487" y="50806"/>
                  </a:lnTo>
                  <a:lnTo>
                    <a:pt x="70206" y="40317"/>
                  </a:lnTo>
                  <a:lnTo>
                    <a:pt x="67604" y="30029"/>
                  </a:lnTo>
                  <a:lnTo>
                    <a:pt x="63538" y="20246"/>
                  </a:lnTo>
                  <a:lnTo>
                    <a:pt x="57609" y="11847"/>
                  </a:lnTo>
                  <a:lnTo>
                    <a:pt x="49780" y="5236"/>
                  </a:lnTo>
                  <a:lnTo>
                    <a:pt x="40626" y="975"/>
                  </a:lnTo>
                  <a:lnTo>
                    <a:pt x="31115" y="0"/>
                  </a:lnTo>
                  <a:lnTo>
                    <a:pt x="21853" y="2501"/>
                  </a:lnTo>
                  <a:lnTo>
                    <a:pt x="13538" y="8063"/>
                  </a:lnTo>
                  <a:lnTo>
                    <a:pt x="7098" y="16057"/>
                  </a:lnTo>
                  <a:lnTo>
                    <a:pt x="2851" y="25866"/>
                  </a:lnTo>
                  <a:lnTo>
                    <a:pt x="612" y="36818"/>
                  </a:lnTo>
                  <a:lnTo>
                    <a:pt x="0" y="48218"/>
                  </a:lnTo>
                  <a:lnTo>
                    <a:pt x="626" y="59644"/>
                  </a:lnTo>
                  <a:lnTo>
                    <a:pt x="2482" y="70599"/>
                  </a:lnTo>
                  <a:lnTo>
                    <a:pt x="5920" y="80431"/>
                  </a:lnTo>
                  <a:lnTo>
                    <a:pt x="11002" y="88881"/>
                  </a:lnTo>
                  <a:lnTo>
                    <a:pt x="17361" y="95555"/>
                  </a:lnTo>
                  <a:lnTo>
                    <a:pt x="24394" y="99766"/>
                  </a:lnTo>
                  <a:lnTo>
                    <a:pt x="31678" y="101371"/>
                  </a:lnTo>
                  <a:lnTo>
                    <a:pt x="39008" y="100517"/>
                  </a:lnTo>
                  <a:lnTo>
                    <a:pt x="46304" y="97369"/>
                  </a:lnTo>
                  <a:lnTo>
                    <a:pt x="53531" y="92251"/>
                  </a:lnTo>
                  <a:lnTo>
                    <a:pt x="60365" y="85412"/>
                  </a:lnTo>
                  <a:lnTo>
                    <a:pt x="66203" y="76935"/>
                  </a:lnTo>
                  <a:lnTo>
                    <a:pt x="70826" y="67086"/>
                  </a:lnTo>
                  <a:lnTo>
                    <a:pt x="75273" y="58612"/>
                  </a:lnTo>
                  <a:lnTo>
                    <a:pt x="80467" y="55249"/>
                  </a:lnTo>
                  <a:lnTo>
                    <a:pt x="85713" y="56772"/>
                  </a:lnTo>
                  <a:lnTo>
                    <a:pt x="91040" y="61661"/>
                  </a:lnTo>
                  <a:lnTo>
                    <a:pt x="96783" y="68333"/>
                  </a:lnTo>
                  <a:lnTo>
                    <a:pt x="103315" y="75357"/>
                  </a:lnTo>
                  <a:lnTo>
                    <a:pt x="110734" y="81971"/>
                  </a:lnTo>
                  <a:lnTo>
                    <a:pt x="118686" y="87792"/>
                  </a:lnTo>
                  <a:lnTo>
                    <a:pt x="127373" y="93130"/>
                  </a:lnTo>
                  <a:lnTo>
                    <a:pt x="138671" y="98443"/>
                  </a:lnTo>
                  <a:lnTo>
                    <a:pt x="155849" y="10458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696101" y="937011"/>
              <a:ext cx="126573" cy="118535"/>
            </a:xfrm>
            <a:custGeom>
              <a:avLst/>
              <a:gdLst/>
              <a:ahLst/>
              <a:cxnLst/>
              <a:rect l="0" t="0" r="0" b="0"/>
              <a:pathLst>
                <a:path w="126573" h="118535">
                  <a:moveTo>
                    <a:pt x="84458" y="21082"/>
                  </a:moveTo>
                  <a:lnTo>
                    <a:pt x="78524" y="15281"/>
                  </a:lnTo>
                  <a:lnTo>
                    <a:pt x="72320" y="10357"/>
                  </a:lnTo>
                  <a:lnTo>
                    <a:pt x="65224" y="5868"/>
                  </a:lnTo>
                  <a:lnTo>
                    <a:pt x="57283" y="2166"/>
                  </a:lnTo>
                  <a:lnTo>
                    <a:pt x="48637" y="97"/>
                  </a:lnTo>
                  <a:lnTo>
                    <a:pt x="39451" y="0"/>
                  </a:lnTo>
                  <a:lnTo>
                    <a:pt x="30197" y="1897"/>
                  </a:lnTo>
                  <a:lnTo>
                    <a:pt x="21603" y="5759"/>
                  </a:lnTo>
                  <a:lnTo>
                    <a:pt x="14027" y="11359"/>
                  </a:lnTo>
                  <a:lnTo>
                    <a:pt x="7790" y="18353"/>
                  </a:lnTo>
                  <a:lnTo>
                    <a:pt x="3351" y="26403"/>
                  </a:lnTo>
                  <a:lnTo>
                    <a:pt x="779" y="35217"/>
                  </a:lnTo>
                  <a:lnTo>
                    <a:pt x="0" y="44573"/>
                  </a:lnTo>
                  <a:lnTo>
                    <a:pt x="982" y="54304"/>
                  </a:lnTo>
                  <a:lnTo>
                    <a:pt x="3528" y="64290"/>
                  </a:lnTo>
                  <a:lnTo>
                    <a:pt x="7334" y="74283"/>
                  </a:lnTo>
                  <a:lnTo>
                    <a:pt x="12098" y="83919"/>
                  </a:lnTo>
                  <a:lnTo>
                    <a:pt x="17566" y="93022"/>
                  </a:lnTo>
                  <a:lnTo>
                    <a:pt x="23861" y="101270"/>
                  </a:lnTo>
                  <a:lnTo>
                    <a:pt x="31451" y="108133"/>
                  </a:lnTo>
                  <a:lnTo>
                    <a:pt x="40481" y="113441"/>
                  </a:lnTo>
                  <a:lnTo>
                    <a:pt x="50647" y="117021"/>
                  </a:lnTo>
                  <a:lnTo>
                    <a:pt x="61389" y="118534"/>
                  </a:lnTo>
                  <a:lnTo>
                    <a:pt x="72309" y="118000"/>
                  </a:lnTo>
                  <a:lnTo>
                    <a:pt x="82960" y="115837"/>
                  </a:lnTo>
                  <a:lnTo>
                    <a:pt x="93917" y="112361"/>
                  </a:lnTo>
                  <a:lnTo>
                    <a:pt x="107252" y="106150"/>
                  </a:lnTo>
                  <a:lnTo>
                    <a:pt x="126572" y="94781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885845" y="715937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4" y="90429"/>
                  </a:lnTo>
                  <a:lnTo>
                    <a:pt x="176" y="107292"/>
                  </a:lnTo>
                  <a:lnTo>
                    <a:pt x="825" y="124897"/>
                  </a:lnTo>
                  <a:lnTo>
                    <a:pt x="2074" y="143290"/>
                  </a:lnTo>
                  <a:lnTo>
                    <a:pt x="3726" y="162216"/>
                  </a:lnTo>
                  <a:lnTo>
                    <a:pt x="5374" y="181227"/>
                  </a:lnTo>
                  <a:lnTo>
                    <a:pt x="6777" y="200048"/>
                  </a:lnTo>
                  <a:lnTo>
                    <a:pt x="7870" y="218432"/>
                  </a:lnTo>
                  <a:lnTo>
                    <a:pt x="8678" y="236084"/>
                  </a:lnTo>
                  <a:lnTo>
                    <a:pt x="9256" y="252905"/>
                  </a:lnTo>
                  <a:lnTo>
                    <a:pt x="9661" y="268570"/>
                  </a:lnTo>
                  <a:lnTo>
                    <a:pt x="9986" y="284074"/>
                  </a:lnTo>
                  <a:lnTo>
                    <a:pt x="10258" y="301896"/>
                  </a:lnTo>
                  <a:lnTo>
                    <a:pt x="10528" y="326384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780559" y="873865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21057"/>
                  </a:moveTo>
                  <a:lnTo>
                    <a:pt x="209430" y="18123"/>
                  </a:lnTo>
                  <a:lnTo>
                    <a:pt x="198942" y="15341"/>
                  </a:lnTo>
                  <a:lnTo>
                    <a:pt x="188635" y="12446"/>
                  </a:lnTo>
                  <a:lnTo>
                    <a:pt x="178161" y="9578"/>
                  </a:lnTo>
                  <a:lnTo>
                    <a:pt x="167169" y="7062"/>
                  </a:lnTo>
                  <a:lnTo>
                    <a:pt x="155521" y="5051"/>
                  </a:lnTo>
                  <a:lnTo>
                    <a:pt x="143096" y="3538"/>
                  </a:lnTo>
                  <a:lnTo>
                    <a:pt x="129693" y="2444"/>
                  </a:lnTo>
                  <a:lnTo>
                    <a:pt x="115304" y="1671"/>
                  </a:lnTo>
                  <a:lnTo>
                    <a:pt x="100065" y="1134"/>
                  </a:lnTo>
                  <a:lnTo>
                    <a:pt x="84159" y="766"/>
                  </a:lnTo>
                  <a:lnTo>
                    <a:pt x="67778" y="516"/>
                  </a:lnTo>
                  <a:lnTo>
                    <a:pt x="51823" y="346"/>
                  </a:lnTo>
                  <a:lnTo>
                    <a:pt x="36322" y="213"/>
                  </a:lnTo>
                  <a:lnTo>
                    <a:pt x="19918" y="1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964145" y="926507"/>
              <a:ext cx="100685" cy="113040"/>
            </a:xfrm>
            <a:custGeom>
              <a:avLst/>
              <a:gdLst/>
              <a:ahLst/>
              <a:cxnLst/>
              <a:rect l="0" t="0" r="0" b="0"/>
              <a:pathLst>
                <a:path w="100685" h="113040">
                  <a:moveTo>
                    <a:pt x="16456" y="0"/>
                  </a:moveTo>
                  <a:lnTo>
                    <a:pt x="10722" y="8869"/>
                  </a:lnTo>
                  <a:lnTo>
                    <a:pt x="6439" y="17856"/>
                  </a:lnTo>
                  <a:lnTo>
                    <a:pt x="3236" y="27846"/>
                  </a:lnTo>
                  <a:lnTo>
                    <a:pt x="1048" y="38654"/>
                  </a:lnTo>
                  <a:lnTo>
                    <a:pt x="0" y="49817"/>
                  </a:lnTo>
                  <a:lnTo>
                    <a:pt x="68" y="61018"/>
                  </a:lnTo>
                  <a:lnTo>
                    <a:pt x="1410" y="71957"/>
                  </a:lnTo>
                  <a:lnTo>
                    <a:pt x="4435" y="82293"/>
                  </a:lnTo>
                  <a:lnTo>
                    <a:pt x="9210" y="91892"/>
                  </a:lnTo>
                  <a:lnTo>
                    <a:pt x="15519" y="100318"/>
                  </a:lnTo>
                  <a:lnTo>
                    <a:pt x="23039" y="106774"/>
                  </a:lnTo>
                  <a:lnTo>
                    <a:pt x="31463" y="110999"/>
                  </a:lnTo>
                  <a:lnTo>
                    <a:pt x="40370" y="113039"/>
                  </a:lnTo>
                  <a:lnTo>
                    <a:pt x="49261" y="112980"/>
                  </a:lnTo>
                  <a:lnTo>
                    <a:pt x="57862" y="111085"/>
                  </a:lnTo>
                  <a:lnTo>
                    <a:pt x="65939" y="107561"/>
                  </a:lnTo>
                  <a:lnTo>
                    <a:pt x="73217" y="102464"/>
                  </a:lnTo>
                  <a:lnTo>
                    <a:pt x="79627" y="95962"/>
                  </a:lnTo>
                  <a:lnTo>
                    <a:pt x="85102" y="88159"/>
                  </a:lnTo>
                  <a:lnTo>
                    <a:pt x="89489" y="79019"/>
                  </a:lnTo>
                  <a:lnTo>
                    <a:pt x="92814" y="68666"/>
                  </a:lnTo>
                  <a:lnTo>
                    <a:pt x="95239" y="57926"/>
                  </a:lnTo>
                  <a:lnTo>
                    <a:pt x="97222" y="47188"/>
                  </a:lnTo>
                  <a:lnTo>
                    <a:pt x="98937" y="35511"/>
                  </a:lnTo>
                  <a:lnTo>
                    <a:pt x="100684" y="2105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103754" y="915979"/>
              <a:ext cx="76889" cy="106493"/>
            </a:xfrm>
            <a:custGeom>
              <a:avLst/>
              <a:gdLst/>
              <a:ahLst/>
              <a:cxnLst/>
              <a:rect l="0" t="0" r="0" b="0"/>
              <a:pathLst>
                <a:path w="76889" h="106493">
                  <a:moveTo>
                    <a:pt x="3189" y="73699"/>
                  </a:moveTo>
                  <a:lnTo>
                    <a:pt x="6123" y="82501"/>
                  </a:lnTo>
                  <a:lnTo>
                    <a:pt x="8905" y="90847"/>
                  </a:lnTo>
                  <a:lnTo>
                    <a:pt x="11779" y="99469"/>
                  </a:lnTo>
                  <a:lnTo>
                    <a:pt x="13867" y="105735"/>
                  </a:lnTo>
                  <a:lnTo>
                    <a:pt x="14119" y="106492"/>
                  </a:lnTo>
                  <a:lnTo>
                    <a:pt x="12983" y="103080"/>
                  </a:lnTo>
                  <a:lnTo>
                    <a:pt x="10973" y="97051"/>
                  </a:lnTo>
                  <a:lnTo>
                    <a:pt x="8420" y="89395"/>
                  </a:lnTo>
                  <a:lnTo>
                    <a:pt x="5537" y="80716"/>
                  </a:lnTo>
                  <a:lnTo>
                    <a:pt x="2774" y="71389"/>
                  </a:lnTo>
                  <a:lnTo>
                    <a:pt x="823" y="61646"/>
                  </a:lnTo>
                  <a:lnTo>
                    <a:pt x="0" y="51643"/>
                  </a:lnTo>
                  <a:lnTo>
                    <a:pt x="600" y="41800"/>
                  </a:lnTo>
                  <a:lnTo>
                    <a:pt x="3056" y="32793"/>
                  </a:lnTo>
                  <a:lnTo>
                    <a:pt x="7419" y="24924"/>
                  </a:lnTo>
                  <a:lnTo>
                    <a:pt x="13604" y="18318"/>
                  </a:lnTo>
                  <a:lnTo>
                    <a:pt x="21566" y="13097"/>
                  </a:lnTo>
                  <a:lnTo>
                    <a:pt x="31086" y="9177"/>
                  </a:lnTo>
                  <a:lnTo>
                    <a:pt x="41246" y="6334"/>
                  </a:lnTo>
                  <a:lnTo>
                    <a:pt x="51523" y="4019"/>
                  </a:lnTo>
                  <a:lnTo>
                    <a:pt x="62814" y="2023"/>
                  </a:lnTo>
                  <a:lnTo>
                    <a:pt x="76888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233285" y="937036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1999" y="39070"/>
                  </a:lnTo>
                  <a:lnTo>
                    <a:pt x="3695" y="50678"/>
                  </a:lnTo>
                  <a:lnTo>
                    <a:pt x="5545" y="63825"/>
                  </a:lnTo>
                  <a:lnTo>
                    <a:pt x="7712" y="83029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233285" y="8422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306984" y="907134"/>
              <a:ext cx="294799" cy="319574"/>
            </a:xfrm>
            <a:custGeom>
              <a:avLst/>
              <a:gdLst/>
              <a:ahLst/>
              <a:cxnLst/>
              <a:rect l="0" t="0" r="0" b="0"/>
              <a:pathLst>
                <a:path w="294799" h="319574">
                  <a:moveTo>
                    <a:pt x="0" y="29902"/>
                  </a:moveTo>
                  <a:lnTo>
                    <a:pt x="2934" y="41570"/>
                  </a:lnTo>
                  <a:lnTo>
                    <a:pt x="5717" y="52059"/>
                  </a:lnTo>
                  <a:lnTo>
                    <a:pt x="8616" y="62365"/>
                  </a:lnTo>
                  <a:lnTo>
                    <a:pt x="11656" y="72839"/>
                  </a:lnTo>
                  <a:lnTo>
                    <a:pt x="14821" y="83831"/>
                  </a:lnTo>
                  <a:lnTo>
                    <a:pt x="18050" y="95363"/>
                  </a:lnTo>
                  <a:lnTo>
                    <a:pt x="20097" y="103523"/>
                  </a:lnTo>
                  <a:lnTo>
                    <a:pt x="19787" y="103931"/>
                  </a:lnTo>
                  <a:lnTo>
                    <a:pt x="18421" y="98935"/>
                  </a:lnTo>
                  <a:lnTo>
                    <a:pt x="17286" y="91058"/>
                  </a:lnTo>
                  <a:lnTo>
                    <a:pt x="16957" y="81750"/>
                  </a:lnTo>
                  <a:lnTo>
                    <a:pt x="17528" y="71759"/>
                  </a:lnTo>
                  <a:lnTo>
                    <a:pt x="18889" y="61451"/>
                  </a:lnTo>
                  <a:lnTo>
                    <a:pt x="20886" y="51014"/>
                  </a:lnTo>
                  <a:lnTo>
                    <a:pt x="23851" y="41023"/>
                  </a:lnTo>
                  <a:lnTo>
                    <a:pt x="28574" y="32435"/>
                  </a:lnTo>
                  <a:lnTo>
                    <a:pt x="35335" y="25669"/>
                  </a:lnTo>
                  <a:lnTo>
                    <a:pt x="43638" y="21125"/>
                  </a:lnTo>
                  <a:lnTo>
                    <a:pt x="52511" y="19421"/>
                  </a:lnTo>
                  <a:lnTo>
                    <a:pt x="61329" y="20613"/>
                  </a:lnTo>
                  <a:lnTo>
                    <a:pt x="69840" y="24311"/>
                  </a:lnTo>
                  <a:lnTo>
                    <a:pt x="78001" y="29982"/>
                  </a:lnTo>
                  <a:lnTo>
                    <a:pt x="85850" y="37125"/>
                  </a:lnTo>
                  <a:lnTo>
                    <a:pt x="93289" y="45493"/>
                  </a:lnTo>
                  <a:lnTo>
                    <a:pt x="100073" y="55077"/>
                  </a:lnTo>
                  <a:lnTo>
                    <a:pt x="106127" y="65769"/>
                  </a:lnTo>
                  <a:lnTo>
                    <a:pt x="111687" y="77049"/>
                  </a:lnTo>
                  <a:lnTo>
                    <a:pt x="117189" y="88087"/>
                  </a:lnTo>
                  <a:lnTo>
                    <a:pt x="122903" y="98427"/>
                  </a:lnTo>
                  <a:lnTo>
                    <a:pt x="129234" y="107657"/>
                  </a:lnTo>
                  <a:lnTo>
                    <a:pt x="136781" y="115253"/>
                  </a:lnTo>
                  <a:lnTo>
                    <a:pt x="145751" y="121089"/>
                  </a:lnTo>
                  <a:lnTo>
                    <a:pt x="155863" y="125041"/>
                  </a:lnTo>
                  <a:lnTo>
                    <a:pt x="166557" y="126811"/>
                  </a:lnTo>
                  <a:lnTo>
                    <a:pt x="177447" y="126449"/>
                  </a:lnTo>
                  <a:lnTo>
                    <a:pt x="188180" y="124277"/>
                  </a:lnTo>
                  <a:lnTo>
                    <a:pt x="198379" y="120694"/>
                  </a:lnTo>
                  <a:lnTo>
                    <a:pt x="207892" y="116058"/>
                  </a:lnTo>
                  <a:lnTo>
                    <a:pt x="216430" y="110339"/>
                  </a:lnTo>
                  <a:lnTo>
                    <a:pt x="223494" y="103144"/>
                  </a:lnTo>
                  <a:lnTo>
                    <a:pt x="228945" y="94383"/>
                  </a:lnTo>
                  <a:lnTo>
                    <a:pt x="232793" y="84399"/>
                  </a:lnTo>
                  <a:lnTo>
                    <a:pt x="235019" y="73780"/>
                  </a:lnTo>
                  <a:lnTo>
                    <a:pt x="235772" y="62938"/>
                  </a:lnTo>
                  <a:lnTo>
                    <a:pt x="235162" y="52235"/>
                  </a:lnTo>
                  <a:lnTo>
                    <a:pt x="233165" y="42056"/>
                  </a:lnTo>
                  <a:lnTo>
                    <a:pt x="229895" y="32552"/>
                  </a:lnTo>
                  <a:lnTo>
                    <a:pt x="225413" y="23849"/>
                  </a:lnTo>
                  <a:lnTo>
                    <a:pt x="219656" y="16142"/>
                  </a:lnTo>
                  <a:lnTo>
                    <a:pt x="212714" y="9450"/>
                  </a:lnTo>
                  <a:lnTo>
                    <a:pt x="204952" y="4125"/>
                  </a:lnTo>
                  <a:lnTo>
                    <a:pt x="196903" y="901"/>
                  </a:lnTo>
                  <a:lnTo>
                    <a:pt x="188904" y="0"/>
                  </a:lnTo>
                  <a:lnTo>
                    <a:pt x="181247" y="1343"/>
                  </a:lnTo>
                  <a:lnTo>
                    <a:pt x="174257" y="4829"/>
                  </a:lnTo>
                  <a:lnTo>
                    <a:pt x="168045" y="10177"/>
                  </a:lnTo>
                  <a:lnTo>
                    <a:pt x="162705" y="17173"/>
                  </a:lnTo>
                  <a:lnTo>
                    <a:pt x="158408" y="25754"/>
                  </a:lnTo>
                  <a:lnTo>
                    <a:pt x="155155" y="35735"/>
                  </a:lnTo>
                  <a:lnTo>
                    <a:pt x="153121" y="46519"/>
                  </a:lnTo>
                  <a:lnTo>
                    <a:pt x="152729" y="57215"/>
                  </a:lnTo>
                  <a:lnTo>
                    <a:pt x="154067" y="67318"/>
                  </a:lnTo>
                  <a:lnTo>
                    <a:pt x="157254" y="76217"/>
                  </a:lnTo>
                  <a:lnTo>
                    <a:pt x="162592" y="83058"/>
                  </a:lnTo>
                  <a:lnTo>
                    <a:pt x="170024" y="87570"/>
                  </a:lnTo>
                  <a:lnTo>
                    <a:pt x="178740" y="89649"/>
                  </a:lnTo>
                  <a:lnTo>
                    <a:pt x="187428" y="89090"/>
                  </a:lnTo>
                  <a:lnTo>
                    <a:pt x="195352" y="86087"/>
                  </a:lnTo>
                  <a:lnTo>
                    <a:pt x="202919" y="82392"/>
                  </a:lnTo>
                  <a:lnTo>
                    <a:pt x="210308" y="80773"/>
                  </a:lnTo>
                  <a:lnTo>
                    <a:pt x="216428" y="82482"/>
                  </a:lnTo>
                  <a:lnTo>
                    <a:pt x="221033" y="87773"/>
                  </a:lnTo>
                  <a:lnTo>
                    <a:pt x="224344" y="96264"/>
                  </a:lnTo>
                  <a:lnTo>
                    <a:pt x="226664" y="107161"/>
                  </a:lnTo>
                  <a:lnTo>
                    <a:pt x="228266" y="119520"/>
                  </a:lnTo>
                  <a:lnTo>
                    <a:pt x="229360" y="132678"/>
                  </a:lnTo>
                  <a:lnTo>
                    <a:pt x="230104" y="146256"/>
                  </a:lnTo>
                  <a:lnTo>
                    <a:pt x="230604" y="160051"/>
                  </a:lnTo>
                  <a:lnTo>
                    <a:pt x="230942" y="173963"/>
                  </a:lnTo>
                  <a:lnTo>
                    <a:pt x="231170" y="188103"/>
                  </a:lnTo>
                  <a:lnTo>
                    <a:pt x="231321" y="202750"/>
                  </a:lnTo>
                  <a:lnTo>
                    <a:pt x="231418" y="218014"/>
                  </a:lnTo>
                  <a:lnTo>
                    <a:pt x="231313" y="233691"/>
                  </a:lnTo>
                  <a:lnTo>
                    <a:pt x="230710" y="249370"/>
                  </a:lnTo>
                  <a:lnTo>
                    <a:pt x="229478" y="264792"/>
                  </a:lnTo>
                  <a:lnTo>
                    <a:pt x="227328" y="279401"/>
                  </a:lnTo>
                  <a:lnTo>
                    <a:pt x="223748" y="292300"/>
                  </a:lnTo>
                  <a:lnTo>
                    <a:pt x="218599" y="303142"/>
                  </a:lnTo>
                  <a:lnTo>
                    <a:pt x="212209" y="311589"/>
                  </a:lnTo>
                  <a:lnTo>
                    <a:pt x="205163" y="317071"/>
                  </a:lnTo>
                  <a:lnTo>
                    <a:pt x="197873" y="319573"/>
                  </a:lnTo>
                  <a:lnTo>
                    <a:pt x="190540" y="319509"/>
                  </a:lnTo>
                  <a:lnTo>
                    <a:pt x="183245" y="317431"/>
                  </a:lnTo>
                  <a:lnTo>
                    <a:pt x="176013" y="313853"/>
                  </a:lnTo>
                  <a:lnTo>
                    <a:pt x="169005" y="309033"/>
                  </a:lnTo>
                  <a:lnTo>
                    <a:pt x="162519" y="302983"/>
                  </a:lnTo>
                  <a:lnTo>
                    <a:pt x="156680" y="295808"/>
                  </a:lnTo>
                  <a:lnTo>
                    <a:pt x="151777" y="287704"/>
                  </a:lnTo>
                  <a:lnTo>
                    <a:pt x="148313" y="278886"/>
                  </a:lnTo>
                  <a:lnTo>
                    <a:pt x="146430" y="269545"/>
                  </a:lnTo>
                  <a:lnTo>
                    <a:pt x="145963" y="259831"/>
                  </a:lnTo>
                  <a:lnTo>
                    <a:pt x="146630" y="249858"/>
                  </a:lnTo>
                  <a:lnTo>
                    <a:pt x="148162" y="239709"/>
                  </a:lnTo>
                  <a:lnTo>
                    <a:pt x="150816" y="229606"/>
                  </a:lnTo>
                  <a:lnTo>
                    <a:pt x="155332" y="219896"/>
                  </a:lnTo>
                  <a:lnTo>
                    <a:pt x="161964" y="210735"/>
                  </a:lnTo>
                  <a:lnTo>
                    <a:pt x="170519" y="202109"/>
                  </a:lnTo>
                  <a:lnTo>
                    <a:pt x="180628" y="193928"/>
                  </a:lnTo>
                  <a:lnTo>
                    <a:pt x="191907" y="186089"/>
                  </a:lnTo>
                  <a:lnTo>
                    <a:pt x="203867" y="178502"/>
                  </a:lnTo>
                  <a:lnTo>
                    <a:pt x="215955" y="171093"/>
                  </a:lnTo>
                  <a:lnTo>
                    <a:pt x="227850" y="163809"/>
                  </a:lnTo>
                  <a:lnTo>
                    <a:pt x="239292" y="156610"/>
                  </a:lnTo>
                  <a:lnTo>
                    <a:pt x="249983" y="149470"/>
                  </a:lnTo>
                  <a:lnTo>
                    <a:pt x="259833" y="142379"/>
                  </a:lnTo>
                  <a:lnTo>
                    <a:pt x="268628" y="135627"/>
                  </a:lnTo>
                  <a:lnTo>
                    <a:pt x="276806" y="129135"/>
                  </a:lnTo>
                  <a:lnTo>
                    <a:pt x="285081" y="122332"/>
                  </a:lnTo>
                  <a:lnTo>
                    <a:pt x="294798" y="11413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654425" y="715937"/>
              <a:ext cx="63172" cy="463255"/>
            </a:xfrm>
            <a:custGeom>
              <a:avLst/>
              <a:gdLst/>
              <a:ahLst/>
              <a:cxnLst/>
              <a:rect l="0" t="0" r="0" b="0"/>
              <a:pathLst>
                <a:path w="63172" h="463255">
                  <a:moveTo>
                    <a:pt x="63171" y="0"/>
                  </a:moveTo>
                  <a:lnTo>
                    <a:pt x="60236" y="8802"/>
                  </a:lnTo>
                  <a:lnTo>
                    <a:pt x="57455" y="17148"/>
                  </a:lnTo>
                  <a:lnTo>
                    <a:pt x="54555" y="25861"/>
                  </a:lnTo>
                  <a:lnTo>
                    <a:pt x="51514" y="35500"/>
                  </a:lnTo>
                  <a:lnTo>
                    <a:pt x="48349" y="46940"/>
                  </a:lnTo>
                  <a:lnTo>
                    <a:pt x="45090" y="60483"/>
                  </a:lnTo>
                  <a:lnTo>
                    <a:pt x="41924" y="75628"/>
                  </a:lnTo>
                  <a:lnTo>
                    <a:pt x="39181" y="91394"/>
                  </a:lnTo>
                  <a:lnTo>
                    <a:pt x="37006" y="107142"/>
                  </a:lnTo>
                  <a:lnTo>
                    <a:pt x="35377" y="122611"/>
                  </a:lnTo>
                  <a:lnTo>
                    <a:pt x="34202" y="137749"/>
                  </a:lnTo>
                  <a:lnTo>
                    <a:pt x="33368" y="152593"/>
                  </a:lnTo>
                  <a:lnTo>
                    <a:pt x="32621" y="167204"/>
                  </a:lnTo>
                  <a:lnTo>
                    <a:pt x="31579" y="181642"/>
                  </a:lnTo>
                  <a:lnTo>
                    <a:pt x="30062" y="195970"/>
                  </a:lnTo>
                  <a:lnTo>
                    <a:pt x="28228" y="210714"/>
                  </a:lnTo>
                  <a:lnTo>
                    <a:pt x="26459" y="226824"/>
                  </a:lnTo>
                  <a:lnTo>
                    <a:pt x="24973" y="244694"/>
                  </a:lnTo>
                  <a:lnTo>
                    <a:pt x="23825" y="263748"/>
                  </a:lnTo>
                  <a:lnTo>
                    <a:pt x="22980" y="282770"/>
                  </a:lnTo>
                  <a:lnTo>
                    <a:pt x="22374" y="301037"/>
                  </a:lnTo>
                  <a:lnTo>
                    <a:pt x="21778" y="318199"/>
                  </a:lnTo>
                  <a:lnTo>
                    <a:pt x="20840" y="334024"/>
                  </a:lnTo>
                  <a:lnTo>
                    <a:pt x="19388" y="348564"/>
                  </a:lnTo>
                  <a:lnTo>
                    <a:pt x="17429" y="362515"/>
                  </a:lnTo>
                  <a:lnTo>
                    <a:pt x="15041" y="377044"/>
                  </a:lnTo>
                  <a:lnTo>
                    <a:pt x="12328" y="392734"/>
                  </a:lnTo>
                  <a:lnTo>
                    <a:pt x="9530" y="408748"/>
                  </a:lnTo>
                  <a:lnTo>
                    <a:pt x="6744" y="424680"/>
                  </a:lnTo>
                  <a:lnTo>
                    <a:pt x="3725" y="44193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421866" y="1151227"/>
              <a:ext cx="211296" cy="277662"/>
            </a:xfrm>
            <a:custGeom>
              <a:avLst/>
              <a:gdLst/>
              <a:ahLst/>
              <a:cxnLst/>
              <a:rect l="0" t="0" r="0" b="0"/>
              <a:pathLst>
                <a:path w="211296" h="277662">
                  <a:moveTo>
                    <a:pt x="211295" y="38493"/>
                  </a:moveTo>
                  <a:lnTo>
                    <a:pt x="205360" y="32692"/>
                  </a:lnTo>
                  <a:lnTo>
                    <a:pt x="199155" y="27768"/>
                  </a:lnTo>
                  <a:lnTo>
                    <a:pt x="192059" y="23265"/>
                  </a:lnTo>
                  <a:lnTo>
                    <a:pt x="184120" y="19044"/>
                  </a:lnTo>
                  <a:lnTo>
                    <a:pt x="175473" y="15031"/>
                  </a:lnTo>
                  <a:lnTo>
                    <a:pt x="166273" y="11174"/>
                  </a:lnTo>
                  <a:lnTo>
                    <a:pt x="156501" y="7594"/>
                  </a:lnTo>
                  <a:lnTo>
                    <a:pt x="145963" y="4567"/>
                  </a:lnTo>
                  <a:lnTo>
                    <a:pt x="134616" y="2203"/>
                  </a:lnTo>
                  <a:lnTo>
                    <a:pt x="122558" y="616"/>
                  </a:lnTo>
                  <a:lnTo>
                    <a:pt x="109932" y="0"/>
                  </a:lnTo>
                  <a:lnTo>
                    <a:pt x="96891" y="370"/>
                  </a:lnTo>
                  <a:lnTo>
                    <a:pt x="83878" y="1754"/>
                  </a:lnTo>
                  <a:lnTo>
                    <a:pt x="71602" y="4278"/>
                  </a:lnTo>
                  <a:lnTo>
                    <a:pt x="60387" y="7902"/>
                  </a:lnTo>
                  <a:lnTo>
                    <a:pt x="50212" y="12453"/>
                  </a:lnTo>
                  <a:lnTo>
                    <a:pt x="40911" y="17723"/>
                  </a:lnTo>
                  <a:lnTo>
                    <a:pt x="32286" y="23531"/>
                  </a:lnTo>
                  <a:lnTo>
                    <a:pt x="24323" y="29887"/>
                  </a:lnTo>
                  <a:lnTo>
                    <a:pt x="17185" y="36984"/>
                  </a:lnTo>
                  <a:lnTo>
                    <a:pt x="10906" y="44871"/>
                  </a:lnTo>
                  <a:lnTo>
                    <a:pt x="5705" y="53455"/>
                  </a:lnTo>
                  <a:lnTo>
                    <a:pt x="2041" y="62595"/>
                  </a:lnTo>
                  <a:lnTo>
                    <a:pt x="39" y="72139"/>
                  </a:lnTo>
                  <a:lnTo>
                    <a:pt x="0" y="81480"/>
                  </a:lnTo>
                  <a:lnTo>
                    <a:pt x="2551" y="89606"/>
                  </a:lnTo>
                  <a:lnTo>
                    <a:pt x="7789" y="96064"/>
                  </a:lnTo>
                  <a:lnTo>
                    <a:pt x="15376" y="100906"/>
                  </a:lnTo>
                  <a:lnTo>
                    <a:pt x="24818" y="104404"/>
                  </a:lnTo>
                  <a:lnTo>
                    <a:pt x="35647" y="106870"/>
                  </a:lnTo>
                  <a:lnTo>
                    <a:pt x="47473" y="108580"/>
                  </a:lnTo>
                  <a:lnTo>
                    <a:pt x="60001" y="109752"/>
                  </a:lnTo>
                  <a:lnTo>
                    <a:pt x="73009" y="110555"/>
                  </a:lnTo>
                  <a:lnTo>
                    <a:pt x="86183" y="111267"/>
                  </a:lnTo>
                  <a:lnTo>
                    <a:pt x="99107" y="112279"/>
                  </a:lnTo>
                  <a:lnTo>
                    <a:pt x="111580" y="113782"/>
                  </a:lnTo>
                  <a:lnTo>
                    <a:pt x="123584" y="115944"/>
                  </a:lnTo>
                  <a:lnTo>
                    <a:pt x="135185" y="118998"/>
                  </a:lnTo>
                  <a:lnTo>
                    <a:pt x="146464" y="122985"/>
                  </a:lnTo>
                  <a:lnTo>
                    <a:pt x="157176" y="127951"/>
                  </a:lnTo>
                  <a:lnTo>
                    <a:pt x="166770" y="134033"/>
                  </a:lnTo>
                  <a:lnTo>
                    <a:pt x="175040" y="141203"/>
                  </a:lnTo>
                  <a:lnTo>
                    <a:pt x="182086" y="149458"/>
                  </a:lnTo>
                  <a:lnTo>
                    <a:pt x="188134" y="158901"/>
                  </a:lnTo>
                  <a:lnTo>
                    <a:pt x="193418" y="169475"/>
                  </a:lnTo>
                  <a:lnTo>
                    <a:pt x="197816" y="181000"/>
                  </a:lnTo>
                  <a:lnTo>
                    <a:pt x="200872" y="193260"/>
                  </a:lnTo>
                  <a:lnTo>
                    <a:pt x="202439" y="206052"/>
                  </a:lnTo>
                  <a:lnTo>
                    <a:pt x="202340" y="218895"/>
                  </a:lnTo>
                  <a:lnTo>
                    <a:pt x="200220" y="231057"/>
                  </a:lnTo>
                  <a:lnTo>
                    <a:pt x="196082" y="242188"/>
                  </a:lnTo>
                  <a:lnTo>
                    <a:pt x="190049" y="251965"/>
                  </a:lnTo>
                  <a:lnTo>
                    <a:pt x="182187" y="259935"/>
                  </a:lnTo>
                  <a:lnTo>
                    <a:pt x="172711" y="266036"/>
                  </a:lnTo>
                  <a:lnTo>
                    <a:pt x="161774" y="270506"/>
                  </a:lnTo>
                  <a:lnTo>
                    <a:pt x="149385" y="273689"/>
                  </a:lnTo>
                  <a:lnTo>
                    <a:pt x="135692" y="275906"/>
                  </a:lnTo>
                  <a:lnTo>
                    <a:pt x="121261" y="277264"/>
                  </a:lnTo>
                  <a:lnTo>
                    <a:pt x="106962" y="277661"/>
                  </a:lnTo>
                  <a:lnTo>
                    <a:pt x="93283" y="277121"/>
                  </a:lnTo>
                  <a:lnTo>
                    <a:pt x="80588" y="275939"/>
                  </a:lnTo>
                  <a:lnTo>
                    <a:pt x="67948" y="274487"/>
                  </a:lnTo>
                  <a:lnTo>
                    <a:pt x="53142" y="272638"/>
                  </a:lnTo>
                  <a:lnTo>
                    <a:pt x="32310" y="27012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650030" y="1281292"/>
              <a:ext cx="130530" cy="140243"/>
            </a:xfrm>
            <a:custGeom>
              <a:avLst/>
              <a:gdLst/>
              <a:ahLst/>
              <a:cxnLst/>
              <a:rect l="0" t="0" r="0" b="0"/>
              <a:pathLst>
                <a:path w="130530" h="140243">
                  <a:moveTo>
                    <a:pt x="35773" y="66355"/>
                  </a:moveTo>
                  <a:lnTo>
                    <a:pt x="44574" y="63421"/>
                  </a:lnTo>
                  <a:lnTo>
                    <a:pt x="52921" y="60639"/>
                  </a:lnTo>
                  <a:lnTo>
                    <a:pt x="61610" y="57731"/>
                  </a:lnTo>
                  <a:lnTo>
                    <a:pt x="70386" y="54345"/>
                  </a:lnTo>
                  <a:lnTo>
                    <a:pt x="78584" y="49883"/>
                  </a:lnTo>
                  <a:lnTo>
                    <a:pt x="85856" y="44117"/>
                  </a:lnTo>
                  <a:lnTo>
                    <a:pt x="91701" y="37301"/>
                  </a:lnTo>
                  <a:lnTo>
                    <a:pt x="95336" y="29965"/>
                  </a:lnTo>
                  <a:lnTo>
                    <a:pt x="96542" y="22486"/>
                  </a:lnTo>
                  <a:lnTo>
                    <a:pt x="95248" y="15366"/>
                  </a:lnTo>
                  <a:lnTo>
                    <a:pt x="91270" y="9278"/>
                  </a:lnTo>
                  <a:lnTo>
                    <a:pt x="84785" y="4497"/>
                  </a:lnTo>
                  <a:lnTo>
                    <a:pt x="76385" y="1272"/>
                  </a:lnTo>
                  <a:lnTo>
                    <a:pt x="66854" y="0"/>
                  </a:lnTo>
                  <a:lnTo>
                    <a:pt x="56753" y="700"/>
                  </a:lnTo>
                  <a:lnTo>
                    <a:pt x="46552" y="3101"/>
                  </a:lnTo>
                  <a:lnTo>
                    <a:pt x="36710" y="6837"/>
                  </a:lnTo>
                  <a:lnTo>
                    <a:pt x="27439" y="11576"/>
                  </a:lnTo>
                  <a:lnTo>
                    <a:pt x="19062" y="17365"/>
                  </a:lnTo>
                  <a:lnTo>
                    <a:pt x="12105" y="24605"/>
                  </a:lnTo>
                  <a:lnTo>
                    <a:pt x="6725" y="33397"/>
                  </a:lnTo>
                  <a:lnTo>
                    <a:pt x="2926" y="43402"/>
                  </a:lnTo>
                  <a:lnTo>
                    <a:pt x="733" y="54035"/>
                  </a:lnTo>
                  <a:lnTo>
                    <a:pt x="0" y="64891"/>
                  </a:lnTo>
                  <a:lnTo>
                    <a:pt x="626" y="75772"/>
                  </a:lnTo>
                  <a:lnTo>
                    <a:pt x="2632" y="86604"/>
                  </a:lnTo>
                  <a:lnTo>
                    <a:pt x="5908" y="97360"/>
                  </a:lnTo>
                  <a:lnTo>
                    <a:pt x="10394" y="107717"/>
                  </a:lnTo>
                  <a:lnTo>
                    <a:pt x="16154" y="117073"/>
                  </a:lnTo>
                  <a:lnTo>
                    <a:pt x="23103" y="125173"/>
                  </a:lnTo>
                  <a:lnTo>
                    <a:pt x="31039" y="131765"/>
                  </a:lnTo>
                  <a:lnTo>
                    <a:pt x="39736" y="136445"/>
                  </a:lnTo>
                  <a:lnTo>
                    <a:pt x="48998" y="139183"/>
                  </a:lnTo>
                  <a:lnTo>
                    <a:pt x="58828" y="140242"/>
                  </a:lnTo>
                  <a:lnTo>
                    <a:pt x="69409" y="139982"/>
                  </a:lnTo>
                  <a:lnTo>
                    <a:pt x="80770" y="138743"/>
                  </a:lnTo>
                  <a:lnTo>
                    <a:pt x="92206" y="136957"/>
                  </a:lnTo>
                  <a:lnTo>
                    <a:pt x="103495" y="134969"/>
                  </a:lnTo>
                  <a:lnTo>
                    <a:pt x="115630" y="132610"/>
                  </a:lnTo>
                  <a:lnTo>
                    <a:pt x="130529" y="12952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800383" y="1326433"/>
              <a:ext cx="85463" cy="124268"/>
            </a:xfrm>
            <a:custGeom>
              <a:avLst/>
              <a:gdLst/>
              <a:ahLst/>
              <a:cxnLst/>
              <a:rect l="0" t="0" r="0" b="0"/>
              <a:pathLst>
                <a:path w="85463" h="124268">
                  <a:moveTo>
                    <a:pt x="11762" y="42271"/>
                  </a:moveTo>
                  <a:lnTo>
                    <a:pt x="8963" y="54006"/>
                  </a:lnTo>
                  <a:lnTo>
                    <a:pt x="7461" y="65135"/>
                  </a:lnTo>
                  <a:lnTo>
                    <a:pt x="7158" y="76729"/>
                  </a:lnTo>
                  <a:lnTo>
                    <a:pt x="8010" y="88717"/>
                  </a:lnTo>
                  <a:lnTo>
                    <a:pt x="10126" y="100729"/>
                  </a:lnTo>
                  <a:lnTo>
                    <a:pt x="13426" y="112461"/>
                  </a:lnTo>
                  <a:lnTo>
                    <a:pt x="16932" y="121343"/>
                  </a:lnTo>
                  <a:lnTo>
                    <a:pt x="19046" y="124267"/>
                  </a:lnTo>
                  <a:lnTo>
                    <a:pt x="19324" y="122288"/>
                  </a:lnTo>
                  <a:lnTo>
                    <a:pt x="18204" y="117104"/>
                  </a:lnTo>
                  <a:lnTo>
                    <a:pt x="16180" y="109929"/>
                  </a:lnTo>
                  <a:lnTo>
                    <a:pt x="13602" y="101526"/>
                  </a:lnTo>
                  <a:lnTo>
                    <a:pt x="10681" y="92358"/>
                  </a:lnTo>
                  <a:lnTo>
                    <a:pt x="7548" y="82709"/>
                  </a:lnTo>
                  <a:lnTo>
                    <a:pt x="4295" y="72757"/>
                  </a:lnTo>
                  <a:lnTo>
                    <a:pt x="1462" y="62776"/>
                  </a:lnTo>
                  <a:lnTo>
                    <a:pt x="0" y="53142"/>
                  </a:lnTo>
                  <a:lnTo>
                    <a:pt x="319" y="44030"/>
                  </a:lnTo>
                  <a:lnTo>
                    <a:pt x="2330" y="35434"/>
                  </a:lnTo>
                  <a:lnTo>
                    <a:pt x="5740" y="27274"/>
                  </a:lnTo>
                  <a:lnTo>
                    <a:pt x="10223" y="19462"/>
                  </a:lnTo>
                  <a:lnTo>
                    <a:pt x="15653" y="12402"/>
                  </a:lnTo>
                  <a:lnTo>
                    <a:pt x="22115" y="6944"/>
                  </a:lnTo>
                  <a:lnTo>
                    <a:pt x="29561" y="3419"/>
                  </a:lnTo>
                  <a:lnTo>
                    <a:pt x="37768" y="1527"/>
                  </a:lnTo>
                  <a:lnTo>
                    <a:pt x="47413" y="419"/>
                  </a:lnTo>
                  <a:lnTo>
                    <a:pt x="61578" y="0"/>
                  </a:lnTo>
                  <a:lnTo>
                    <a:pt x="85462" y="15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938487" y="1316062"/>
              <a:ext cx="105286" cy="119720"/>
            </a:xfrm>
            <a:custGeom>
              <a:avLst/>
              <a:gdLst/>
              <a:ahLst/>
              <a:cxnLst/>
              <a:rect l="0" t="0" r="0" b="0"/>
              <a:pathLst>
                <a:path w="105286" h="119720">
                  <a:moveTo>
                    <a:pt x="0" y="10528"/>
                  </a:moveTo>
                  <a:lnTo>
                    <a:pt x="2934" y="22196"/>
                  </a:lnTo>
                  <a:lnTo>
                    <a:pt x="5716" y="32685"/>
                  </a:lnTo>
                  <a:lnTo>
                    <a:pt x="8615" y="42987"/>
                  </a:lnTo>
                  <a:lnTo>
                    <a:pt x="11656" y="53288"/>
                  </a:lnTo>
                  <a:lnTo>
                    <a:pt x="14822" y="63632"/>
                  </a:lnTo>
                  <a:lnTo>
                    <a:pt x="18090" y="74017"/>
                  </a:lnTo>
                  <a:lnTo>
                    <a:pt x="21601" y="84272"/>
                  </a:lnTo>
                  <a:lnTo>
                    <a:pt x="25640" y="94082"/>
                  </a:lnTo>
                  <a:lnTo>
                    <a:pt x="30321" y="103290"/>
                  </a:lnTo>
                  <a:lnTo>
                    <a:pt x="35602" y="111268"/>
                  </a:lnTo>
                  <a:lnTo>
                    <a:pt x="41372" y="116884"/>
                  </a:lnTo>
                  <a:lnTo>
                    <a:pt x="47503" y="119719"/>
                  </a:lnTo>
                  <a:lnTo>
                    <a:pt x="53568" y="119671"/>
                  </a:lnTo>
                  <a:lnTo>
                    <a:pt x="58874" y="116606"/>
                  </a:lnTo>
                  <a:lnTo>
                    <a:pt x="63109" y="110770"/>
                  </a:lnTo>
                  <a:lnTo>
                    <a:pt x="66458" y="102820"/>
                  </a:lnTo>
                  <a:lnTo>
                    <a:pt x="69404" y="93600"/>
                  </a:lnTo>
                  <a:lnTo>
                    <a:pt x="72278" y="83707"/>
                  </a:lnTo>
                  <a:lnTo>
                    <a:pt x="75227" y="73477"/>
                  </a:lnTo>
                  <a:lnTo>
                    <a:pt x="78294" y="63085"/>
                  </a:lnTo>
                  <a:lnTo>
                    <a:pt x="81476" y="52625"/>
                  </a:lnTo>
                  <a:lnTo>
                    <a:pt x="84790" y="42400"/>
                  </a:lnTo>
                  <a:lnTo>
                    <a:pt x="88725" y="31835"/>
                  </a:lnTo>
                  <a:lnTo>
                    <a:pt x="94743" y="1888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106943" y="1337119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2866" y="11802"/>
                  </a:lnTo>
                  <a:lnTo>
                    <a:pt x="5009" y="23571"/>
                  </a:lnTo>
                  <a:lnTo>
                    <a:pt x="6616" y="36456"/>
                  </a:lnTo>
                  <a:lnTo>
                    <a:pt x="7969" y="50132"/>
                  </a:lnTo>
                  <a:lnTo>
                    <a:pt x="9467" y="63812"/>
                  </a:lnTo>
                  <a:lnTo>
                    <a:pt x="11312" y="77014"/>
                  </a:lnTo>
                  <a:lnTo>
                    <a:pt x="13389" y="89161"/>
                  </a:lnTo>
                  <a:lnTo>
                    <a:pt x="15545" y="100617"/>
                  </a:lnTo>
                  <a:lnTo>
                    <a:pt x="17975" y="112380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106943" y="1242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182902" y="1308207"/>
              <a:ext cx="239897" cy="169910"/>
            </a:xfrm>
            <a:custGeom>
              <a:avLst/>
              <a:gdLst/>
              <a:ahLst/>
              <a:cxnLst/>
              <a:rect l="0" t="0" r="0" b="0"/>
              <a:pathLst>
                <a:path w="239897" h="169910">
                  <a:moveTo>
                    <a:pt x="81968" y="7855"/>
                  </a:moveTo>
                  <a:lnTo>
                    <a:pt x="73100" y="5055"/>
                  </a:lnTo>
                  <a:lnTo>
                    <a:pt x="64112" y="3553"/>
                  </a:lnTo>
                  <a:lnTo>
                    <a:pt x="54127" y="3251"/>
                  </a:lnTo>
                  <a:lnTo>
                    <a:pt x="43491" y="4103"/>
                  </a:lnTo>
                  <a:lnTo>
                    <a:pt x="32977" y="6219"/>
                  </a:lnTo>
                  <a:lnTo>
                    <a:pt x="23038" y="9555"/>
                  </a:lnTo>
                  <a:lnTo>
                    <a:pt x="14270" y="14409"/>
                  </a:lnTo>
                  <a:lnTo>
                    <a:pt x="7528" y="21473"/>
                  </a:lnTo>
                  <a:lnTo>
                    <a:pt x="3078" y="30922"/>
                  </a:lnTo>
                  <a:lnTo>
                    <a:pt x="703" y="42164"/>
                  </a:lnTo>
                  <a:lnTo>
                    <a:pt x="0" y="54158"/>
                  </a:lnTo>
                  <a:lnTo>
                    <a:pt x="565" y="66215"/>
                  </a:lnTo>
                  <a:lnTo>
                    <a:pt x="2382" y="77883"/>
                  </a:lnTo>
                  <a:lnTo>
                    <a:pt x="5793" y="88784"/>
                  </a:lnTo>
                  <a:lnTo>
                    <a:pt x="10866" y="98803"/>
                  </a:lnTo>
                  <a:lnTo>
                    <a:pt x="17560" y="107699"/>
                  </a:lnTo>
                  <a:lnTo>
                    <a:pt x="25879" y="115011"/>
                  </a:lnTo>
                  <a:lnTo>
                    <a:pt x="35656" y="120628"/>
                  </a:lnTo>
                  <a:lnTo>
                    <a:pt x="46288" y="124419"/>
                  </a:lnTo>
                  <a:lnTo>
                    <a:pt x="56877" y="126073"/>
                  </a:lnTo>
                  <a:lnTo>
                    <a:pt x="66918" y="125626"/>
                  </a:lnTo>
                  <a:lnTo>
                    <a:pt x="76283" y="123225"/>
                  </a:lnTo>
                  <a:lnTo>
                    <a:pt x="85033" y="118956"/>
                  </a:lnTo>
                  <a:lnTo>
                    <a:pt x="93289" y="113055"/>
                  </a:lnTo>
                  <a:lnTo>
                    <a:pt x="101174" y="106011"/>
                  </a:lnTo>
                  <a:lnTo>
                    <a:pt x="108791" y="98454"/>
                  </a:lnTo>
                  <a:lnTo>
                    <a:pt x="116227" y="90793"/>
                  </a:lnTo>
                  <a:lnTo>
                    <a:pt x="123869" y="83535"/>
                  </a:lnTo>
                  <a:lnTo>
                    <a:pt x="132371" y="77345"/>
                  </a:lnTo>
                  <a:lnTo>
                    <a:pt x="142019" y="72479"/>
                  </a:lnTo>
                  <a:lnTo>
                    <a:pt x="152601" y="68687"/>
                  </a:lnTo>
                  <a:lnTo>
                    <a:pt x="163621" y="65435"/>
                  </a:lnTo>
                  <a:lnTo>
                    <a:pt x="174718" y="62339"/>
                  </a:lnTo>
                  <a:lnTo>
                    <a:pt x="185082" y="58729"/>
                  </a:lnTo>
                  <a:lnTo>
                    <a:pt x="193437" y="53620"/>
                  </a:lnTo>
                  <a:lnTo>
                    <a:pt x="199262" y="46624"/>
                  </a:lnTo>
                  <a:lnTo>
                    <a:pt x="202541" y="38176"/>
                  </a:lnTo>
                  <a:lnTo>
                    <a:pt x="203395" y="29210"/>
                  </a:lnTo>
                  <a:lnTo>
                    <a:pt x="202147" y="20348"/>
                  </a:lnTo>
                  <a:lnTo>
                    <a:pt x="198907" y="12319"/>
                  </a:lnTo>
                  <a:lnTo>
                    <a:pt x="193476" y="6078"/>
                  </a:lnTo>
                  <a:lnTo>
                    <a:pt x="185949" y="1973"/>
                  </a:lnTo>
                  <a:lnTo>
                    <a:pt x="176985" y="0"/>
                  </a:lnTo>
                  <a:lnTo>
                    <a:pt x="167592" y="99"/>
                  </a:lnTo>
                  <a:lnTo>
                    <a:pt x="158390" y="2022"/>
                  </a:lnTo>
                  <a:lnTo>
                    <a:pt x="149604" y="5732"/>
                  </a:lnTo>
                  <a:lnTo>
                    <a:pt x="141251" y="11486"/>
                  </a:lnTo>
                  <a:lnTo>
                    <a:pt x="133277" y="19242"/>
                  </a:lnTo>
                  <a:lnTo>
                    <a:pt x="126093" y="28702"/>
                  </a:lnTo>
                  <a:lnTo>
                    <a:pt x="120545" y="39492"/>
                  </a:lnTo>
                  <a:lnTo>
                    <a:pt x="116960" y="51263"/>
                  </a:lnTo>
                  <a:lnTo>
                    <a:pt x="115195" y="63572"/>
                  </a:lnTo>
                  <a:lnTo>
                    <a:pt x="114916" y="75900"/>
                  </a:lnTo>
                  <a:lnTo>
                    <a:pt x="115768" y="87962"/>
                  </a:lnTo>
                  <a:lnTo>
                    <a:pt x="117609" y="99516"/>
                  </a:lnTo>
                  <a:lnTo>
                    <a:pt x="120507" y="110283"/>
                  </a:lnTo>
                  <a:lnTo>
                    <a:pt x="124417" y="120193"/>
                  </a:lnTo>
                  <a:lnTo>
                    <a:pt x="129347" y="129341"/>
                  </a:lnTo>
                  <a:lnTo>
                    <a:pt x="135411" y="137879"/>
                  </a:lnTo>
                  <a:lnTo>
                    <a:pt x="142572" y="145953"/>
                  </a:lnTo>
                  <a:lnTo>
                    <a:pt x="150822" y="153359"/>
                  </a:lnTo>
                  <a:lnTo>
                    <a:pt x="160263" y="159583"/>
                  </a:lnTo>
                  <a:lnTo>
                    <a:pt x="170828" y="164431"/>
                  </a:lnTo>
                  <a:lnTo>
                    <a:pt x="182108" y="167835"/>
                  </a:lnTo>
                  <a:lnTo>
                    <a:pt x="194757" y="169909"/>
                  </a:lnTo>
                  <a:lnTo>
                    <a:pt x="212116" y="169718"/>
                  </a:lnTo>
                  <a:lnTo>
                    <a:pt x="239896" y="165782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461117" y="1316062"/>
              <a:ext cx="130137" cy="174282"/>
            </a:xfrm>
            <a:custGeom>
              <a:avLst/>
              <a:gdLst/>
              <a:ahLst/>
              <a:cxnLst/>
              <a:rect l="0" t="0" r="0" b="0"/>
              <a:pathLst>
                <a:path w="130137" h="174282">
                  <a:moveTo>
                    <a:pt x="130136" y="0"/>
                  </a:moveTo>
                  <a:lnTo>
                    <a:pt x="115534" y="67"/>
                  </a:lnTo>
                  <a:lnTo>
                    <a:pt x="102263" y="707"/>
                  </a:lnTo>
                  <a:lnTo>
                    <a:pt x="89061" y="2004"/>
                  </a:lnTo>
                  <a:lnTo>
                    <a:pt x="75720" y="3863"/>
                  </a:lnTo>
                  <a:lnTo>
                    <a:pt x="62212" y="6180"/>
                  </a:lnTo>
                  <a:lnTo>
                    <a:pt x="48572" y="8855"/>
                  </a:lnTo>
                  <a:lnTo>
                    <a:pt x="35324" y="12125"/>
                  </a:lnTo>
                  <a:lnTo>
                    <a:pt x="23420" y="16528"/>
                  </a:lnTo>
                  <a:lnTo>
                    <a:pt x="13290" y="22261"/>
                  </a:lnTo>
                  <a:lnTo>
                    <a:pt x="5508" y="28890"/>
                  </a:lnTo>
                  <a:lnTo>
                    <a:pt x="1012" y="35571"/>
                  </a:lnTo>
                  <a:lnTo>
                    <a:pt x="0" y="41798"/>
                  </a:lnTo>
                  <a:lnTo>
                    <a:pt x="2219" y="47263"/>
                  </a:lnTo>
                  <a:lnTo>
                    <a:pt x="7347" y="51703"/>
                  </a:lnTo>
                  <a:lnTo>
                    <a:pt x="14900" y="55090"/>
                  </a:lnTo>
                  <a:lnTo>
                    <a:pt x="24338" y="57567"/>
                  </a:lnTo>
                  <a:lnTo>
                    <a:pt x="35172" y="59328"/>
                  </a:lnTo>
                  <a:lnTo>
                    <a:pt x="46997" y="60565"/>
                  </a:lnTo>
                  <a:lnTo>
                    <a:pt x="59186" y="61757"/>
                  </a:lnTo>
                  <a:lnTo>
                    <a:pt x="70909" y="63630"/>
                  </a:lnTo>
                  <a:lnTo>
                    <a:pt x="81754" y="66528"/>
                  </a:lnTo>
                  <a:lnTo>
                    <a:pt x="91678" y="70443"/>
                  </a:lnTo>
                  <a:lnTo>
                    <a:pt x="100813" y="75213"/>
                  </a:lnTo>
                  <a:lnTo>
                    <a:pt x="109318" y="80654"/>
                  </a:lnTo>
                  <a:lnTo>
                    <a:pt x="116861" y="86916"/>
                  </a:lnTo>
                  <a:lnTo>
                    <a:pt x="122652" y="94475"/>
                  </a:lnTo>
                  <a:lnTo>
                    <a:pt x="126396" y="103476"/>
                  </a:lnTo>
                  <a:lnTo>
                    <a:pt x="128097" y="113452"/>
                  </a:lnTo>
                  <a:lnTo>
                    <a:pt x="127802" y="123532"/>
                  </a:lnTo>
                  <a:lnTo>
                    <a:pt x="125744" y="133194"/>
                  </a:lnTo>
                  <a:lnTo>
                    <a:pt x="122111" y="142120"/>
                  </a:lnTo>
                  <a:lnTo>
                    <a:pt x="116940" y="150036"/>
                  </a:lnTo>
                  <a:lnTo>
                    <a:pt x="110387" y="156905"/>
                  </a:lnTo>
                  <a:lnTo>
                    <a:pt x="102550" y="162704"/>
                  </a:lnTo>
                  <a:lnTo>
                    <a:pt x="93387" y="167316"/>
                  </a:lnTo>
                  <a:lnTo>
                    <a:pt x="83010" y="170790"/>
                  </a:lnTo>
                  <a:lnTo>
                    <a:pt x="71856" y="173118"/>
                  </a:lnTo>
                  <a:lnTo>
                    <a:pt x="59307" y="174281"/>
                  </a:lnTo>
                  <a:lnTo>
                    <a:pt x="42027" y="173266"/>
                  </a:lnTo>
                  <a:lnTo>
                    <a:pt x="14323" y="16845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32953" y="1473989"/>
              <a:ext cx="2168871" cy="105286"/>
            </a:xfrm>
            <a:custGeom>
              <a:avLst/>
              <a:gdLst/>
              <a:ahLst/>
              <a:cxnLst/>
              <a:rect l="0" t="0" r="0" b="0"/>
              <a:pathLst>
                <a:path w="2168871" h="105286">
                  <a:moveTo>
                    <a:pt x="2168870" y="105285"/>
                  </a:moveTo>
                  <a:lnTo>
                    <a:pt x="2157202" y="105218"/>
                  </a:lnTo>
                  <a:lnTo>
                    <a:pt x="2146714" y="104578"/>
                  </a:lnTo>
                  <a:lnTo>
                    <a:pt x="2136407" y="103286"/>
                  </a:lnTo>
                  <a:lnTo>
                    <a:pt x="2125933" y="101599"/>
                  </a:lnTo>
                  <a:lnTo>
                    <a:pt x="2114941" y="99931"/>
                  </a:lnTo>
                  <a:lnTo>
                    <a:pt x="2103298" y="98518"/>
                  </a:lnTo>
                  <a:lnTo>
                    <a:pt x="2091045" y="97420"/>
                  </a:lnTo>
                  <a:lnTo>
                    <a:pt x="2078290" y="96609"/>
                  </a:lnTo>
                  <a:lnTo>
                    <a:pt x="2065150" y="96030"/>
                  </a:lnTo>
                  <a:lnTo>
                    <a:pt x="2051563" y="95624"/>
                  </a:lnTo>
                  <a:lnTo>
                    <a:pt x="2037305" y="95344"/>
                  </a:lnTo>
                  <a:lnTo>
                    <a:pt x="2022304" y="95148"/>
                  </a:lnTo>
                  <a:lnTo>
                    <a:pt x="2006637" y="94846"/>
                  </a:lnTo>
                  <a:lnTo>
                    <a:pt x="1990435" y="94110"/>
                  </a:lnTo>
                  <a:lnTo>
                    <a:pt x="1973825" y="92802"/>
                  </a:lnTo>
                  <a:lnTo>
                    <a:pt x="1956756" y="91110"/>
                  </a:lnTo>
                  <a:lnTo>
                    <a:pt x="1939005" y="89435"/>
                  </a:lnTo>
                  <a:lnTo>
                    <a:pt x="1920505" y="88014"/>
                  </a:lnTo>
                  <a:lnTo>
                    <a:pt x="1901336" y="86910"/>
                  </a:lnTo>
                  <a:lnTo>
                    <a:pt x="1881629" y="86094"/>
                  </a:lnTo>
                  <a:lnTo>
                    <a:pt x="1861532" y="85506"/>
                  </a:lnTo>
                  <a:lnTo>
                    <a:pt x="1841647" y="84925"/>
                  </a:lnTo>
                  <a:lnTo>
                    <a:pt x="1822982" y="83994"/>
                  </a:lnTo>
                  <a:lnTo>
                    <a:pt x="1805983" y="82553"/>
                  </a:lnTo>
                  <a:lnTo>
                    <a:pt x="1790435" y="80769"/>
                  </a:lnTo>
                  <a:lnTo>
                    <a:pt x="1775756" y="79033"/>
                  </a:lnTo>
                  <a:lnTo>
                    <a:pt x="1761493" y="77571"/>
                  </a:lnTo>
                  <a:lnTo>
                    <a:pt x="1746909" y="76438"/>
                  </a:lnTo>
                  <a:lnTo>
                    <a:pt x="1730965" y="75603"/>
                  </a:lnTo>
                  <a:lnTo>
                    <a:pt x="1713242" y="75003"/>
                  </a:lnTo>
                  <a:lnTo>
                    <a:pt x="1694468" y="74413"/>
                  </a:lnTo>
                  <a:lnTo>
                    <a:pt x="1676175" y="73477"/>
                  </a:lnTo>
                  <a:lnTo>
                    <a:pt x="1659209" y="72032"/>
                  </a:lnTo>
                  <a:lnTo>
                    <a:pt x="1643568" y="70246"/>
                  </a:lnTo>
                  <a:lnTo>
                    <a:pt x="1628769" y="68508"/>
                  </a:lnTo>
                  <a:lnTo>
                    <a:pt x="1614412" y="67044"/>
                  </a:lnTo>
                  <a:lnTo>
                    <a:pt x="1600259" y="65911"/>
                  </a:lnTo>
                  <a:lnTo>
                    <a:pt x="1586195" y="65076"/>
                  </a:lnTo>
                  <a:lnTo>
                    <a:pt x="1572166" y="64480"/>
                  </a:lnTo>
                  <a:lnTo>
                    <a:pt x="1558146" y="64063"/>
                  </a:lnTo>
                  <a:lnTo>
                    <a:pt x="1544126" y="63775"/>
                  </a:lnTo>
                  <a:lnTo>
                    <a:pt x="1530103" y="63574"/>
                  </a:lnTo>
                  <a:lnTo>
                    <a:pt x="1516076" y="63267"/>
                  </a:lnTo>
                  <a:lnTo>
                    <a:pt x="1502047" y="62529"/>
                  </a:lnTo>
                  <a:lnTo>
                    <a:pt x="1488014" y="61220"/>
                  </a:lnTo>
                  <a:lnTo>
                    <a:pt x="1473981" y="59526"/>
                  </a:lnTo>
                  <a:lnTo>
                    <a:pt x="1459946" y="57851"/>
                  </a:lnTo>
                  <a:lnTo>
                    <a:pt x="1445910" y="56430"/>
                  </a:lnTo>
                  <a:lnTo>
                    <a:pt x="1431873" y="55325"/>
                  </a:lnTo>
                  <a:lnTo>
                    <a:pt x="1417836" y="54509"/>
                  </a:lnTo>
                  <a:lnTo>
                    <a:pt x="1403799" y="53921"/>
                  </a:lnTo>
                  <a:lnTo>
                    <a:pt x="1389761" y="53339"/>
                  </a:lnTo>
                  <a:lnTo>
                    <a:pt x="1375723" y="52409"/>
                  </a:lnTo>
                  <a:lnTo>
                    <a:pt x="1361681" y="50968"/>
                  </a:lnTo>
                  <a:lnTo>
                    <a:pt x="1347470" y="49184"/>
                  </a:lnTo>
                  <a:lnTo>
                    <a:pt x="1332784" y="47447"/>
                  </a:lnTo>
                  <a:lnTo>
                    <a:pt x="1317498" y="45985"/>
                  </a:lnTo>
                  <a:lnTo>
                    <a:pt x="1301806" y="44852"/>
                  </a:lnTo>
                  <a:lnTo>
                    <a:pt x="1286120" y="44018"/>
                  </a:lnTo>
                  <a:lnTo>
                    <a:pt x="1270680" y="43417"/>
                  </a:lnTo>
                  <a:lnTo>
                    <a:pt x="1255549" y="42827"/>
                  </a:lnTo>
                  <a:lnTo>
                    <a:pt x="1240703" y="41892"/>
                  </a:lnTo>
                  <a:lnTo>
                    <a:pt x="1226086" y="40446"/>
                  </a:lnTo>
                  <a:lnTo>
                    <a:pt x="1211644" y="38660"/>
                  </a:lnTo>
                  <a:lnTo>
                    <a:pt x="1197326" y="36922"/>
                  </a:lnTo>
                  <a:lnTo>
                    <a:pt x="1183097" y="35459"/>
                  </a:lnTo>
                  <a:lnTo>
                    <a:pt x="1168929" y="34325"/>
                  </a:lnTo>
                  <a:lnTo>
                    <a:pt x="1154804" y="33490"/>
                  </a:lnTo>
                  <a:lnTo>
                    <a:pt x="1140702" y="32894"/>
                  </a:lnTo>
                  <a:lnTo>
                    <a:pt x="1126452" y="32477"/>
                  </a:lnTo>
                  <a:lnTo>
                    <a:pt x="1111740" y="32189"/>
                  </a:lnTo>
                  <a:lnTo>
                    <a:pt x="1096435" y="31993"/>
                  </a:lnTo>
                  <a:lnTo>
                    <a:pt x="1080732" y="31859"/>
                  </a:lnTo>
                  <a:lnTo>
                    <a:pt x="1065038" y="31769"/>
                  </a:lnTo>
                  <a:lnTo>
                    <a:pt x="1049592" y="31708"/>
                  </a:lnTo>
                  <a:lnTo>
                    <a:pt x="1034458" y="31668"/>
                  </a:lnTo>
                  <a:lnTo>
                    <a:pt x="1019610" y="31640"/>
                  </a:lnTo>
                  <a:lnTo>
                    <a:pt x="1004991" y="31622"/>
                  </a:lnTo>
                  <a:lnTo>
                    <a:pt x="990547" y="31610"/>
                  </a:lnTo>
                  <a:lnTo>
                    <a:pt x="976229" y="31602"/>
                  </a:lnTo>
                  <a:lnTo>
                    <a:pt x="961999" y="31592"/>
                  </a:lnTo>
                  <a:lnTo>
                    <a:pt x="947832" y="31416"/>
                  </a:lnTo>
                  <a:lnTo>
                    <a:pt x="933706" y="30765"/>
                  </a:lnTo>
                  <a:lnTo>
                    <a:pt x="919604" y="29515"/>
                  </a:lnTo>
                  <a:lnTo>
                    <a:pt x="905354" y="27861"/>
                  </a:lnTo>
                  <a:lnTo>
                    <a:pt x="890641" y="26212"/>
                  </a:lnTo>
                  <a:lnTo>
                    <a:pt x="875337" y="24809"/>
                  </a:lnTo>
                  <a:lnTo>
                    <a:pt x="859634" y="23715"/>
                  </a:lnTo>
                  <a:lnTo>
                    <a:pt x="843941" y="22907"/>
                  </a:lnTo>
                  <a:lnTo>
                    <a:pt x="828494" y="22329"/>
                  </a:lnTo>
                  <a:lnTo>
                    <a:pt x="813359" y="21924"/>
                  </a:lnTo>
                  <a:lnTo>
                    <a:pt x="798511" y="21644"/>
                  </a:lnTo>
                  <a:lnTo>
                    <a:pt x="783893" y="21453"/>
                  </a:lnTo>
                  <a:lnTo>
                    <a:pt x="769450" y="21323"/>
                  </a:lnTo>
                  <a:lnTo>
                    <a:pt x="755132" y="21236"/>
                  </a:lnTo>
                  <a:lnTo>
                    <a:pt x="740897" y="21172"/>
                  </a:lnTo>
                  <a:lnTo>
                    <a:pt x="726556" y="20960"/>
                  </a:lnTo>
                  <a:lnTo>
                    <a:pt x="711783" y="20285"/>
                  </a:lnTo>
                  <a:lnTo>
                    <a:pt x="696436" y="19018"/>
                  </a:lnTo>
                  <a:lnTo>
                    <a:pt x="680706" y="17354"/>
                  </a:lnTo>
                  <a:lnTo>
                    <a:pt x="664993" y="15698"/>
                  </a:lnTo>
                  <a:lnTo>
                    <a:pt x="649535" y="14290"/>
                  </a:lnTo>
                  <a:lnTo>
                    <a:pt x="634392" y="13193"/>
                  </a:lnTo>
                  <a:lnTo>
                    <a:pt x="619538" y="12383"/>
                  </a:lnTo>
                  <a:lnTo>
                    <a:pt x="604916" y="11803"/>
                  </a:lnTo>
                  <a:lnTo>
                    <a:pt x="590470" y="11398"/>
                  </a:lnTo>
                  <a:lnTo>
                    <a:pt x="576150" y="11117"/>
                  </a:lnTo>
                  <a:lnTo>
                    <a:pt x="561919" y="10926"/>
                  </a:lnTo>
                  <a:lnTo>
                    <a:pt x="547750" y="10796"/>
                  </a:lnTo>
                  <a:lnTo>
                    <a:pt x="533624" y="10708"/>
                  </a:lnTo>
                  <a:lnTo>
                    <a:pt x="519525" y="10648"/>
                  </a:lnTo>
                  <a:lnTo>
                    <a:pt x="505448" y="10609"/>
                  </a:lnTo>
                  <a:lnTo>
                    <a:pt x="491384" y="10582"/>
                  </a:lnTo>
                  <a:lnTo>
                    <a:pt x="477328" y="10564"/>
                  </a:lnTo>
                  <a:lnTo>
                    <a:pt x="463278" y="10553"/>
                  </a:lnTo>
                  <a:lnTo>
                    <a:pt x="449232" y="10545"/>
                  </a:lnTo>
                  <a:lnTo>
                    <a:pt x="435189" y="10539"/>
                  </a:lnTo>
                  <a:lnTo>
                    <a:pt x="421148" y="10536"/>
                  </a:lnTo>
                  <a:lnTo>
                    <a:pt x="407107" y="10533"/>
                  </a:lnTo>
                  <a:lnTo>
                    <a:pt x="393067" y="10532"/>
                  </a:lnTo>
                  <a:lnTo>
                    <a:pt x="379029" y="10531"/>
                  </a:lnTo>
                  <a:lnTo>
                    <a:pt x="364990" y="10530"/>
                  </a:lnTo>
                  <a:lnTo>
                    <a:pt x="350938" y="10530"/>
                  </a:lnTo>
                  <a:lnTo>
                    <a:pt x="336381" y="10529"/>
                  </a:lnTo>
                  <a:lnTo>
                    <a:pt x="320397" y="10529"/>
                  </a:lnTo>
                  <a:lnTo>
                    <a:pt x="302613" y="10529"/>
                  </a:lnTo>
                  <a:lnTo>
                    <a:pt x="283617" y="10529"/>
                  </a:lnTo>
                  <a:lnTo>
                    <a:pt x="264634" y="10529"/>
                  </a:lnTo>
                  <a:lnTo>
                    <a:pt x="246388" y="10529"/>
                  </a:lnTo>
                  <a:lnTo>
                    <a:pt x="229072" y="10529"/>
                  </a:lnTo>
                  <a:lnTo>
                    <a:pt x="212610" y="10529"/>
                  </a:lnTo>
                  <a:lnTo>
                    <a:pt x="196838" y="10529"/>
                  </a:lnTo>
                  <a:lnTo>
                    <a:pt x="181586" y="10529"/>
                  </a:lnTo>
                  <a:lnTo>
                    <a:pt x="166708" y="10529"/>
                  </a:lnTo>
                  <a:lnTo>
                    <a:pt x="152097" y="10524"/>
                  </a:lnTo>
                  <a:lnTo>
                    <a:pt x="137670" y="10351"/>
                  </a:lnTo>
                  <a:lnTo>
                    <a:pt x="123368" y="9703"/>
                  </a:lnTo>
                  <a:lnTo>
                    <a:pt x="109149" y="8454"/>
                  </a:lnTo>
                  <a:lnTo>
                    <a:pt x="94820" y="6802"/>
                  </a:lnTo>
                  <a:lnTo>
                    <a:pt x="80053" y="5153"/>
                  </a:lnTo>
                  <a:lnTo>
                    <a:pt x="64731" y="3751"/>
                  </a:lnTo>
                  <a:lnTo>
                    <a:pt x="49639" y="2655"/>
                  </a:lnTo>
                  <a:lnTo>
                    <a:pt x="34884" y="1727"/>
                  </a:lnTo>
                  <a:lnTo>
                    <a:pt x="19171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7" name="Straight Connector 66"/>
          <p:cNvCxnSpPr/>
          <p:nvPr/>
        </p:nvCxnSpPr>
        <p:spPr>
          <a:xfrm>
            <a:off x="3042735" y="749300"/>
            <a:ext cx="0" cy="565202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5917015" y="747523"/>
            <a:ext cx="0" cy="566597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>
            <a:off x="88661" y="1757353"/>
            <a:ext cx="2321653" cy="453632"/>
            <a:chOff x="88661" y="1757353"/>
            <a:chExt cx="2321653" cy="453632"/>
          </a:xfrm>
        </p:grpSpPr>
        <p:sp>
          <p:nvSpPr>
            <p:cNvPr id="69" name="Freeform 68"/>
            <p:cNvSpPr/>
            <p:nvPr/>
          </p:nvSpPr>
          <p:spPr>
            <a:xfrm>
              <a:off x="88661" y="1860341"/>
              <a:ext cx="297059" cy="320414"/>
            </a:xfrm>
            <a:custGeom>
              <a:avLst/>
              <a:gdLst/>
              <a:ahLst/>
              <a:cxnLst/>
              <a:rect l="0" t="0" r="0" b="0"/>
              <a:pathLst>
                <a:path w="297059" h="320414">
                  <a:moveTo>
                    <a:pt x="153494" y="3203"/>
                  </a:moveTo>
                  <a:lnTo>
                    <a:pt x="141826" y="3337"/>
                  </a:lnTo>
                  <a:lnTo>
                    <a:pt x="131337" y="4617"/>
                  </a:lnTo>
                  <a:lnTo>
                    <a:pt x="121035" y="7210"/>
                  </a:lnTo>
                  <a:lnTo>
                    <a:pt x="110734" y="10930"/>
                  </a:lnTo>
                  <a:lnTo>
                    <a:pt x="100390" y="15563"/>
                  </a:lnTo>
                  <a:lnTo>
                    <a:pt x="90005" y="20895"/>
                  </a:lnTo>
                  <a:lnTo>
                    <a:pt x="79750" y="26743"/>
                  </a:lnTo>
                  <a:lnTo>
                    <a:pt x="69940" y="32957"/>
                  </a:lnTo>
                  <a:lnTo>
                    <a:pt x="60714" y="39428"/>
                  </a:lnTo>
                  <a:lnTo>
                    <a:pt x="52044" y="46076"/>
                  </a:lnTo>
                  <a:lnTo>
                    <a:pt x="43835" y="52844"/>
                  </a:lnTo>
                  <a:lnTo>
                    <a:pt x="35982" y="59709"/>
                  </a:lnTo>
                  <a:lnTo>
                    <a:pt x="28555" y="67133"/>
                  </a:lnTo>
                  <a:lnTo>
                    <a:pt x="21786" y="76022"/>
                  </a:lnTo>
                  <a:lnTo>
                    <a:pt x="15755" y="86745"/>
                  </a:lnTo>
                  <a:lnTo>
                    <a:pt x="10551" y="99035"/>
                  </a:lnTo>
                  <a:lnTo>
                    <a:pt x="6353" y="112272"/>
                  </a:lnTo>
                  <a:lnTo>
                    <a:pt x="3165" y="125986"/>
                  </a:lnTo>
                  <a:lnTo>
                    <a:pt x="1007" y="139752"/>
                  </a:lnTo>
                  <a:lnTo>
                    <a:pt x="0" y="153132"/>
                  </a:lnTo>
                  <a:lnTo>
                    <a:pt x="100" y="165940"/>
                  </a:lnTo>
                  <a:lnTo>
                    <a:pt x="1131" y="178182"/>
                  </a:lnTo>
                  <a:lnTo>
                    <a:pt x="2886" y="189950"/>
                  </a:lnTo>
                  <a:lnTo>
                    <a:pt x="5180" y="201354"/>
                  </a:lnTo>
                  <a:lnTo>
                    <a:pt x="8023" y="212489"/>
                  </a:lnTo>
                  <a:lnTo>
                    <a:pt x="11609" y="223434"/>
                  </a:lnTo>
                  <a:lnTo>
                    <a:pt x="15985" y="234241"/>
                  </a:lnTo>
                  <a:lnTo>
                    <a:pt x="21059" y="244789"/>
                  </a:lnTo>
                  <a:lnTo>
                    <a:pt x="26689" y="254798"/>
                  </a:lnTo>
                  <a:lnTo>
                    <a:pt x="32742" y="264160"/>
                  </a:lnTo>
                  <a:lnTo>
                    <a:pt x="39263" y="272922"/>
                  </a:lnTo>
                  <a:lnTo>
                    <a:pt x="46473" y="281193"/>
                  </a:lnTo>
                  <a:lnTo>
                    <a:pt x="54435" y="289087"/>
                  </a:lnTo>
                  <a:lnTo>
                    <a:pt x="63069" y="296542"/>
                  </a:lnTo>
                  <a:lnTo>
                    <a:pt x="72244" y="303329"/>
                  </a:lnTo>
                  <a:lnTo>
                    <a:pt x="81833" y="309369"/>
                  </a:lnTo>
                  <a:lnTo>
                    <a:pt x="92052" y="314408"/>
                  </a:lnTo>
                  <a:lnTo>
                    <a:pt x="103430" y="317963"/>
                  </a:lnTo>
                  <a:lnTo>
                    <a:pt x="116152" y="319906"/>
                  </a:lnTo>
                  <a:lnTo>
                    <a:pt x="129781" y="320413"/>
                  </a:lnTo>
                  <a:lnTo>
                    <a:pt x="143468" y="319774"/>
                  </a:lnTo>
                  <a:lnTo>
                    <a:pt x="156704" y="318268"/>
                  </a:lnTo>
                  <a:lnTo>
                    <a:pt x="169183" y="315972"/>
                  </a:lnTo>
                  <a:lnTo>
                    <a:pt x="180638" y="312761"/>
                  </a:lnTo>
                  <a:lnTo>
                    <a:pt x="191046" y="308641"/>
                  </a:lnTo>
                  <a:lnTo>
                    <a:pt x="200713" y="303740"/>
                  </a:lnTo>
                  <a:lnTo>
                    <a:pt x="210140" y="298226"/>
                  </a:lnTo>
                  <a:lnTo>
                    <a:pt x="219635" y="292247"/>
                  </a:lnTo>
                  <a:lnTo>
                    <a:pt x="229152" y="285606"/>
                  </a:lnTo>
                  <a:lnTo>
                    <a:pt x="238396" y="277783"/>
                  </a:lnTo>
                  <a:lnTo>
                    <a:pt x="247204" y="268596"/>
                  </a:lnTo>
                  <a:lnTo>
                    <a:pt x="255407" y="258325"/>
                  </a:lnTo>
                  <a:lnTo>
                    <a:pt x="262763" y="247513"/>
                  </a:lnTo>
                  <a:lnTo>
                    <a:pt x="269226" y="236532"/>
                  </a:lnTo>
                  <a:lnTo>
                    <a:pt x="274904" y="225397"/>
                  </a:lnTo>
                  <a:lnTo>
                    <a:pt x="279960" y="213863"/>
                  </a:lnTo>
                  <a:lnTo>
                    <a:pt x="284545" y="201805"/>
                  </a:lnTo>
                  <a:lnTo>
                    <a:pt x="288626" y="189079"/>
                  </a:lnTo>
                  <a:lnTo>
                    <a:pt x="291996" y="175466"/>
                  </a:lnTo>
                  <a:lnTo>
                    <a:pt x="294593" y="160939"/>
                  </a:lnTo>
                  <a:lnTo>
                    <a:pt x="296337" y="145946"/>
                  </a:lnTo>
                  <a:lnTo>
                    <a:pt x="297058" y="131267"/>
                  </a:lnTo>
                  <a:lnTo>
                    <a:pt x="296759" y="117323"/>
                  </a:lnTo>
                  <a:lnTo>
                    <a:pt x="295422" y="104184"/>
                  </a:lnTo>
                  <a:lnTo>
                    <a:pt x="292930" y="91745"/>
                  </a:lnTo>
                  <a:lnTo>
                    <a:pt x="289327" y="79865"/>
                  </a:lnTo>
                  <a:lnTo>
                    <a:pt x="284791" y="68563"/>
                  </a:lnTo>
                  <a:lnTo>
                    <a:pt x="279529" y="58032"/>
                  </a:lnTo>
                  <a:lnTo>
                    <a:pt x="273728" y="48313"/>
                  </a:lnTo>
                  <a:lnTo>
                    <a:pt x="267377" y="39309"/>
                  </a:lnTo>
                  <a:lnTo>
                    <a:pt x="260282" y="30874"/>
                  </a:lnTo>
                  <a:lnTo>
                    <a:pt x="252393" y="22874"/>
                  </a:lnTo>
                  <a:lnTo>
                    <a:pt x="243637" y="15518"/>
                  </a:lnTo>
                  <a:lnTo>
                    <a:pt x="233849" y="9329"/>
                  </a:lnTo>
                  <a:lnTo>
                    <a:pt x="223048" y="4509"/>
                  </a:lnTo>
                  <a:lnTo>
                    <a:pt x="211709" y="1273"/>
                  </a:lnTo>
                  <a:lnTo>
                    <a:pt x="200639" y="0"/>
                  </a:lnTo>
                  <a:lnTo>
                    <a:pt x="190272" y="708"/>
                  </a:lnTo>
                  <a:lnTo>
                    <a:pt x="180686" y="3284"/>
                  </a:lnTo>
                  <a:lnTo>
                    <a:pt x="171787" y="7672"/>
                  </a:lnTo>
                  <a:lnTo>
                    <a:pt x="163440" y="13649"/>
                  </a:lnTo>
                  <a:lnTo>
                    <a:pt x="155808" y="20633"/>
                  </a:lnTo>
                  <a:lnTo>
                    <a:pt x="148614" y="28564"/>
                  </a:lnTo>
                  <a:lnTo>
                    <a:pt x="141221" y="39251"/>
                  </a:lnTo>
                  <a:lnTo>
                    <a:pt x="132437" y="5584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21139" y="1988597"/>
              <a:ext cx="136872" cy="168171"/>
            </a:xfrm>
            <a:custGeom>
              <a:avLst/>
              <a:gdLst/>
              <a:ahLst/>
              <a:cxnLst/>
              <a:rect l="0" t="0" r="0" b="0"/>
              <a:pathLst>
                <a:path w="136872" h="168171">
                  <a:moveTo>
                    <a:pt x="0" y="64460"/>
                  </a:moveTo>
                  <a:lnTo>
                    <a:pt x="2934" y="76128"/>
                  </a:lnTo>
                  <a:lnTo>
                    <a:pt x="5716" y="86616"/>
                  </a:lnTo>
                  <a:lnTo>
                    <a:pt x="8616" y="96918"/>
                  </a:lnTo>
                  <a:lnTo>
                    <a:pt x="11656" y="107220"/>
                  </a:lnTo>
                  <a:lnTo>
                    <a:pt x="14821" y="117563"/>
                  </a:lnTo>
                  <a:lnTo>
                    <a:pt x="18090" y="127953"/>
                  </a:lnTo>
                  <a:lnTo>
                    <a:pt x="21601" y="138381"/>
                  </a:lnTo>
                  <a:lnTo>
                    <a:pt x="25640" y="148839"/>
                  </a:lnTo>
                  <a:lnTo>
                    <a:pt x="30278" y="159241"/>
                  </a:lnTo>
                  <a:lnTo>
                    <a:pt x="33942" y="166828"/>
                  </a:lnTo>
                  <a:lnTo>
                    <a:pt x="35071" y="168170"/>
                  </a:lnTo>
                  <a:lnTo>
                    <a:pt x="34865" y="164326"/>
                  </a:lnTo>
                  <a:lnTo>
                    <a:pt x="34070" y="157124"/>
                  </a:lnTo>
                  <a:lnTo>
                    <a:pt x="32767" y="148093"/>
                  </a:lnTo>
                  <a:lnTo>
                    <a:pt x="30960" y="138168"/>
                  </a:lnTo>
                  <a:lnTo>
                    <a:pt x="28706" y="127839"/>
                  </a:lnTo>
                  <a:lnTo>
                    <a:pt x="26096" y="117341"/>
                  </a:lnTo>
                  <a:lnTo>
                    <a:pt x="23221" y="106778"/>
                  </a:lnTo>
                  <a:lnTo>
                    <a:pt x="20320" y="96031"/>
                  </a:lnTo>
                  <a:lnTo>
                    <a:pt x="17756" y="84812"/>
                  </a:lnTo>
                  <a:lnTo>
                    <a:pt x="15716" y="73005"/>
                  </a:lnTo>
                  <a:lnTo>
                    <a:pt x="14687" y="60971"/>
                  </a:lnTo>
                  <a:lnTo>
                    <a:pt x="15511" y="49423"/>
                  </a:lnTo>
                  <a:lnTo>
                    <a:pt x="18479" y="38737"/>
                  </a:lnTo>
                  <a:lnTo>
                    <a:pt x="23406" y="29105"/>
                  </a:lnTo>
                  <a:lnTo>
                    <a:pt x="29918" y="20707"/>
                  </a:lnTo>
                  <a:lnTo>
                    <a:pt x="37634" y="13514"/>
                  </a:lnTo>
                  <a:lnTo>
                    <a:pt x="46388" y="7667"/>
                  </a:lnTo>
                  <a:lnTo>
                    <a:pt x="56232" y="3555"/>
                  </a:lnTo>
                  <a:lnTo>
                    <a:pt x="67100" y="1226"/>
                  </a:lnTo>
                  <a:lnTo>
                    <a:pt x="78599" y="290"/>
                  </a:lnTo>
                  <a:lnTo>
                    <a:pt x="91424" y="0"/>
                  </a:lnTo>
                  <a:lnTo>
                    <a:pt x="108937" y="329"/>
                  </a:lnTo>
                  <a:lnTo>
                    <a:pt x="136871" y="128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97563" y="2006344"/>
              <a:ext cx="107847" cy="147442"/>
            </a:xfrm>
            <a:custGeom>
              <a:avLst/>
              <a:gdLst/>
              <a:ahLst/>
              <a:cxnLst/>
              <a:rect l="0" t="0" r="0" b="0"/>
              <a:pathLst>
                <a:path w="107847" h="147442">
                  <a:moveTo>
                    <a:pt x="86789" y="4599"/>
                  </a:moveTo>
                  <a:lnTo>
                    <a:pt x="77987" y="1799"/>
                  </a:lnTo>
                  <a:lnTo>
                    <a:pt x="69641" y="297"/>
                  </a:lnTo>
                  <a:lnTo>
                    <a:pt x="60951" y="0"/>
                  </a:lnTo>
                  <a:lnTo>
                    <a:pt x="52176" y="1024"/>
                  </a:lnTo>
                  <a:lnTo>
                    <a:pt x="43978" y="3789"/>
                  </a:lnTo>
                  <a:lnTo>
                    <a:pt x="36692" y="8365"/>
                  </a:lnTo>
                  <a:lnTo>
                    <a:pt x="30329" y="14525"/>
                  </a:lnTo>
                  <a:lnTo>
                    <a:pt x="24748" y="21941"/>
                  </a:lnTo>
                  <a:lnTo>
                    <a:pt x="19774" y="30295"/>
                  </a:lnTo>
                  <a:lnTo>
                    <a:pt x="15246" y="39324"/>
                  </a:lnTo>
                  <a:lnTo>
                    <a:pt x="11038" y="48829"/>
                  </a:lnTo>
                  <a:lnTo>
                    <a:pt x="7061" y="58664"/>
                  </a:lnTo>
                  <a:lnTo>
                    <a:pt x="3575" y="68724"/>
                  </a:lnTo>
                  <a:lnTo>
                    <a:pt x="1145" y="78937"/>
                  </a:lnTo>
                  <a:lnTo>
                    <a:pt x="0" y="89254"/>
                  </a:lnTo>
                  <a:lnTo>
                    <a:pt x="216" y="99641"/>
                  </a:lnTo>
                  <a:lnTo>
                    <a:pt x="1883" y="110074"/>
                  </a:lnTo>
                  <a:lnTo>
                    <a:pt x="4904" y="120521"/>
                  </a:lnTo>
                  <a:lnTo>
                    <a:pt x="9373" y="130316"/>
                  </a:lnTo>
                  <a:lnTo>
                    <a:pt x="15646" y="138223"/>
                  </a:lnTo>
                  <a:lnTo>
                    <a:pt x="23749" y="143715"/>
                  </a:lnTo>
                  <a:lnTo>
                    <a:pt x="33274" y="146756"/>
                  </a:lnTo>
                  <a:lnTo>
                    <a:pt x="43576" y="147441"/>
                  </a:lnTo>
                  <a:lnTo>
                    <a:pt x="54197" y="146087"/>
                  </a:lnTo>
                  <a:lnTo>
                    <a:pt x="64646" y="143039"/>
                  </a:lnTo>
                  <a:lnTo>
                    <a:pt x="75444" y="138062"/>
                  </a:lnTo>
                  <a:lnTo>
                    <a:pt x="88650" y="128490"/>
                  </a:lnTo>
                  <a:lnTo>
                    <a:pt x="107846" y="10988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11329" y="1821430"/>
              <a:ext cx="141480" cy="284270"/>
            </a:xfrm>
            <a:custGeom>
              <a:avLst/>
              <a:gdLst/>
              <a:ahLst/>
              <a:cxnLst/>
              <a:rect l="0" t="0" r="0" b="0"/>
              <a:pathLst>
                <a:path w="141480" h="284270">
                  <a:moveTo>
                    <a:pt x="4608" y="0"/>
                  </a:moveTo>
                  <a:lnTo>
                    <a:pt x="1809" y="8801"/>
                  </a:lnTo>
                  <a:lnTo>
                    <a:pt x="307" y="17148"/>
                  </a:lnTo>
                  <a:lnTo>
                    <a:pt x="0" y="25855"/>
                  </a:lnTo>
                  <a:lnTo>
                    <a:pt x="680" y="35322"/>
                  </a:lnTo>
                  <a:lnTo>
                    <a:pt x="2147" y="46113"/>
                  </a:lnTo>
                  <a:lnTo>
                    <a:pt x="4216" y="58412"/>
                  </a:lnTo>
                  <a:lnTo>
                    <a:pt x="6726" y="72077"/>
                  </a:lnTo>
                  <a:lnTo>
                    <a:pt x="9549" y="86844"/>
                  </a:lnTo>
                  <a:lnTo>
                    <a:pt x="12591" y="102438"/>
                  </a:lnTo>
                  <a:lnTo>
                    <a:pt x="15784" y="118466"/>
                  </a:lnTo>
                  <a:lnTo>
                    <a:pt x="19080" y="134444"/>
                  </a:lnTo>
                  <a:lnTo>
                    <a:pt x="22446" y="150113"/>
                  </a:lnTo>
                  <a:lnTo>
                    <a:pt x="25859" y="165413"/>
                  </a:lnTo>
                  <a:lnTo>
                    <a:pt x="29304" y="180379"/>
                  </a:lnTo>
                  <a:lnTo>
                    <a:pt x="32766" y="195079"/>
                  </a:lnTo>
                  <a:lnTo>
                    <a:pt x="36074" y="209581"/>
                  </a:lnTo>
                  <a:lnTo>
                    <a:pt x="38916" y="223938"/>
                  </a:lnTo>
                  <a:lnTo>
                    <a:pt x="41149" y="238164"/>
                  </a:lnTo>
                  <a:lnTo>
                    <a:pt x="42438" y="251159"/>
                  </a:lnTo>
                  <a:lnTo>
                    <a:pt x="42413" y="259386"/>
                  </a:lnTo>
                  <a:lnTo>
                    <a:pt x="41812" y="260698"/>
                  </a:lnTo>
                  <a:lnTo>
                    <a:pt x="41753" y="256875"/>
                  </a:lnTo>
                  <a:lnTo>
                    <a:pt x="42536" y="249805"/>
                  </a:lnTo>
                  <a:lnTo>
                    <a:pt x="44072" y="240943"/>
                  </a:lnTo>
                  <a:lnTo>
                    <a:pt x="46202" y="231186"/>
                  </a:lnTo>
                  <a:lnTo>
                    <a:pt x="49097" y="221331"/>
                  </a:lnTo>
                  <a:lnTo>
                    <a:pt x="53246" y="212228"/>
                  </a:lnTo>
                  <a:lnTo>
                    <a:pt x="58811" y="204261"/>
                  </a:lnTo>
                  <a:lnTo>
                    <a:pt x="65497" y="197908"/>
                  </a:lnTo>
                  <a:lnTo>
                    <a:pt x="72749" y="193910"/>
                  </a:lnTo>
                  <a:lnTo>
                    <a:pt x="80180" y="192443"/>
                  </a:lnTo>
                  <a:lnTo>
                    <a:pt x="87610" y="193218"/>
                  </a:lnTo>
                  <a:lnTo>
                    <a:pt x="94970" y="195780"/>
                  </a:lnTo>
                  <a:lnTo>
                    <a:pt x="102247" y="199687"/>
                  </a:lnTo>
                  <a:lnTo>
                    <a:pt x="109284" y="204729"/>
                  </a:lnTo>
                  <a:lnTo>
                    <a:pt x="115791" y="210927"/>
                  </a:lnTo>
                  <a:lnTo>
                    <a:pt x="121647" y="218207"/>
                  </a:lnTo>
                  <a:lnTo>
                    <a:pt x="126732" y="226551"/>
                  </a:lnTo>
                  <a:lnTo>
                    <a:pt x="130851" y="236062"/>
                  </a:lnTo>
                  <a:lnTo>
                    <a:pt x="133991" y="246664"/>
                  </a:lnTo>
                  <a:lnTo>
                    <a:pt x="136291" y="257373"/>
                  </a:lnTo>
                  <a:lnTo>
                    <a:pt x="138175" y="267344"/>
                  </a:lnTo>
                  <a:lnTo>
                    <a:pt x="139810" y="276332"/>
                  </a:lnTo>
                  <a:lnTo>
                    <a:pt x="141479" y="28426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80947" y="1992279"/>
              <a:ext cx="150846" cy="106790"/>
            </a:xfrm>
            <a:custGeom>
              <a:avLst/>
              <a:gdLst/>
              <a:ahLst/>
              <a:cxnLst/>
              <a:rect l="0" t="0" r="0" b="0"/>
              <a:pathLst>
                <a:path w="150846" h="106790">
                  <a:moveTo>
                    <a:pt x="56089" y="60778"/>
                  </a:moveTo>
                  <a:lnTo>
                    <a:pt x="61755" y="51976"/>
                  </a:lnTo>
                  <a:lnTo>
                    <a:pt x="65399" y="43630"/>
                  </a:lnTo>
                  <a:lnTo>
                    <a:pt x="67300" y="34940"/>
                  </a:lnTo>
                  <a:lnTo>
                    <a:pt x="67455" y="26165"/>
                  </a:lnTo>
                  <a:lnTo>
                    <a:pt x="65539" y="17967"/>
                  </a:lnTo>
                  <a:lnTo>
                    <a:pt x="61566" y="10695"/>
                  </a:lnTo>
                  <a:lnTo>
                    <a:pt x="55993" y="4850"/>
                  </a:lnTo>
                  <a:lnTo>
                    <a:pt x="49509" y="1214"/>
                  </a:lnTo>
                  <a:lnTo>
                    <a:pt x="42602" y="0"/>
                  </a:lnTo>
                  <a:lnTo>
                    <a:pt x="35528" y="949"/>
                  </a:lnTo>
                  <a:lnTo>
                    <a:pt x="28408" y="3630"/>
                  </a:lnTo>
                  <a:lnTo>
                    <a:pt x="21298" y="7621"/>
                  </a:lnTo>
                  <a:lnTo>
                    <a:pt x="14542" y="12890"/>
                  </a:lnTo>
                  <a:lnTo>
                    <a:pt x="8757" y="19773"/>
                  </a:lnTo>
                  <a:lnTo>
                    <a:pt x="4207" y="28321"/>
                  </a:lnTo>
                  <a:lnTo>
                    <a:pt x="1152" y="38162"/>
                  </a:lnTo>
                  <a:lnTo>
                    <a:pt x="0" y="48684"/>
                  </a:lnTo>
                  <a:lnTo>
                    <a:pt x="784" y="59460"/>
                  </a:lnTo>
                  <a:lnTo>
                    <a:pt x="3242" y="70119"/>
                  </a:lnTo>
                  <a:lnTo>
                    <a:pt x="7018" y="80269"/>
                  </a:lnTo>
                  <a:lnTo>
                    <a:pt x="11779" y="89739"/>
                  </a:lnTo>
                  <a:lnTo>
                    <a:pt x="17413" y="97910"/>
                  </a:lnTo>
                  <a:lnTo>
                    <a:pt x="24017" y="103663"/>
                  </a:lnTo>
                  <a:lnTo>
                    <a:pt x="31559" y="106599"/>
                  </a:lnTo>
                  <a:lnTo>
                    <a:pt x="39572" y="106789"/>
                  </a:lnTo>
                  <a:lnTo>
                    <a:pt x="47263" y="104417"/>
                  </a:lnTo>
                  <a:lnTo>
                    <a:pt x="54203" y="99860"/>
                  </a:lnTo>
                  <a:lnTo>
                    <a:pt x="59997" y="93584"/>
                  </a:lnTo>
                  <a:lnTo>
                    <a:pt x="64132" y="86026"/>
                  </a:lnTo>
                  <a:lnTo>
                    <a:pt x="66539" y="77621"/>
                  </a:lnTo>
                  <a:lnTo>
                    <a:pt x="68773" y="71316"/>
                  </a:lnTo>
                  <a:lnTo>
                    <a:pt x="72467" y="70419"/>
                  </a:lnTo>
                  <a:lnTo>
                    <a:pt x="77006" y="73702"/>
                  </a:lnTo>
                  <a:lnTo>
                    <a:pt x="82269" y="79308"/>
                  </a:lnTo>
                  <a:lnTo>
                    <a:pt x="88477" y="85621"/>
                  </a:lnTo>
                  <a:lnTo>
                    <a:pt x="95679" y="91755"/>
                  </a:lnTo>
                  <a:lnTo>
                    <a:pt x="103681" y="97056"/>
                  </a:lnTo>
                  <a:lnTo>
                    <a:pt x="113147" y="101245"/>
                  </a:lnTo>
                  <a:lnTo>
                    <a:pt x="127144" y="103559"/>
                  </a:lnTo>
                  <a:lnTo>
                    <a:pt x="150845" y="102892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031792" y="1979357"/>
              <a:ext cx="115815" cy="92748"/>
            </a:xfrm>
            <a:custGeom>
              <a:avLst/>
              <a:gdLst/>
              <a:ahLst/>
              <a:cxnLst/>
              <a:rect l="0" t="0" r="0" b="0"/>
              <a:pathLst>
                <a:path w="115815" h="92748">
                  <a:moveTo>
                    <a:pt x="0" y="42114"/>
                  </a:moveTo>
                  <a:lnTo>
                    <a:pt x="2934" y="56649"/>
                  </a:lnTo>
                  <a:lnTo>
                    <a:pt x="5716" y="69280"/>
                  </a:lnTo>
                  <a:lnTo>
                    <a:pt x="8590" y="81113"/>
                  </a:lnTo>
                  <a:lnTo>
                    <a:pt x="10679" y="89933"/>
                  </a:lnTo>
                  <a:lnTo>
                    <a:pt x="10931" y="92747"/>
                  </a:lnTo>
                  <a:lnTo>
                    <a:pt x="9803" y="90682"/>
                  </a:lnTo>
                  <a:lnTo>
                    <a:pt x="8139" y="85443"/>
                  </a:lnTo>
                  <a:lnTo>
                    <a:pt x="6884" y="78236"/>
                  </a:lnTo>
                  <a:lnTo>
                    <a:pt x="6502" y="69818"/>
                  </a:lnTo>
                  <a:lnTo>
                    <a:pt x="7217" y="60812"/>
                  </a:lnTo>
                  <a:lnTo>
                    <a:pt x="9210" y="51804"/>
                  </a:lnTo>
                  <a:lnTo>
                    <a:pt x="12442" y="43101"/>
                  </a:lnTo>
                  <a:lnTo>
                    <a:pt x="16881" y="34943"/>
                  </a:lnTo>
                  <a:lnTo>
                    <a:pt x="22601" y="27604"/>
                  </a:lnTo>
                  <a:lnTo>
                    <a:pt x="29523" y="21151"/>
                  </a:lnTo>
                  <a:lnTo>
                    <a:pt x="37609" y="15646"/>
                  </a:lnTo>
                  <a:lnTo>
                    <a:pt x="46939" y="11237"/>
                  </a:lnTo>
                  <a:lnTo>
                    <a:pt x="57424" y="7899"/>
                  </a:lnTo>
                  <a:lnTo>
                    <a:pt x="68452" y="5465"/>
                  </a:lnTo>
                  <a:lnTo>
                    <a:pt x="80158" y="3475"/>
                  </a:lnTo>
                  <a:lnTo>
                    <a:pt x="94687" y="175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166462" y="1800536"/>
              <a:ext cx="128544" cy="307034"/>
            </a:xfrm>
            <a:custGeom>
              <a:avLst/>
              <a:gdLst/>
              <a:ahLst/>
              <a:cxnLst/>
              <a:rect l="0" t="0" r="0" b="0"/>
              <a:pathLst>
                <a:path w="128544" h="307034">
                  <a:moveTo>
                    <a:pt x="86429" y="210407"/>
                  </a:moveTo>
                  <a:lnTo>
                    <a:pt x="80494" y="204606"/>
                  </a:lnTo>
                  <a:lnTo>
                    <a:pt x="74289" y="199682"/>
                  </a:lnTo>
                  <a:lnTo>
                    <a:pt x="67198" y="195193"/>
                  </a:lnTo>
                  <a:lnTo>
                    <a:pt x="59431" y="191491"/>
                  </a:lnTo>
                  <a:lnTo>
                    <a:pt x="51433" y="189422"/>
                  </a:lnTo>
                  <a:lnTo>
                    <a:pt x="43496" y="189325"/>
                  </a:lnTo>
                  <a:lnTo>
                    <a:pt x="35895" y="191222"/>
                  </a:lnTo>
                  <a:lnTo>
                    <a:pt x="28950" y="195084"/>
                  </a:lnTo>
                  <a:lnTo>
                    <a:pt x="22766" y="200683"/>
                  </a:lnTo>
                  <a:lnTo>
                    <a:pt x="17277" y="207678"/>
                  </a:lnTo>
                  <a:lnTo>
                    <a:pt x="12348" y="215727"/>
                  </a:lnTo>
                  <a:lnTo>
                    <a:pt x="7853" y="224542"/>
                  </a:lnTo>
                  <a:lnTo>
                    <a:pt x="4001" y="233897"/>
                  </a:lnTo>
                  <a:lnTo>
                    <a:pt x="1318" y="243629"/>
                  </a:lnTo>
                  <a:lnTo>
                    <a:pt x="0" y="253614"/>
                  </a:lnTo>
                  <a:lnTo>
                    <a:pt x="99" y="263608"/>
                  </a:lnTo>
                  <a:lnTo>
                    <a:pt x="1685" y="273244"/>
                  </a:lnTo>
                  <a:lnTo>
                    <a:pt x="4653" y="282347"/>
                  </a:lnTo>
                  <a:lnTo>
                    <a:pt x="9086" y="290595"/>
                  </a:lnTo>
                  <a:lnTo>
                    <a:pt x="15334" y="297457"/>
                  </a:lnTo>
                  <a:lnTo>
                    <a:pt x="23413" y="302761"/>
                  </a:lnTo>
                  <a:lnTo>
                    <a:pt x="32581" y="306169"/>
                  </a:lnTo>
                  <a:lnTo>
                    <a:pt x="41579" y="307033"/>
                  </a:lnTo>
                  <a:lnTo>
                    <a:pt x="49702" y="305237"/>
                  </a:lnTo>
                  <a:lnTo>
                    <a:pt x="56949" y="300946"/>
                  </a:lnTo>
                  <a:lnTo>
                    <a:pt x="63731" y="294337"/>
                  </a:lnTo>
                  <a:lnTo>
                    <a:pt x="70357" y="285738"/>
                  </a:lnTo>
                  <a:lnTo>
                    <a:pt x="76655" y="275238"/>
                  </a:lnTo>
                  <a:lnTo>
                    <a:pt x="82067" y="262618"/>
                  </a:lnTo>
                  <a:lnTo>
                    <a:pt x="86342" y="247955"/>
                  </a:lnTo>
                  <a:lnTo>
                    <a:pt x="89537" y="231890"/>
                  </a:lnTo>
                  <a:lnTo>
                    <a:pt x="91841" y="215424"/>
                  </a:lnTo>
                  <a:lnTo>
                    <a:pt x="93462" y="199162"/>
                  </a:lnTo>
                  <a:lnTo>
                    <a:pt x="94586" y="183160"/>
                  </a:lnTo>
                  <a:lnTo>
                    <a:pt x="95356" y="167122"/>
                  </a:lnTo>
                  <a:lnTo>
                    <a:pt x="95880" y="150852"/>
                  </a:lnTo>
                  <a:lnTo>
                    <a:pt x="96234" y="134297"/>
                  </a:lnTo>
                  <a:lnTo>
                    <a:pt x="96473" y="117483"/>
                  </a:lnTo>
                  <a:lnTo>
                    <a:pt x="96629" y="100469"/>
                  </a:lnTo>
                  <a:lnTo>
                    <a:pt x="96563" y="83634"/>
                  </a:lnTo>
                  <a:lnTo>
                    <a:pt x="95987" y="67637"/>
                  </a:lnTo>
                  <a:lnTo>
                    <a:pt x="94782" y="52764"/>
                  </a:lnTo>
                  <a:lnTo>
                    <a:pt x="92988" y="38812"/>
                  </a:lnTo>
                  <a:lnTo>
                    <a:pt x="90713" y="25289"/>
                  </a:lnTo>
                  <a:lnTo>
                    <a:pt x="88064" y="11954"/>
                  </a:lnTo>
                  <a:lnTo>
                    <a:pt x="84909" y="2155"/>
                  </a:lnTo>
                  <a:lnTo>
                    <a:pt x="81671" y="0"/>
                  </a:lnTo>
                  <a:lnTo>
                    <a:pt x="79363" y="3808"/>
                  </a:lnTo>
                  <a:lnTo>
                    <a:pt x="77952" y="11584"/>
                  </a:lnTo>
                  <a:lnTo>
                    <a:pt x="77126" y="22194"/>
                  </a:lnTo>
                  <a:lnTo>
                    <a:pt x="76648" y="34878"/>
                  </a:lnTo>
                  <a:lnTo>
                    <a:pt x="76536" y="49059"/>
                  </a:lnTo>
                  <a:lnTo>
                    <a:pt x="77013" y="64299"/>
                  </a:lnTo>
                  <a:lnTo>
                    <a:pt x="78162" y="80277"/>
                  </a:lnTo>
                  <a:lnTo>
                    <a:pt x="79922" y="96762"/>
                  </a:lnTo>
                  <a:lnTo>
                    <a:pt x="82177" y="113594"/>
                  </a:lnTo>
                  <a:lnTo>
                    <a:pt x="84807" y="130651"/>
                  </a:lnTo>
                  <a:lnTo>
                    <a:pt x="87708" y="147531"/>
                  </a:lnTo>
                  <a:lnTo>
                    <a:pt x="90801" y="163566"/>
                  </a:lnTo>
                  <a:lnTo>
                    <a:pt x="94028" y="178463"/>
                  </a:lnTo>
                  <a:lnTo>
                    <a:pt x="97347" y="192263"/>
                  </a:lnTo>
                  <a:lnTo>
                    <a:pt x="100728" y="205153"/>
                  </a:lnTo>
                  <a:lnTo>
                    <a:pt x="104151" y="217336"/>
                  </a:lnTo>
                  <a:lnTo>
                    <a:pt x="107643" y="228740"/>
                  </a:lnTo>
                  <a:lnTo>
                    <a:pt x="111725" y="240234"/>
                  </a:lnTo>
                  <a:lnTo>
                    <a:pt x="117871" y="253951"/>
                  </a:lnTo>
                  <a:lnTo>
                    <a:pt x="128543" y="27357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544432" y="1757353"/>
              <a:ext cx="108543" cy="327290"/>
            </a:xfrm>
            <a:custGeom>
              <a:avLst/>
              <a:gdLst/>
              <a:ahLst/>
              <a:cxnLst/>
              <a:rect l="0" t="0" r="0" b="0"/>
              <a:pathLst>
                <a:path w="108543" h="327290">
                  <a:moveTo>
                    <a:pt x="45371" y="327289"/>
                  </a:moveTo>
                  <a:lnTo>
                    <a:pt x="45304" y="315554"/>
                  </a:lnTo>
                  <a:lnTo>
                    <a:pt x="44664" y="304425"/>
                  </a:lnTo>
                  <a:lnTo>
                    <a:pt x="43367" y="292827"/>
                  </a:lnTo>
                  <a:lnTo>
                    <a:pt x="41507" y="280666"/>
                  </a:lnTo>
                  <a:lnTo>
                    <a:pt x="39191" y="268006"/>
                  </a:lnTo>
                  <a:lnTo>
                    <a:pt x="36524" y="254950"/>
                  </a:lnTo>
                  <a:lnTo>
                    <a:pt x="33601" y="241598"/>
                  </a:lnTo>
                  <a:lnTo>
                    <a:pt x="30493" y="228032"/>
                  </a:lnTo>
                  <a:lnTo>
                    <a:pt x="27263" y="214317"/>
                  </a:lnTo>
                  <a:lnTo>
                    <a:pt x="24112" y="200499"/>
                  </a:lnTo>
                  <a:lnTo>
                    <a:pt x="21376" y="186608"/>
                  </a:lnTo>
                  <a:lnTo>
                    <a:pt x="19199" y="172674"/>
                  </a:lnTo>
                  <a:lnTo>
                    <a:pt x="17398" y="158876"/>
                  </a:lnTo>
                  <a:lnTo>
                    <a:pt x="15575" y="145531"/>
                  </a:lnTo>
                  <a:lnTo>
                    <a:pt x="13494" y="132776"/>
                  </a:lnTo>
                  <a:lnTo>
                    <a:pt x="11094" y="120583"/>
                  </a:lnTo>
                  <a:lnTo>
                    <a:pt x="8403" y="108855"/>
                  </a:lnTo>
                  <a:lnTo>
                    <a:pt x="5489" y="97483"/>
                  </a:lnTo>
                  <a:lnTo>
                    <a:pt x="2735" y="86369"/>
                  </a:lnTo>
                  <a:lnTo>
                    <a:pt x="805" y="75439"/>
                  </a:lnTo>
                  <a:lnTo>
                    <a:pt x="0" y="64642"/>
                  </a:lnTo>
                  <a:lnTo>
                    <a:pt x="445" y="54102"/>
                  </a:lnTo>
                  <a:lnTo>
                    <a:pt x="2266" y="44098"/>
                  </a:lnTo>
                  <a:lnTo>
                    <a:pt x="5386" y="34744"/>
                  </a:lnTo>
                  <a:lnTo>
                    <a:pt x="9751" y="26158"/>
                  </a:lnTo>
                  <a:lnTo>
                    <a:pt x="15422" y="18536"/>
                  </a:lnTo>
                  <a:lnTo>
                    <a:pt x="22308" y="11901"/>
                  </a:lnTo>
                  <a:lnTo>
                    <a:pt x="30201" y="6445"/>
                  </a:lnTo>
                  <a:lnTo>
                    <a:pt x="38869" y="2603"/>
                  </a:lnTo>
                  <a:lnTo>
                    <a:pt x="48101" y="469"/>
                  </a:lnTo>
                  <a:lnTo>
                    <a:pt x="57570" y="0"/>
                  </a:lnTo>
                  <a:lnTo>
                    <a:pt x="66846" y="1198"/>
                  </a:lnTo>
                  <a:lnTo>
                    <a:pt x="75745" y="3911"/>
                  </a:lnTo>
                  <a:lnTo>
                    <a:pt x="84786" y="7755"/>
                  </a:lnTo>
                  <a:lnTo>
                    <a:pt x="95089" y="13405"/>
                  </a:lnTo>
                  <a:lnTo>
                    <a:pt x="108542" y="2196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484518" y="1958300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9059" y="2934"/>
                  </a:lnTo>
                  <a:lnTo>
                    <a:pt x="140072" y="5716"/>
                  </a:lnTo>
                  <a:lnTo>
                    <a:pt x="130076" y="8611"/>
                  </a:lnTo>
                  <a:lnTo>
                    <a:pt x="119096" y="11479"/>
                  </a:lnTo>
                  <a:lnTo>
                    <a:pt x="107285" y="13995"/>
                  </a:lnTo>
                  <a:lnTo>
                    <a:pt x="94826" y="16006"/>
                  </a:lnTo>
                  <a:lnTo>
                    <a:pt x="81888" y="17518"/>
                  </a:lnTo>
                  <a:lnTo>
                    <a:pt x="68607" y="18614"/>
                  </a:lnTo>
                  <a:lnTo>
                    <a:pt x="55104" y="19386"/>
                  </a:lnTo>
                  <a:lnTo>
                    <a:pt x="42059" y="19924"/>
                  </a:lnTo>
                  <a:lnTo>
                    <a:pt x="29434" y="20351"/>
                  </a:lnTo>
                  <a:lnTo>
                    <a:pt x="16122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663502" y="1937097"/>
              <a:ext cx="105286" cy="104456"/>
            </a:xfrm>
            <a:custGeom>
              <a:avLst/>
              <a:gdLst/>
              <a:ahLst/>
              <a:cxnLst/>
              <a:rect l="0" t="0" r="0" b="0"/>
              <a:pathLst>
                <a:path w="105286" h="104456">
                  <a:moveTo>
                    <a:pt x="0" y="42260"/>
                  </a:moveTo>
                  <a:lnTo>
                    <a:pt x="2934" y="51062"/>
                  </a:lnTo>
                  <a:lnTo>
                    <a:pt x="5716" y="59408"/>
                  </a:lnTo>
                  <a:lnTo>
                    <a:pt x="8616" y="68107"/>
                  </a:lnTo>
                  <a:lnTo>
                    <a:pt x="11656" y="77228"/>
                  </a:lnTo>
                  <a:lnTo>
                    <a:pt x="14821" y="86723"/>
                  </a:lnTo>
                  <a:lnTo>
                    <a:pt x="18060" y="96436"/>
                  </a:lnTo>
                  <a:lnTo>
                    <a:pt x="20475" y="103508"/>
                  </a:lnTo>
                  <a:lnTo>
                    <a:pt x="21007" y="104455"/>
                  </a:lnTo>
                  <a:lnTo>
                    <a:pt x="20066" y="100357"/>
                  </a:lnTo>
                  <a:lnTo>
                    <a:pt x="18513" y="93008"/>
                  </a:lnTo>
                  <a:lnTo>
                    <a:pt x="17321" y="83894"/>
                  </a:lnTo>
                  <a:lnTo>
                    <a:pt x="16976" y="73927"/>
                  </a:lnTo>
                  <a:lnTo>
                    <a:pt x="17712" y="63743"/>
                  </a:lnTo>
                  <a:lnTo>
                    <a:pt x="19718" y="53878"/>
                  </a:lnTo>
                  <a:lnTo>
                    <a:pt x="22958" y="44563"/>
                  </a:lnTo>
                  <a:lnTo>
                    <a:pt x="27402" y="35809"/>
                  </a:lnTo>
                  <a:lnTo>
                    <a:pt x="33124" y="27531"/>
                  </a:lnTo>
                  <a:lnTo>
                    <a:pt x="40043" y="19636"/>
                  </a:lnTo>
                  <a:lnTo>
                    <a:pt x="47958" y="12517"/>
                  </a:lnTo>
                  <a:lnTo>
                    <a:pt x="56640" y="7018"/>
                  </a:lnTo>
                  <a:lnTo>
                    <a:pt x="65873" y="3465"/>
                  </a:lnTo>
                  <a:lnTo>
                    <a:pt x="75037" y="1555"/>
                  </a:lnTo>
                  <a:lnTo>
                    <a:pt x="84016" y="432"/>
                  </a:lnTo>
                  <a:lnTo>
                    <a:pt x="93592" y="0"/>
                  </a:lnTo>
                  <a:lnTo>
                    <a:pt x="105285" y="14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803086" y="1979357"/>
              <a:ext cx="73465" cy="102143"/>
            </a:xfrm>
            <a:custGeom>
              <a:avLst/>
              <a:gdLst/>
              <a:ahLst/>
              <a:cxnLst/>
              <a:rect l="0" t="0" r="0" b="0"/>
              <a:pathLst>
                <a:path w="73465" h="102143">
                  <a:moveTo>
                    <a:pt x="7815" y="0"/>
                  </a:moveTo>
                  <a:lnTo>
                    <a:pt x="4948" y="8869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65" y="61013"/>
                  </a:lnTo>
                  <a:lnTo>
                    <a:pt x="2422" y="71780"/>
                  </a:lnTo>
                  <a:lnTo>
                    <a:pt x="5731" y="81467"/>
                  </a:lnTo>
                  <a:lnTo>
                    <a:pt x="10695" y="89813"/>
                  </a:lnTo>
                  <a:lnTo>
                    <a:pt x="16961" y="96413"/>
                  </a:lnTo>
                  <a:lnTo>
                    <a:pt x="23922" y="100573"/>
                  </a:lnTo>
                  <a:lnTo>
                    <a:pt x="31151" y="102142"/>
                  </a:lnTo>
                  <a:lnTo>
                    <a:pt x="38273" y="101264"/>
                  </a:lnTo>
                  <a:lnTo>
                    <a:pt x="44894" y="98100"/>
                  </a:lnTo>
                  <a:lnTo>
                    <a:pt x="50861" y="92975"/>
                  </a:lnTo>
                  <a:lnTo>
                    <a:pt x="56204" y="86301"/>
                  </a:lnTo>
                  <a:lnTo>
                    <a:pt x="61035" y="78468"/>
                  </a:lnTo>
                  <a:lnTo>
                    <a:pt x="65466" y="69799"/>
                  </a:lnTo>
                  <a:lnTo>
                    <a:pt x="69273" y="60541"/>
                  </a:lnTo>
                  <a:lnTo>
                    <a:pt x="71927" y="50875"/>
                  </a:lnTo>
                  <a:lnTo>
                    <a:pt x="73235" y="40942"/>
                  </a:lnTo>
                  <a:lnTo>
                    <a:pt x="73464" y="31288"/>
                  </a:lnTo>
                  <a:lnTo>
                    <a:pt x="73195" y="21919"/>
                  </a:lnTo>
                  <a:lnTo>
                    <a:pt x="72401" y="12016"/>
                  </a:lnTo>
                  <a:lnTo>
                    <a:pt x="70986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926715" y="1979357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54"/>
                  </a:lnTo>
                  <a:lnTo>
                    <a:pt x="3694" y="42677"/>
                  </a:lnTo>
                  <a:lnTo>
                    <a:pt x="5545" y="53944"/>
                  </a:lnTo>
                  <a:lnTo>
                    <a:pt x="7712" y="69489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947772" y="18635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042528" y="1821430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0" y="14668"/>
                  </a:lnTo>
                  <a:lnTo>
                    <a:pt x="0" y="28580"/>
                  </a:lnTo>
                  <a:lnTo>
                    <a:pt x="5" y="43077"/>
                  </a:lnTo>
                  <a:lnTo>
                    <a:pt x="177" y="58279"/>
                  </a:lnTo>
                  <a:lnTo>
                    <a:pt x="826" y="74104"/>
                  </a:lnTo>
                  <a:lnTo>
                    <a:pt x="2074" y="90420"/>
                  </a:lnTo>
                  <a:lnTo>
                    <a:pt x="3727" y="106937"/>
                  </a:lnTo>
                  <a:lnTo>
                    <a:pt x="5375" y="123245"/>
                  </a:lnTo>
                  <a:lnTo>
                    <a:pt x="6782" y="139135"/>
                  </a:lnTo>
                  <a:lnTo>
                    <a:pt x="8048" y="154584"/>
                  </a:lnTo>
                  <a:lnTo>
                    <a:pt x="9505" y="169650"/>
                  </a:lnTo>
                  <a:lnTo>
                    <a:pt x="11336" y="184403"/>
                  </a:lnTo>
                  <a:lnTo>
                    <a:pt x="13605" y="198509"/>
                  </a:lnTo>
                  <a:lnTo>
                    <a:pt x="16657" y="212715"/>
                  </a:lnTo>
                  <a:lnTo>
                    <a:pt x="21882" y="229390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000414" y="1947772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7012" y="2933"/>
                  </a:lnTo>
                  <a:lnTo>
                    <a:pt x="98666" y="5715"/>
                  </a:lnTo>
                  <a:lnTo>
                    <a:pt x="89962" y="8611"/>
                  </a:lnTo>
                  <a:lnTo>
                    <a:pt x="80668" y="11478"/>
                  </a:lnTo>
                  <a:lnTo>
                    <a:pt x="70525" y="13995"/>
                  </a:lnTo>
                  <a:lnTo>
                    <a:pt x="59493" y="16005"/>
                  </a:lnTo>
                  <a:lnTo>
                    <a:pt x="48099" y="17521"/>
                  </a:lnTo>
                  <a:lnTo>
                    <a:pt x="36108" y="18782"/>
                  </a:lnTo>
                  <a:lnTo>
                    <a:pt x="21347" y="198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151093" y="1905658"/>
              <a:ext cx="112590" cy="221099"/>
            </a:xfrm>
            <a:custGeom>
              <a:avLst/>
              <a:gdLst/>
              <a:ahLst/>
              <a:cxnLst/>
              <a:rect l="0" t="0" r="0" b="0"/>
              <a:pathLst>
                <a:path w="112590" h="221099">
                  <a:moveTo>
                    <a:pt x="91477" y="0"/>
                  </a:moveTo>
                  <a:lnTo>
                    <a:pt x="79809" y="3000"/>
                  </a:lnTo>
                  <a:lnTo>
                    <a:pt x="69320" y="6423"/>
                  </a:lnTo>
                  <a:lnTo>
                    <a:pt x="59023" y="10619"/>
                  </a:lnTo>
                  <a:lnTo>
                    <a:pt x="48894" y="15519"/>
                  </a:lnTo>
                  <a:lnTo>
                    <a:pt x="39199" y="21000"/>
                  </a:lnTo>
                  <a:lnTo>
                    <a:pt x="30067" y="26935"/>
                  </a:lnTo>
                  <a:lnTo>
                    <a:pt x="21637" y="33370"/>
                  </a:lnTo>
                  <a:lnTo>
                    <a:pt x="14124" y="40517"/>
                  </a:lnTo>
                  <a:lnTo>
                    <a:pt x="7571" y="48425"/>
                  </a:lnTo>
                  <a:lnTo>
                    <a:pt x="2511" y="56684"/>
                  </a:lnTo>
                  <a:lnTo>
                    <a:pt x="0" y="64540"/>
                  </a:lnTo>
                  <a:lnTo>
                    <a:pt x="390" y="71586"/>
                  </a:lnTo>
                  <a:lnTo>
                    <a:pt x="3415" y="77281"/>
                  </a:lnTo>
                  <a:lnTo>
                    <a:pt x="8569" y="80817"/>
                  </a:lnTo>
                  <a:lnTo>
                    <a:pt x="15328" y="81980"/>
                  </a:lnTo>
                  <a:lnTo>
                    <a:pt x="23252" y="81505"/>
                  </a:lnTo>
                  <a:lnTo>
                    <a:pt x="32000" y="80740"/>
                  </a:lnTo>
                  <a:lnTo>
                    <a:pt x="41314" y="80503"/>
                  </a:lnTo>
                  <a:lnTo>
                    <a:pt x="50852" y="81216"/>
                  </a:lnTo>
                  <a:lnTo>
                    <a:pt x="60182" y="83159"/>
                  </a:lnTo>
                  <a:lnTo>
                    <a:pt x="69083" y="86332"/>
                  </a:lnTo>
                  <a:lnTo>
                    <a:pt x="77365" y="90720"/>
                  </a:lnTo>
                  <a:lnTo>
                    <a:pt x="84783" y="96398"/>
                  </a:lnTo>
                  <a:lnTo>
                    <a:pt x="91292" y="103286"/>
                  </a:lnTo>
                  <a:lnTo>
                    <a:pt x="97002" y="111178"/>
                  </a:lnTo>
                  <a:lnTo>
                    <a:pt x="102080" y="119845"/>
                  </a:lnTo>
                  <a:lnTo>
                    <a:pt x="106672" y="129080"/>
                  </a:lnTo>
                  <a:lnTo>
                    <a:pt x="110418" y="138720"/>
                  </a:lnTo>
                  <a:lnTo>
                    <a:pt x="112499" y="148644"/>
                  </a:lnTo>
                  <a:lnTo>
                    <a:pt x="112589" y="158755"/>
                  </a:lnTo>
                  <a:lnTo>
                    <a:pt x="110513" y="168662"/>
                  </a:lnTo>
                  <a:lnTo>
                    <a:pt x="105995" y="177708"/>
                  </a:lnTo>
                  <a:lnTo>
                    <a:pt x="99141" y="185606"/>
                  </a:lnTo>
                  <a:lnTo>
                    <a:pt x="90489" y="192400"/>
                  </a:lnTo>
                  <a:lnTo>
                    <a:pt x="80788" y="198279"/>
                  </a:lnTo>
                  <a:lnTo>
                    <a:pt x="70577" y="203454"/>
                  </a:lnTo>
                  <a:lnTo>
                    <a:pt x="60407" y="207962"/>
                  </a:lnTo>
                  <a:lnTo>
                    <a:pt x="49828" y="212108"/>
                  </a:lnTo>
                  <a:lnTo>
                    <a:pt x="36801" y="216260"/>
                  </a:lnTo>
                  <a:lnTo>
                    <a:pt x="17777" y="22109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68911" y="2105699"/>
              <a:ext cx="41403" cy="105286"/>
            </a:xfrm>
            <a:custGeom>
              <a:avLst/>
              <a:gdLst/>
              <a:ahLst/>
              <a:cxnLst/>
              <a:rect l="0" t="0" r="0" b="0"/>
              <a:pathLst>
                <a:path w="41403" h="105286">
                  <a:moveTo>
                    <a:pt x="0" y="0"/>
                  </a:moveTo>
                  <a:lnTo>
                    <a:pt x="5868" y="5868"/>
                  </a:lnTo>
                  <a:lnTo>
                    <a:pt x="11433" y="11432"/>
                  </a:lnTo>
                  <a:lnTo>
                    <a:pt x="17227" y="17236"/>
                  </a:lnTo>
                  <a:lnTo>
                    <a:pt x="23135" y="23489"/>
                  </a:lnTo>
                  <a:lnTo>
                    <a:pt x="28816" y="30467"/>
                  </a:lnTo>
                  <a:lnTo>
                    <a:pt x="34078" y="38249"/>
                  </a:lnTo>
                  <a:lnTo>
                    <a:pt x="38410" y="46750"/>
                  </a:lnTo>
                  <a:lnTo>
                    <a:pt x="40951" y="55829"/>
                  </a:lnTo>
                  <a:lnTo>
                    <a:pt x="41402" y="65329"/>
                  </a:lnTo>
                  <a:lnTo>
                    <a:pt x="40249" y="74674"/>
                  </a:lnTo>
                  <a:lnTo>
                    <a:pt x="38378" y="83792"/>
                  </a:lnTo>
                  <a:lnTo>
                    <a:pt x="35621" y="93483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105284" y="2389969"/>
            <a:ext cx="1335807" cy="558011"/>
            <a:chOff x="105284" y="2389969"/>
            <a:chExt cx="1335807" cy="558011"/>
          </a:xfrm>
        </p:grpSpPr>
        <p:sp>
          <p:nvSpPr>
            <p:cNvPr id="87" name="Freeform 86"/>
            <p:cNvSpPr/>
            <p:nvPr/>
          </p:nvSpPr>
          <p:spPr>
            <a:xfrm>
              <a:off x="105284" y="2547896"/>
              <a:ext cx="168457" cy="219844"/>
            </a:xfrm>
            <a:custGeom>
              <a:avLst/>
              <a:gdLst/>
              <a:ahLst/>
              <a:cxnLst/>
              <a:rect l="0" t="0" r="0" b="0"/>
              <a:pathLst>
                <a:path w="168457" h="219844">
                  <a:moveTo>
                    <a:pt x="0" y="21057"/>
                  </a:moveTo>
                  <a:lnTo>
                    <a:pt x="2934" y="29925"/>
                  </a:lnTo>
                  <a:lnTo>
                    <a:pt x="5716" y="38912"/>
                  </a:lnTo>
                  <a:lnTo>
                    <a:pt x="8621" y="48903"/>
                  </a:lnTo>
                  <a:lnTo>
                    <a:pt x="11834" y="59711"/>
                  </a:lnTo>
                  <a:lnTo>
                    <a:pt x="15647" y="70874"/>
                  </a:lnTo>
                  <a:lnTo>
                    <a:pt x="20160" y="82079"/>
                  </a:lnTo>
                  <a:lnTo>
                    <a:pt x="25150" y="93191"/>
                  </a:lnTo>
                  <a:lnTo>
                    <a:pt x="30190" y="104176"/>
                  </a:lnTo>
                  <a:lnTo>
                    <a:pt x="35021" y="115042"/>
                  </a:lnTo>
                  <a:lnTo>
                    <a:pt x="39569" y="125811"/>
                  </a:lnTo>
                  <a:lnTo>
                    <a:pt x="43850" y="136509"/>
                  </a:lnTo>
                  <a:lnTo>
                    <a:pt x="47912" y="147154"/>
                  </a:lnTo>
                  <a:lnTo>
                    <a:pt x="51810" y="157762"/>
                  </a:lnTo>
                  <a:lnTo>
                    <a:pt x="55588" y="168345"/>
                  </a:lnTo>
                  <a:lnTo>
                    <a:pt x="59286" y="178905"/>
                  </a:lnTo>
                  <a:lnTo>
                    <a:pt x="63093" y="189285"/>
                  </a:lnTo>
                  <a:lnTo>
                    <a:pt x="67335" y="199182"/>
                  </a:lnTo>
                  <a:lnTo>
                    <a:pt x="72168" y="208437"/>
                  </a:lnTo>
                  <a:lnTo>
                    <a:pt x="78018" y="215952"/>
                  </a:lnTo>
                  <a:lnTo>
                    <a:pt x="84582" y="219843"/>
                  </a:lnTo>
                  <a:lnTo>
                    <a:pt x="90497" y="219603"/>
                  </a:lnTo>
                  <a:lnTo>
                    <a:pt x="95587" y="215688"/>
                  </a:lnTo>
                  <a:lnTo>
                    <a:pt x="100085" y="208852"/>
                  </a:lnTo>
                  <a:lnTo>
                    <a:pt x="104209" y="199672"/>
                  </a:lnTo>
                  <a:lnTo>
                    <a:pt x="108103" y="188451"/>
                  </a:lnTo>
                  <a:lnTo>
                    <a:pt x="111856" y="175534"/>
                  </a:lnTo>
                  <a:lnTo>
                    <a:pt x="115521" y="161620"/>
                  </a:lnTo>
                  <a:lnTo>
                    <a:pt x="119132" y="147665"/>
                  </a:lnTo>
                  <a:lnTo>
                    <a:pt x="122707" y="134201"/>
                  </a:lnTo>
                  <a:lnTo>
                    <a:pt x="126259" y="121212"/>
                  </a:lnTo>
                  <a:lnTo>
                    <a:pt x="129797" y="108341"/>
                  </a:lnTo>
                  <a:lnTo>
                    <a:pt x="133325" y="95351"/>
                  </a:lnTo>
                  <a:lnTo>
                    <a:pt x="136847" y="82320"/>
                  </a:lnTo>
                  <a:lnTo>
                    <a:pt x="140364" y="69557"/>
                  </a:lnTo>
                  <a:lnTo>
                    <a:pt x="143879" y="57234"/>
                  </a:lnTo>
                  <a:lnTo>
                    <a:pt x="147433" y="45617"/>
                  </a:lnTo>
                  <a:lnTo>
                    <a:pt x="151563" y="33899"/>
                  </a:lnTo>
                  <a:lnTo>
                    <a:pt x="157748" y="19934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06427" y="2589167"/>
              <a:ext cx="104185" cy="148064"/>
            </a:xfrm>
            <a:custGeom>
              <a:avLst/>
              <a:gdLst/>
              <a:ahLst/>
              <a:cxnLst/>
              <a:rect l="0" t="0" r="0" b="0"/>
              <a:pathLst>
                <a:path w="104185" h="148064">
                  <a:moveTo>
                    <a:pt x="41013" y="53486"/>
                  </a:moveTo>
                  <a:lnTo>
                    <a:pt x="49814" y="50552"/>
                  </a:lnTo>
                  <a:lnTo>
                    <a:pt x="58161" y="47770"/>
                  </a:lnTo>
                  <a:lnTo>
                    <a:pt x="66851" y="44861"/>
                  </a:lnTo>
                  <a:lnTo>
                    <a:pt x="75626" y="41475"/>
                  </a:lnTo>
                  <a:lnTo>
                    <a:pt x="83824" y="37013"/>
                  </a:lnTo>
                  <a:lnTo>
                    <a:pt x="91091" y="31252"/>
                  </a:lnTo>
                  <a:lnTo>
                    <a:pt x="96763" y="24608"/>
                  </a:lnTo>
                  <a:lnTo>
                    <a:pt x="99751" y="17921"/>
                  </a:lnTo>
                  <a:lnTo>
                    <a:pt x="99712" y="11696"/>
                  </a:lnTo>
                  <a:lnTo>
                    <a:pt x="96938" y="6401"/>
                  </a:lnTo>
                  <a:lnTo>
                    <a:pt x="91960" y="2609"/>
                  </a:lnTo>
                  <a:lnTo>
                    <a:pt x="85326" y="479"/>
                  </a:lnTo>
                  <a:lnTo>
                    <a:pt x="77658" y="0"/>
                  </a:lnTo>
                  <a:lnTo>
                    <a:pt x="69615" y="1184"/>
                  </a:lnTo>
                  <a:lnTo>
                    <a:pt x="61587" y="3865"/>
                  </a:lnTo>
                  <a:lnTo>
                    <a:pt x="53727" y="7763"/>
                  </a:lnTo>
                  <a:lnTo>
                    <a:pt x="46063" y="12587"/>
                  </a:lnTo>
                  <a:lnTo>
                    <a:pt x="38572" y="18091"/>
                  </a:lnTo>
                  <a:lnTo>
                    <a:pt x="31217" y="24241"/>
                  </a:lnTo>
                  <a:lnTo>
                    <a:pt x="23964" y="31200"/>
                  </a:lnTo>
                  <a:lnTo>
                    <a:pt x="16797" y="38999"/>
                  </a:lnTo>
                  <a:lnTo>
                    <a:pt x="10187" y="47694"/>
                  </a:lnTo>
                  <a:lnTo>
                    <a:pt x="5038" y="57441"/>
                  </a:lnTo>
                  <a:lnTo>
                    <a:pt x="1729" y="68219"/>
                  </a:lnTo>
                  <a:lnTo>
                    <a:pt x="152" y="79712"/>
                  </a:lnTo>
                  <a:lnTo>
                    <a:pt x="0" y="91419"/>
                  </a:lnTo>
                  <a:lnTo>
                    <a:pt x="943" y="103022"/>
                  </a:lnTo>
                  <a:lnTo>
                    <a:pt x="3015" y="114082"/>
                  </a:lnTo>
                  <a:lnTo>
                    <a:pt x="6599" y="123978"/>
                  </a:lnTo>
                  <a:lnTo>
                    <a:pt x="11784" y="132471"/>
                  </a:lnTo>
                  <a:lnTo>
                    <a:pt x="18383" y="139343"/>
                  </a:lnTo>
                  <a:lnTo>
                    <a:pt x="26107" y="144218"/>
                  </a:lnTo>
                  <a:lnTo>
                    <a:pt x="34674" y="147085"/>
                  </a:lnTo>
                  <a:lnTo>
                    <a:pt x="43850" y="148063"/>
                  </a:lnTo>
                  <a:lnTo>
                    <a:pt x="53455" y="147216"/>
                  </a:lnTo>
                  <a:lnTo>
                    <a:pt x="63342" y="144771"/>
                  </a:lnTo>
                  <a:lnTo>
                    <a:pt x="72965" y="141352"/>
                  </a:lnTo>
                  <a:lnTo>
                    <a:pt x="82308" y="137559"/>
                  </a:lnTo>
                  <a:lnTo>
                    <a:pt x="92190" y="133063"/>
                  </a:lnTo>
                  <a:lnTo>
                    <a:pt x="104184" y="12718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10611" y="2590005"/>
              <a:ext cx="122021" cy="357975"/>
            </a:xfrm>
            <a:custGeom>
              <a:avLst/>
              <a:gdLst/>
              <a:ahLst/>
              <a:cxnLst/>
              <a:rect l="0" t="0" r="0" b="0"/>
              <a:pathLst>
                <a:path w="122021" h="357975">
                  <a:moveTo>
                    <a:pt x="63171" y="105290"/>
                  </a:moveTo>
                  <a:lnTo>
                    <a:pt x="69038" y="99422"/>
                  </a:lnTo>
                  <a:lnTo>
                    <a:pt x="74603" y="93858"/>
                  </a:lnTo>
                  <a:lnTo>
                    <a:pt x="80398" y="88054"/>
                  </a:lnTo>
                  <a:lnTo>
                    <a:pt x="86305" y="81801"/>
                  </a:lnTo>
                  <a:lnTo>
                    <a:pt x="91987" y="74823"/>
                  </a:lnTo>
                  <a:lnTo>
                    <a:pt x="97253" y="67041"/>
                  </a:lnTo>
                  <a:lnTo>
                    <a:pt x="101757" y="58540"/>
                  </a:lnTo>
                  <a:lnTo>
                    <a:pt x="104947" y="49461"/>
                  </a:lnTo>
                  <a:lnTo>
                    <a:pt x="106633" y="39956"/>
                  </a:lnTo>
                  <a:lnTo>
                    <a:pt x="106627" y="30474"/>
                  </a:lnTo>
                  <a:lnTo>
                    <a:pt x="104578" y="21721"/>
                  </a:lnTo>
                  <a:lnTo>
                    <a:pt x="100495" y="14033"/>
                  </a:lnTo>
                  <a:lnTo>
                    <a:pt x="94669" y="7721"/>
                  </a:lnTo>
                  <a:lnTo>
                    <a:pt x="87480" y="3230"/>
                  </a:lnTo>
                  <a:lnTo>
                    <a:pt x="79283" y="629"/>
                  </a:lnTo>
                  <a:lnTo>
                    <a:pt x="70529" y="0"/>
                  </a:lnTo>
                  <a:lnTo>
                    <a:pt x="61741" y="1615"/>
                  </a:lnTo>
                  <a:lnTo>
                    <a:pt x="53210" y="5403"/>
                  </a:lnTo>
                  <a:lnTo>
                    <a:pt x="45180" y="11028"/>
                  </a:lnTo>
                  <a:lnTo>
                    <a:pt x="37932" y="18083"/>
                  </a:lnTo>
                  <a:lnTo>
                    <a:pt x="31547" y="26194"/>
                  </a:lnTo>
                  <a:lnTo>
                    <a:pt x="26259" y="35061"/>
                  </a:lnTo>
                  <a:lnTo>
                    <a:pt x="22529" y="44456"/>
                  </a:lnTo>
                  <a:lnTo>
                    <a:pt x="20474" y="54208"/>
                  </a:lnTo>
                  <a:lnTo>
                    <a:pt x="20229" y="63874"/>
                  </a:lnTo>
                  <a:lnTo>
                    <a:pt x="22109" y="72758"/>
                  </a:lnTo>
                  <a:lnTo>
                    <a:pt x="26078" y="80537"/>
                  </a:lnTo>
                  <a:lnTo>
                    <a:pt x="31827" y="86913"/>
                  </a:lnTo>
                  <a:lnTo>
                    <a:pt x="38965" y="91447"/>
                  </a:lnTo>
                  <a:lnTo>
                    <a:pt x="47123" y="94078"/>
                  </a:lnTo>
                  <a:lnTo>
                    <a:pt x="55682" y="94726"/>
                  </a:lnTo>
                  <a:lnTo>
                    <a:pt x="63806" y="93125"/>
                  </a:lnTo>
                  <a:lnTo>
                    <a:pt x="71094" y="89383"/>
                  </a:lnTo>
                  <a:lnTo>
                    <a:pt x="78075" y="85156"/>
                  </a:lnTo>
                  <a:lnTo>
                    <a:pt x="84974" y="83151"/>
                  </a:lnTo>
                  <a:lnTo>
                    <a:pt x="90916" y="84605"/>
                  </a:lnTo>
                  <a:lnTo>
                    <a:pt x="95939" y="89737"/>
                  </a:lnTo>
                  <a:lnTo>
                    <a:pt x="100355" y="98129"/>
                  </a:lnTo>
                  <a:lnTo>
                    <a:pt x="104405" y="108962"/>
                  </a:lnTo>
                  <a:lnTo>
                    <a:pt x="108242" y="121282"/>
                  </a:lnTo>
                  <a:lnTo>
                    <a:pt x="111948" y="134415"/>
                  </a:lnTo>
                  <a:lnTo>
                    <a:pt x="115410" y="147976"/>
                  </a:lnTo>
                  <a:lnTo>
                    <a:pt x="118351" y="161760"/>
                  </a:lnTo>
                  <a:lnTo>
                    <a:pt x="120649" y="175657"/>
                  </a:lnTo>
                  <a:lnTo>
                    <a:pt x="122020" y="189446"/>
                  </a:lnTo>
                  <a:lnTo>
                    <a:pt x="121958" y="202793"/>
                  </a:lnTo>
                  <a:lnTo>
                    <a:pt x="120319" y="215549"/>
                  </a:lnTo>
                  <a:lnTo>
                    <a:pt x="117268" y="227574"/>
                  </a:lnTo>
                  <a:lnTo>
                    <a:pt x="113086" y="238658"/>
                  </a:lnTo>
                  <a:lnTo>
                    <a:pt x="108053" y="248781"/>
                  </a:lnTo>
                  <a:lnTo>
                    <a:pt x="102406" y="258072"/>
                  </a:lnTo>
                  <a:lnTo>
                    <a:pt x="96324" y="266707"/>
                  </a:lnTo>
                  <a:lnTo>
                    <a:pt x="89937" y="274854"/>
                  </a:lnTo>
                  <a:lnTo>
                    <a:pt x="83175" y="282649"/>
                  </a:lnTo>
                  <a:lnTo>
                    <a:pt x="75797" y="290198"/>
                  </a:lnTo>
                  <a:lnTo>
                    <a:pt x="67723" y="297576"/>
                  </a:lnTo>
                  <a:lnTo>
                    <a:pt x="59182" y="304838"/>
                  </a:lnTo>
                  <a:lnTo>
                    <a:pt x="50601" y="312020"/>
                  </a:lnTo>
                  <a:lnTo>
                    <a:pt x="42243" y="319144"/>
                  </a:lnTo>
                  <a:lnTo>
                    <a:pt x="34287" y="326117"/>
                  </a:lnTo>
                  <a:lnTo>
                    <a:pt x="26038" y="333525"/>
                  </a:lnTo>
                  <a:lnTo>
                    <a:pt x="15656" y="343139"/>
                  </a:lnTo>
                  <a:lnTo>
                    <a:pt x="0" y="357974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58010" y="2577685"/>
              <a:ext cx="94757" cy="138501"/>
            </a:xfrm>
            <a:custGeom>
              <a:avLst/>
              <a:gdLst/>
              <a:ahLst/>
              <a:cxnLst/>
              <a:rect l="0" t="0" r="0" b="0"/>
              <a:pathLst>
                <a:path w="94757" h="138501">
                  <a:moveTo>
                    <a:pt x="0" y="64968"/>
                  </a:moveTo>
                  <a:lnTo>
                    <a:pt x="11601" y="64833"/>
                  </a:lnTo>
                  <a:lnTo>
                    <a:pt x="21449" y="63553"/>
                  </a:lnTo>
                  <a:lnTo>
                    <a:pt x="30459" y="60960"/>
                  </a:lnTo>
                  <a:lnTo>
                    <a:pt x="39074" y="57240"/>
                  </a:lnTo>
                  <a:lnTo>
                    <a:pt x="47749" y="52607"/>
                  </a:lnTo>
                  <a:lnTo>
                    <a:pt x="56707" y="47270"/>
                  </a:lnTo>
                  <a:lnTo>
                    <a:pt x="65346" y="41250"/>
                  </a:lnTo>
                  <a:lnTo>
                    <a:pt x="72400" y="34387"/>
                  </a:lnTo>
                  <a:lnTo>
                    <a:pt x="77274" y="26677"/>
                  </a:lnTo>
                  <a:lnTo>
                    <a:pt x="79543" y="18722"/>
                  </a:lnTo>
                  <a:lnTo>
                    <a:pt x="78638" y="11602"/>
                  </a:lnTo>
                  <a:lnTo>
                    <a:pt x="74585" y="5864"/>
                  </a:lnTo>
                  <a:lnTo>
                    <a:pt x="68169" y="1862"/>
                  </a:lnTo>
                  <a:lnTo>
                    <a:pt x="60592" y="0"/>
                  </a:lnTo>
                  <a:lnTo>
                    <a:pt x="52659" y="272"/>
                  </a:lnTo>
                  <a:lnTo>
                    <a:pt x="44748" y="2369"/>
                  </a:lnTo>
                  <a:lnTo>
                    <a:pt x="36991" y="5895"/>
                  </a:lnTo>
                  <a:lnTo>
                    <a:pt x="29419" y="10490"/>
                  </a:lnTo>
                  <a:lnTo>
                    <a:pt x="22335" y="16180"/>
                  </a:lnTo>
                  <a:lnTo>
                    <a:pt x="16322" y="23354"/>
                  </a:lnTo>
                  <a:lnTo>
                    <a:pt x="11611" y="32101"/>
                  </a:lnTo>
                  <a:lnTo>
                    <a:pt x="8277" y="42076"/>
                  </a:lnTo>
                  <a:lnTo>
                    <a:pt x="6404" y="52688"/>
                  </a:lnTo>
                  <a:lnTo>
                    <a:pt x="5886" y="63531"/>
                  </a:lnTo>
                  <a:lnTo>
                    <a:pt x="6486" y="74403"/>
                  </a:lnTo>
                  <a:lnTo>
                    <a:pt x="7943" y="85229"/>
                  </a:lnTo>
                  <a:lnTo>
                    <a:pt x="10038" y="95980"/>
                  </a:lnTo>
                  <a:lnTo>
                    <a:pt x="12917" y="106334"/>
                  </a:lnTo>
                  <a:lnTo>
                    <a:pt x="17058" y="115689"/>
                  </a:lnTo>
                  <a:lnTo>
                    <a:pt x="22624" y="123788"/>
                  </a:lnTo>
                  <a:lnTo>
                    <a:pt x="29482" y="130379"/>
                  </a:lnTo>
                  <a:lnTo>
                    <a:pt x="37381" y="135058"/>
                  </a:lnTo>
                  <a:lnTo>
                    <a:pt x="46056" y="137786"/>
                  </a:lnTo>
                  <a:lnTo>
                    <a:pt x="54965" y="138500"/>
                  </a:lnTo>
                  <a:lnTo>
                    <a:pt x="63326" y="136942"/>
                  </a:lnTo>
                  <a:lnTo>
                    <a:pt x="70780" y="133166"/>
                  </a:lnTo>
                  <a:lnTo>
                    <a:pt x="77894" y="127694"/>
                  </a:lnTo>
                  <a:lnTo>
                    <a:pt x="85440" y="119536"/>
                  </a:lnTo>
                  <a:lnTo>
                    <a:pt x="94756" y="107081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94880" y="2400497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6" y="65463"/>
                  </a:lnTo>
                  <a:lnTo>
                    <a:pt x="2079" y="81186"/>
                  </a:lnTo>
                  <a:lnTo>
                    <a:pt x="3905" y="97462"/>
                  </a:lnTo>
                  <a:lnTo>
                    <a:pt x="6201" y="114134"/>
                  </a:lnTo>
                  <a:lnTo>
                    <a:pt x="8853" y="131080"/>
                  </a:lnTo>
                  <a:lnTo>
                    <a:pt x="11598" y="148050"/>
                  </a:lnTo>
                  <a:lnTo>
                    <a:pt x="14054" y="164676"/>
                  </a:lnTo>
                  <a:lnTo>
                    <a:pt x="16035" y="180787"/>
                  </a:lnTo>
                  <a:lnTo>
                    <a:pt x="17533" y="196386"/>
                  </a:lnTo>
                  <a:lnTo>
                    <a:pt x="18621" y="211554"/>
                  </a:lnTo>
                  <a:lnTo>
                    <a:pt x="19394" y="226386"/>
                  </a:lnTo>
                  <a:lnTo>
                    <a:pt x="20102" y="240805"/>
                  </a:lnTo>
                  <a:lnTo>
                    <a:pt x="21117" y="254576"/>
                  </a:lnTo>
                  <a:lnTo>
                    <a:pt x="22616" y="267606"/>
                  </a:lnTo>
                  <a:lnTo>
                    <a:pt x="24447" y="279515"/>
                  </a:lnTo>
                  <a:lnTo>
                    <a:pt x="26407" y="290725"/>
                  </a:lnTo>
                  <a:lnTo>
                    <a:pt x="28669" y="302220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00124" y="2526839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48992" y="2867"/>
                  </a:lnTo>
                  <a:lnTo>
                    <a:pt x="139365" y="5009"/>
                  </a:lnTo>
                  <a:lnTo>
                    <a:pt x="128078" y="6616"/>
                  </a:lnTo>
                  <a:lnTo>
                    <a:pt x="115410" y="7970"/>
                  </a:lnTo>
                  <a:lnTo>
                    <a:pt x="101930" y="9467"/>
                  </a:lnTo>
                  <a:lnTo>
                    <a:pt x="88063" y="11317"/>
                  </a:lnTo>
                  <a:lnTo>
                    <a:pt x="74200" y="13558"/>
                  </a:lnTo>
                  <a:lnTo>
                    <a:pt x="60757" y="16138"/>
                  </a:lnTo>
                  <a:lnTo>
                    <a:pt x="47923" y="18983"/>
                  </a:lnTo>
                  <a:lnTo>
                    <a:pt x="36133" y="21870"/>
                  </a:lnTo>
                  <a:lnTo>
                    <a:pt x="25010" y="24728"/>
                  </a:lnTo>
                  <a:lnTo>
                    <a:pt x="13579" y="27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52015" y="2559952"/>
              <a:ext cx="153436" cy="128552"/>
            </a:xfrm>
            <a:custGeom>
              <a:avLst/>
              <a:gdLst/>
              <a:ahLst/>
              <a:cxnLst/>
              <a:rect l="0" t="0" r="0" b="0"/>
              <a:pathLst>
                <a:path w="153436" h="128552">
                  <a:moveTo>
                    <a:pt x="79736" y="61643"/>
                  </a:moveTo>
                  <a:lnTo>
                    <a:pt x="79602" y="50042"/>
                  </a:lnTo>
                  <a:lnTo>
                    <a:pt x="78321" y="40194"/>
                  </a:lnTo>
                  <a:lnTo>
                    <a:pt x="75724" y="31193"/>
                  </a:lnTo>
                  <a:lnTo>
                    <a:pt x="71831" y="22924"/>
                  </a:lnTo>
                  <a:lnTo>
                    <a:pt x="66550" y="15546"/>
                  </a:lnTo>
                  <a:lnTo>
                    <a:pt x="59969" y="9089"/>
                  </a:lnTo>
                  <a:lnTo>
                    <a:pt x="52469" y="3929"/>
                  </a:lnTo>
                  <a:lnTo>
                    <a:pt x="44606" y="819"/>
                  </a:lnTo>
                  <a:lnTo>
                    <a:pt x="36737" y="0"/>
                  </a:lnTo>
                  <a:lnTo>
                    <a:pt x="29169" y="1569"/>
                  </a:lnTo>
                  <a:lnTo>
                    <a:pt x="22241" y="5739"/>
                  </a:lnTo>
                  <a:lnTo>
                    <a:pt x="16070" y="12359"/>
                  </a:lnTo>
                  <a:lnTo>
                    <a:pt x="10757" y="21023"/>
                  </a:lnTo>
                  <a:lnTo>
                    <a:pt x="6479" y="31264"/>
                  </a:lnTo>
                  <a:lnTo>
                    <a:pt x="3233" y="42659"/>
                  </a:lnTo>
                  <a:lnTo>
                    <a:pt x="1035" y="54713"/>
                  </a:lnTo>
                  <a:lnTo>
                    <a:pt x="0" y="66870"/>
                  </a:lnTo>
                  <a:lnTo>
                    <a:pt x="85" y="78815"/>
                  </a:lnTo>
                  <a:lnTo>
                    <a:pt x="1277" y="90291"/>
                  </a:lnTo>
                  <a:lnTo>
                    <a:pt x="3671" y="101006"/>
                  </a:lnTo>
                  <a:lnTo>
                    <a:pt x="7207" y="110863"/>
                  </a:lnTo>
                  <a:lnTo>
                    <a:pt x="11700" y="119296"/>
                  </a:lnTo>
                  <a:lnTo>
                    <a:pt x="16932" y="125225"/>
                  </a:lnTo>
                  <a:lnTo>
                    <a:pt x="22703" y="128280"/>
                  </a:lnTo>
                  <a:lnTo>
                    <a:pt x="28696" y="128551"/>
                  </a:lnTo>
                  <a:lnTo>
                    <a:pt x="34485" y="126232"/>
                  </a:lnTo>
                  <a:lnTo>
                    <a:pt x="39857" y="121711"/>
                  </a:lnTo>
                  <a:lnTo>
                    <a:pt x="44786" y="115459"/>
                  </a:lnTo>
                  <a:lnTo>
                    <a:pt x="49330" y="107916"/>
                  </a:lnTo>
                  <a:lnTo>
                    <a:pt x="53587" y="99479"/>
                  </a:lnTo>
                  <a:lnTo>
                    <a:pt x="58138" y="91635"/>
                  </a:lnTo>
                  <a:lnTo>
                    <a:pt x="63797" y="87595"/>
                  </a:lnTo>
                  <a:lnTo>
                    <a:pt x="70175" y="88386"/>
                  </a:lnTo>
                  <a:lnTo>
                    <a:pt x="76483" y="91901"/>
                  </a:lnTo>
                  <a:lnTo>
                    <a:pt x="83036" y="96493"/>
                  </a:lnTo>
                  <a:lnTo>
                    <a:pt x="90602" y="100926"/>
                  </a:lnTo>
                  <a:lnTo>
                    <a:pt x="99499" y="104614"/>
                  </a:lnTo>
                  <a:lnTo>
                    <a:pt x="109251" y="107062"/>
                  </a:lnTo>
                  <a:lnTo>
                    <a:pt x="119863" y="107658"/>
                  </a:lnTo>
                  <a:lnTo>
                    <a:pt x="133387" y="104211"/>
                  </a:lnTo>
                  <a:lnTo>
                    <a:pt x="153435" y="9322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84393" y="2432082"/>
              <a:ext cx="136473" cy="243302"/>
            </a:xfrm>
            <a:custGeom>
              <a:avLst/>
              <a:gdLst/>
              <a:ahLst/>
              <a:cxnLst/>
              <a:rect l="0" t="0" r="0" b="0"/>
              <a:pathLst>
                <a:path w="136473" h="243302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9" y="43074"/>
                  </a:lnTo>
                  <a:lnTo>
                    <a:pt x="355" y="58103"/>
                  </a:lnTo>
                  <a:lnTo>
                    <a:pt x="1652" y="73279"/>
                  </a:lnTo>
                  <a:lnTo>
                    <a:pt x="4154" y="88351"/>
                  </a:lnTo>
                  <a:lnTo>
                    <a:pt x="7632" y="103388"/>
                  </a:lnTo>
                  <a:lnTo>
                    <a:pt x="11577" y="118696"/>
                  </a:lnTo>
                  <a:lnTo>
                    <a:pt x="15631" y="134432"/>
                  </a:lnTo>
                  <a:lnTo>
                    <a:pt x="19469" y="150441"/>
                  </a:lnTo>
                  <a:lnTo>
                    <a:pt x="22733" y="166347"/>
                  </a:lnTo>
                  <a:lnTo>
                    <a:pt x="25297" y="181907"/>
                  </a:lnTo>
                  <a:lnTo>
                    <a:pt x="27390" y="195893"/>
                  </a:lnTo>
                  <a:lnTo>
                    <a:pt x="30062" y="204875"/>
                  </a:lnTo>
                  <a:lnTo>
                    <a:pt x="33504" y="206865"/>
                  </a:lnTo>
                  <a:lnTo>
                    <a:pt x="36349" y="203519"/>
                  </a:lnTo>
                  <a:lnTo>
                    <a:pt x="38667" y="196911"/>
                  </a:lnTo>
                  <a:lnTo>
                    <a:pt x="41269" y="188868"/>
                  </a:lnTo>
                  <a:lnTo>
                    <a:pt x="44639" y="180464"/>
                  </a:lnTo>
                  <a:lnTo>
                    <a:pt x="49195" y="172496"/>
                  </a:lnTo>
                  <a:lnTo>
                    <a:pt x="55452" y="165726"/>
                  </a:lnTo>
                  <a:lnTo>
                    <a:pt x="63507" y="160427"/>
                  </a:lnTo>
                  <a:lnTo>
                    <a:pt x="72982" y="156661"/>
                  </a:lnTo>
                  <a:lnTo>
                    <a:pt x="83241" y="154480"/>
                  </a:lnTo>
                  <a:lnTo>
                    <a:pt x="93829" y="153755"/>
                  </a:lnTo>
                  <a:lnTo>
                    <a:pt x="104188" y="154552"/>
                  </a:lnTo>
                  <a:lnTo>
                    <a:pt x="113602" y="157204"/>
                  </a:lnTo>
                  <a:lnTo>
                    <a:pt x="121770" y="161728"/>
                  </a:lnTo>
                  <a:lnTo>
                    <a:pt x="128421" y="167865"/>
                  </a:lnTo>
                  <a:lnTo>
                    <a:pt x="133147" y="175272"/>
                  </a:lnTo>
                  <a:lnTo>
                    <a:pt x="135906" y="183618"/>
                  </a:lnTo>
                  <a:lnTo>
                    <a:pt x="136472" y="192474"/>
                  </a:lnTo>
                  <a:lnTo>
                    <a:pt x="134283" y="201331"/>
                  </a:lnTo>
                  <a:lnTo>
                    <a:pt x="129292" y="209908"/>
                  </a:lnTo>
                  <a:lnTo>
                    <a:pt x="121875" y="217970"/>
                  </a:lnTo>
                  <a:lnTo>
                    <a:pt x="112546" y="225239"/>
                  </a:lnTo>
                  <a:lnTo>
                    <a:pt x="101799" y="231637"/>
                  </a:lnTo>
                  <a:lnTo>
                    <a:pt x="90197" y="236935"/>
                  </a:lnTo>
                  <a:lnTo>
                    <a:pt x="78352" y="240671"/>
                  </a:lnTo>
                  <a:lnTo>
                    <a:pt x="66619" y="242740"/>
                  </a:lnTo>
                  <a:lnTo>
                    <a:pt x="55189" y="243301"/>
                  </a:lnTo>
                  <a:lnTo>
                    <a:pt x="42867" y="242554"/>
                  </a:lnTo>
                  <a:lnTo>
                    <a:pt x="26338" y="23931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042321" y="2389969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0" y="0"/>
                  </a:moveTo>
                  <a:lnTo>
                    <a:pt x="0" y="11734"/>
                  </a:lnTo>
                  <a:lnTo>
                    <a:pt x="0" y="22863"/>
                  </a:lnTo>
                  <a:lnTo>
                    <a:pt x="4" y="34471"/>
                  </a:lnTo>
                  <a:lnTo>
                    <a:pt x="177" y="46978"/>
                  </a:lnTo>
                  <a:lnTo>
                    <a:pt x="825" y="60934"/>
                  </a:lnTo>
                  <a:lnTo>
                    <a:pt x="2074" y="76493"/>
                  </a:lnTo>
                  <a:lnTo>
                    <a:pt x="3727" y="93323"/>
                  </a:lnTo>
                  <a:lnTo>
                    <a:pt x="5375" y="110832"/>
                  </a:lnTo>
                  <a:lnTo>
                    <a:pt x="6782" y="128597"/>
                  </a:lnTo>
                  <a:lnTo>
                    <a:pt x="8048" y="146082"/>
                  </a:lnTo>
                  <a:lnTo>
                    <a:pt x="9504" y="162588"/>
                  </a:lnTo>
                  <a:lnTo>
                    <a:pt x="11336" y="177832"/>
                  </a:lnTo>
                  <a:lnTo>
                    <a:pt x="13566" y="191880"/>
                  </a:lnTo>
                  <a:lnTo>
                    <a:pt x="16142" y="204944"/>
                  </a:lnTo>
                  <a:lnTo>
                    <a:pt x="18989" y="217243"/>
                  </a:lnTo>
                  <a:lnTo>
                    <a:pt x="22078" y="228527"/>
                  </a:lnTo>
                  <a:lnTo>
                    <a:pt x="25836" y="239184"/>
                  </a:lnTo>
                  <a:lnTo>
                    <a:pt x="31711" y="250156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093806" y="2497172"/>
              <a:ext cx="106443" cy="146332"/>
            </a:xfrm>
            <a:custGeom>
              <a:avLst/>
              <a:gdLst/>
              <a:ahLst/>
              <a:cxnLst/>
              <a:rect l="0" t="0" r="0" b="0"/>
              <a:pathLst>
                <a:path w="106443" h="146332">
                  <a:moveTo>
                    <a:pt x="11686" y="82309"/>
                  </a:moveTo>
                  <a:lnTo>
                    <a:pt x="23354" y="79309"/>
                  </a:lnTo>
                  <a:lnTo>
                    <a:pt x="33843" y="75886"/>
                  </a:lnTo>
                  <a:lnTo>
                    <a:pt x="44144" y="71695"/>
                  </a:lnTo>
                  <a:lnTo>
                    <a:pt x="54446" y="66967"/>
                  </a:lnTo>
                  <a:lnTo>
                    <a:pt x="64789" y="62134"/>
                  </a:lnTo>
                  <a:lnTo>
                    <a:pt x="75161" y="57448"/>
                  </a:lnTo>
                  <a:lnTo>
                    <a:pt x="84898" y="52666"/>
                  </a:lnTo>
                  <a:lnTo>
                    <a:pt x="92762" y="47168"/>
                  </a:lnTo>
                  <a:lnTo>
                    <a:pt x="98225" y="40657"/>
                  </a:lnTo>
                  <a:lnTo>
                    <a:pt x="101245" y="33319"/>
                  </a:lnTo>
                  <a:lnTo>
                    <a:pt x="101916" y="25622"/>
                  </a:lnTo>
                  <a:lnTo>
                    <a:pt x="100543" y="17901"/>
                  </a:lnTo>
                  <a:lnTo>
                    <a:pt x="97216" y="10785"/>
                  </a:lnTo>
                  <a:lnTo>
                    <a:pt x="91727" y="5232"/>
                  </a:lnTo>
                  <a:lnTo>
                    <a:pt x="84161" y="1623"/>
                  </a:lnTo>
                  <a:lnTo>
                    <a:pt x="75170" y="0"/>
                  </a:lnTo>
                  <a:lnTo>
                    <a:pt x="65759" y="342"/>
                  </a:lnTo>
                  <a:lnTo>
                    <a:pt x="56546" y="2426"/>
                  </a:lnTo>
                  <a:lnTo>
                    <a:pt x="47753" y="6077"/>
                  </a:lnTo>
                  <a:lnTo>
                    <a:pt x="39394" y="11260"/>
                  </a:lnTo>
                  <a:lnTo>
                    <a:pt x="31408" y="17818"/>
                  </a:lnTo>
                  <a:lnTo>
                    <a:pt x="23876" y="25660"/>
                  </a:lnTo>
                  <a:lnTo>
                    <a:pt x="17029" y="34825"/>
                  </a:lnTo>
                  <a:lnTo>
                    <a:pt x="10946" y="45209"/>
                  </a:lnTo>
                  <a:lnTo>
                    <a:pt x="5875" y="56436"/>
                  </a:lnTo>
                  <a:lnTo>
                    <a:pt x="2299" y="67963"/>
                  </a:lnTo>
                  <a:lnTo>
                    <a:pt x="345" y="79451"/>
                  </a:lnTo>
                  <a:lnTo>
                    <a:pt x="0" y="90603"/>
                  </a:lnTo>
                  <a:lnTo>
                    <a:pt x="1281" y="101093"/>
                  </a:lnTo>
                  <a:lnTo>
                    <a:pt x="4035" y="110809"/>
                  </a:lnTo>
                  <a:lnTo>
                    <a:pt x="8154" y="119654"/>
                  </a:lnTo>
                  <a:lnTo>
                    <a:pt x="13659" y="127458"/>
                  </a:lnTo>
                  <a:lnTo>
                    <a:pt x="20434" y="134219"/>
                  </a:lnTo>
                  <a:lnTo>
                    <a:pt x="28252" y="139762"/>
                  </a:lnTo>
                  <a:lnTo>
                    <a:pt x="36870" y="143662"/>
                  </a:lnTo>
                  <a:lnTo>
                    <a:pt x="46068" y="145836"/>
                  </a:lnTo>
                  <a:lnTo>
                    <a:pt x="55515" y="146331"/>
                  </a:lnTo>
                  <a:lnTo>
                    <a:pt x="64776" y="145151"/>
                  </a:lnTo>
                  <a:lnTo>
                    <a:pt x="73665" y="142451"/>
                  </a:lnTo>
                  <a:lnTo>
                    <a:pt x="82699" y="138616"/>
                  </a:lnTo>
                  <a:lnTo>
                    <a:pt x="92995" y="132974"/>
                  </a:lnTo>
                  <a:lnTo>
                    <a:pt x="106442" y="12442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223301" y="2463668"/>
              <a:ext cx="110552" cy="178986"/>
            </a:xfrm>
            <a:custGeom>
              <a:avLst/>
              <a:gdLst/>
              <a:ahLst/>
              <a:cxnLst/>
              <a:rect l="0" t="0" r="0" b="0"/>
              <a:pathLst>
                <a:path w="110552" h="178986">
                  <a:moveTo>
                    <a:pt x="92761" y="0"/>
                  </a:moveTo>
                  <a:lnTo>
                    <a:pt x="83959" y="2934"/>
                  </a:lnTo>
                  <a:lnTo>
                    <a:pt x="75613" y="5716"/>
                  </a:lnTo>
                  <a:lnTo>
                    <a:pt x="66918" y="8620"/>
                  </a:lnTo>
                  <a:lnTo>
                    <a:pt x="57970" y="11833"/>
                  </a:lnTo>
                  <a:lnTo>
                    <a:pt x="49124" y="15646"/>
                  </a:lnTo>
                  <a:lnTo>
                    <a:pt x="40585" y="20164"/>
                  </a:lnTo>
                  <a:lnTo>
                    <a:pt x="32397" y="25327"/>
                  </a:lnTo>
                  <a:lnTo>
                    <a:pt x="24519" y="31015"/>
                  </a:lnTo>
                  <a:lnTo>
                    <a:pt x="16902" y="37104"/>
                  </a:lnTo>
                  <a:lnTo>
                    <a:pt x="9975" y="43651"/>
                  </a:lnTo>
                  <a:lnTo>
                    <a:pt x="4607" y="50876"/>
                  </a:lnTo>
                  <a:lnTo>
                    <a:pt x="1161" y="58834"/>
                  </a:lnTo>
                  <a:lnTo>
                    <a:pt x="0" y="66957"/>
                  </a:lnTo>
                  <a:lnTo>
                    <a:pt x="1724" y="74191"/>
                  </a:lnTo>
                  <a:lnTo>
                    <a:pt x="6371" y="80015"/>
                  </a:lnTo>
                  <a:lnTo>
                    <a:pt x="13542" y="84414"/>
                  </a:lnTo>
                  <a:lnTo>
                    <a:pt x="22698" y="87607"/>
                  </a:lnTo>
                  <a:lnTo>
                    <a:pt x="33326" y="89869"/>
                  </a:lnTo>
                  <a:lnTo>
                    <a:pt x="44847" y="91611"/>
                  </a:lnTo>
                  <a:lnTo>
                    <a:pt x="56637" y="93336"/>
                  </a:lnTo>
                  <a:lnTo>
                    <a:pt x="68328" y="95332"/>
                  </a:lnTo>
                  <a:lnTo>
                    <a:pt x="79463" y="98000"/>
                  </a:lnTo>
                  <a:lnTo>
                    <a:pt x="89415" y="101928"/>
                  </a:lnTo>
                  <a:lnTo>
                    <a:pt x="97947" y="107311"/>
                  </a:lnTo>
                  <a:lnTo>
                    <a:pt x="104675" y="113859"/>
                  </a:lnTo>
                  <a:lnTo>
                    <a:pt x="108923" y="121009"/>
                  </a:lnTo>
                  <a:lnTo>
                    <a:pt x="110551" y="128365"/>
                  </a:lnTo>
                  <a:lnTo>
                    <a:pt x="109714" y="135572"/>
                  </a:lnTo>
                  <a:lnTo>
                    <a:pt x="106577" y="142250"/>
                  </a:lnTo>
                  <a:lnTo>
                    <a:pt x="101471" y="148254"/>
                  </a:lnTo>
                  <a:lnTo>
                    <a:pt x="94809" y="153623"/>
                  </a:lnTo>
                  <a:lnTo>
                    <a:pt x="86984" y="158471"/>
                  </a:lnTo>
                  <a:lnTo>
                    <a:pt x="78325" y="162917"/>
                  </a:lnTo>
                  <a:lnTo>
                    <a:pt x="69151" y="166919"/>
                  </a:lnTo>
                  <a:lnTo>
                    <a:pt x="58679" y="170662"/>
                  </a:lnTo>
                  <a:lnTo>
                    <a:pt x="43757" y="174477"/>
                  </a:lnTo>
                  <a:lnTo>
                    <a:pt x="19061" y="17898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421347" y="2642653"/>
              <a:ext cx="19744" cy="115814"/>
            </a:xfrm>
            <a:custGeom>
              <a:avLst/>
              <a:gdLst/>
              <a:ahLst/>
              <a:cxnLst/>
              <a:rect l="0" t="0" r="0" b="0"/>
              <a:pathLst>
                <a:path w="19744" h="115814">
                  <a:moveTo>
                    <a:pt x="0" y="0"/>
                  </a:moveTo>
                  <a:lnTo>
                    <a:pt x="8533" y="8868"/>
                  </a:lnTo>
                  <a:lnTo>
                    <a:pt x="14319" y="17855"/>
                  </a:lnTo>
                  <a:lnTo>
                    <a:pt x="17831" y="27846"/>
                  </a:lnTo>
                  <a:lnTo>
                    <a:pt x="19513" y="38653"/>
                  </a:lnTo>
                  <a:lnTo>
                    <a:pt x="19743" y="49817"/>
                  </a:lnTo>
                  <a:lnTo>
                    <a:pt x="18869" y="61013"/>
                  </a:lnTo>
                  <a:lnTo>
                    <a:pt x="17150" y="71846"/>
                  </a:lnTo>
                  <a:lnTo>
                    <a:pt x="14480" y="82942"/>
                  </a:lnTo>
                  <a:lnTo>
                    <a:pt x="9512" y="9638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705616" y="2453139"/>
            <a:ext cx="807236" cy="526426"/>
            <a:chOff x="1705616" y="2453139"/>
            <a:chExt cx="807236" cy="526426"/>
          </a:xfrm>
        </p:grpSpPr>
        <p:sp>
          <p:nvSpPr>
            <p:cNvPr id="100" name="Freeform 99"/>
            <p:cNvSpPr/>
            <p:nvPr/>
          </p:nvSpPr>
          <p:spPr>
            <a:xfrm>
              <a:off x="1705616" y="2460969"/>
              <a:ext cx="160782" cy="518596"/>
            </a:xfrm>
            <a:custGeom>
              <a:avLst/>
              <a:gdLst/>
              <a:ahLst/>
              <a:cxnLst/>
              <a:rect l="0" t="0" r="0" b="0"/>
              <a:pathLst>
                <a:path w="160782" h="518596">
                  <a:moveTo>
                    <a:pt x="136871" y="86927"/>
                  </a:moveTo>
                  <a:lnTo>
                    <a:pt x="136804" y="75259"/>
                  </a:lnTo>
                  <a:lnTo>
                    <a:pt x="136163" y="64770"/>
                  </a:lnTo>
                  <a:lnTo>
                    <a:pt x="134862" y="54473"/>
                  </a:lnTo>
                  <a:lnTo>
                    <a:pt x="132830" y="44344"/>
                  </a:lnTo>
                  <a:lnTo>
                    <a:pt x="129865" y="34649"/>
                  </a:lnTo>
                  <a:lnTo>
                    <a:pt x="125936" y="25522"/>
                  </a:lnTo>
                  <a:lnTo>
                    <a:pt x="120841" y="17265"/>
                  </a:lnTo>
                  <a:lnTo>
                    <a:pt x="114141" y="10400"/>
                  </a:lnTo>
                  <a:lnTo>
                    <a:pt x="105752" y="5092"/>
                  </a:lnTo>
                  <a:lnTo>
                    <a:pt x="96205" y="1511"/>
                  </a:lnTo>
                  <a:lnTo>
                    <a:pt x="86419" y="0"/>
                  </a:lnTo>
                  <a:lnTo>
                    <a:pt x="76959" y="544"/>
                  </a:lnTo>
                  <a:lnTo>
                    <a:pt x="68170" y="3009"/>
                  </a:lnTo>
                  <a:lnTo>
                    <a:pt x="60346" y="7322"/>
                  </a:lnTo>
                  <a:lnTo>
                    <a:pt x="53539" y="13262"/>
                  </a:lnTo>
                  <a:lnTo>
                    <a:pt x="47781" y="20671"/>
                  </a:lnTo>
                  <a:lnTo>
                    <a:pt x="43197" y="29538"/>
                  </a:lnTo>
                  <a:lnTo>
                    <a:pt x="39743" y="39719"/>
                  </a:lnTo>
                  <a:lnTo>
                    <a:pt x="37403" y="50807"/>
                  </a:lnTo>
                  <a:lnTo>
                    <a:pt x="36273" y="62241"/>
                  </a:lnTo>
                  <a:lnTo>
                    <a:pt x="36298" y="73666"/>
                  </a:lnTo>
                  <a:lnTo>
                    <a:pt x="37619" y="84777"/>
                  </a:lnTo>
                  <a:lnTo>
                    <a:pt x="40633" y="95239"/>
                  </a:lnTo>
                  <a:lnTo>
                    <a:pt x="45403" y="104922"/>
                  </a:lnTo>
                  <a:lnTo>
                    <a:pt x="51708" y="113236"/>
                  </a:lnTo>
                  <a:lnTo>
                    <a:pt x="59227" y="119087"/>
                  </a:lnTo>
                  <a:lnTo>
                    <a:pt x="67645" y="122087"/>
                  </a:lnTo>
                  <a:lnTo>
                    <a:pt x="76380" y="122322"/>
                  </a:lnTo>
                  <a:lnTo>
                    <a:pt x="84622" y="119979"/>
                  </a:lnTo>
                  <a:lnTo>
                    <a:pt x="91991" y="115490"/>
                  </a:lnTo>
                  <a:lnTo>
                    <a:pt x="99026" y="111039"/>
                  </a:lnTo>
                  <a:lnTo>
                    <a:pt x="105964" y="109794"/>
                  </a:lnTo>
                  <a:lnTo>
                    <a:pt x="111931" y="112282"/>
                  </a:lnTo>
                  <a:lnTo>
                    <a:pt x="116970" y="117589"/>
                  </a:lnTo>
                  <a:lnTo>
                    <a:pt x="121395" y="124761"/>
                  </a:lnTo>
                  <a:lnTo>
                    <a:pt x="125452" y="133127"/>
                  </a:lnTo>
                  <a:lnTo>
                    <a:pt x="129292" y="142253"/>
                  </a:lnTo>
                  <a:lnTo>
                    <a:pt x="133005" y="151872"/>
                  </a:lnTo>
                  <a:lnTo>
                    <a:pt x="136642" y="161973"/>
                  </a:lnTo>
                  <a:lnTo>
                    <a:pt x="140232" y="172756"/>
                  </a:lnTo>
                  <a:lnTo>
                    <a:pt x="143793" y="184277"/>
                  </a:lnTo>
                  <a:lnTo>
                    <a:pt x="147336" y="196458"/>
                  </a:lnTo>
                  <a:lnTo>
                    <a:pt x="150867" y="209169"/>
                  </a:lnTo>
                  <a:lnTo>
                    <a:pt x="154381" y="222277"/>
                  </a:lnTo>
                  <a:lnTo>
                    <a:pt x="157555" y="235673"/>
                  </a:lnTo>
                  <a:lnTo>
                    <a:pt x="159774" y="249273"/>
                  </a:lnTo>
                  <a:lnTo>
                    <a:pt x="160781" y="263008"/>
                  </a:lnTo>
                  <a:lnTo>
                    <a:pt x="160642" y="276672"/>
                  </a:lnTo>
                  <a:lnTo>
                    <a:pt x="159560" y="289927"/>
                  </a:lnTo>
                  <a:lnTo>
                    <a:pt x="157754" y="302616"/>
                  </a:lnTo>
                  <a:lnTo>
                    <a:pt x="155255" y="314595"/>
                  </a:lnTo>
                  <a:lnTo>
                    <a:pt x="151908" y="325647"/>
                  </a:lnTo>
                  <a:lnTo>
                    <a:pt x="147692" y="335749"/>
                  </a:lnTo>
                  <a:lnTo>
                    <a:pt x="142557" y="345024"/>
                  </a:lnTo>
                  <a:lnTo>
                    <a:pt x="136353" y="353649"/>
                  </a:lnTo>
                  <a:lnTo>
                    <a:pt x="129099" y="361789"/>
                  </a:lnTo>
                  <a:lnTo>
                    <a:pt x="120785" y="369580"/>
                  </a:lnTo>
                  <a:lnTo>
                    <a:pt x="111302" y="377126"/>
                  </a:lnTo>
                  <a:lnTo>
                    <a:pt x="100709" y="384503"/>
                  </a:lnTo>
                  <a:lnTo>
                    <a:pt x="89512" y="391763"/>
                  </a:lnTo>
                  <a:lnTo>
                    <a:pt x="78537" y="398944"/>
                  </a:lnTo>
                  <a:lnTo>
                    <a:pt x="68234" y="406081"/>
                  </a:lnTo>
                  <a:lnTo>
                    <a:pt x="58691" y="413518"/>
                  </a:lnTo>
                  <a:lnTo>
                    <a:pt x="49821" y="421883"/>
                  </a:lnTo>
                  <a:lnTo>
                    <a:pt x="41489" y="431436"/>
                  </a:lnTo>
                  <a:lnTo>
                    <a:pt x="33723" y="441955"/>
                  </a:lnTo>
                  <a:lnTo>
                    <a:pt x="26719" y="452934"/>
                  </a:lnTo>
                  <a:lnTo>
                    <a:pt x="20525" y="464012"/>
                  </a:lnTo>
                  <a:lnTo>
                    <a:pt x="15195" y="474770"/>
                  </a:lnTo>
                  <a:lnTo>
                    <a:pt x="10342" y="485809"/>
                  </a:lnTo>
                  <a:lnTo>
                    <a:pt x="5539" y="499211"/>
                  </a:lnTo>
                  <a:lnTo>
                    <a:pt x="0" y="51859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870884" y="2484725"/>
              <a:ext cx="97946" cy="147153"/>
            </a:xfrm>
            <a:custGeom>
              <a:avLst/>
              <a:gdLst/>
              <a:ahLst/>
              <a:cxnLst/>
              <a:rect l="0" t="0" r="0" b="0"/>
              <a:pathLst>
                <a:path w="97946" h="147153">
                  <a:moveTo>
                    <a:pt x="3188" y="105285"/>
                  </a:moveTo>
                  <a:lnTo>
                    <a:pt x="6122" y="116953"/>
                  </a:lnTo>
                  <a:lnTo>
                    <a:pt x="8904" y="127442"/>
                  </a:lnTo>
                  <a:lnTo>
                    <a:pt x="11787" y="137673"/>
                  </a:lnTo>
                  <a:lnTo>
                    <a:pt x="14186" y="145325"/>
                  </a:lnTo>
                  <a:lnTo>
                    <a:pt x="15179" y="147152"/>
                  </a:lnTo>
                  <a:lnTo>
                    <a:pt x="14759" y="143857"/>
                  </a:lnTo>
                  <a:lnTo>
                    <a:pt x="13294" y="136951"/>
                  </a:lnTo>
                  <a:lnTo>
                    <a:pt x="11124" y="127796"/>
                  </a:lnTo>
                  <a:lnTo>
                    <a:pt x="8495" y="117519"/>
                  </a:lnTo>
                  <a:lnTo>
                    <a:pt x="5573" y="106791"/>
                  </a:lnTo>
                  <a:lnTo>
                    <a:pt x="2791" y="95772"/>
                  </a:lnTo>
                  <a:lnTo>
                    <a:pt x="831" y="84290"/>
                  </a:lnTo>
                  <a:lnTo>
                    <a:pt x="0" y="72267"/>
                  </a:lnTo>
                  <a:lnTo>
                    <a:pt x="425" y="60069"/>
                  </a:lnTo>
                  <a:lnTo>
                    <a:pt x="2231" y="48402"/>
                  </a:lnTo>
                  <a:lnTo>
                    <a:pt x="5349" y="37635"/>
                  </a:lnTo>
                  <a:lnTo>
                    <a:pt x="10053" y="28117"/>
                  </a:lnTo>
                  <a:lnTo>
                    <a:pt x="17016" y="20328"/>
                  </a:lnTo>
                  <a:lnTo>
                    <a:pt x="26391" y="14352"/>
                  </a:lnTo>
                  <a:lnTo>
                    <a:pt x="37521" y="9957"/>
                  </a:lnTo>
                  <a:lnTo>
                    <a:pt x="50499" y="6350"/>
                  </a:lnTo>
                  <a:lnTo>
                    <a:pt x="68703" y="3212"/>
                  </a:lnTo>
                  <a:lnTo>
                    <a:pt x="97945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973321" y="2496776"/>
              <a:ext cx="132379" cy="104312"/>
            </a:xfrm>
            <a:custGeom>
              <a:avLst/>
              <a:gdLst/>
              <a:ahLst/>
              <a:cxnLst/>
              <a:rect l="0" t="0" r="0" b="0"/>
              <a:pathLst>
                <a:path w="132379" h="104312">
                  <a:moveTo>
                    <a:pt x="79736" y="61649"/>
                  </a:moveTo>
                  <a:lnTo>
                    <a:pt x="79602" y="50048"/>
                  </a:lnTo>
                  <a:lnTo>
                    <a:pt x="78321" y="40199"/>
                  </a:lnTo>
                  <a:lnTo>
                    <a:pt x="75724" y="31198"/>
                  </a:lnTo>
                  <a:lnTo>
                    <a:pt x="71831" y="22929"/>
                  </a:lnTo>
                  <a:lnTo>
                    <a:pt x="66550" y="15551"/>
                  </a:lnTo>
                  <a:lnTo>
                    <a:pt x="59968" y="9094"/>
                  </a:lnTo>
                  <a:lnTo>
                    <a:pt x="52468" y="3934"/>
                  </a:lnTo>
                  <a:lnTo>
                    <a:pt x="44606" y="824"/>
                  </a:lnTo>
                  <a:lnTo>
                    <a:pt x="36737" y="0"/>
                  </a:lnTo>
                  <a:lnTo>
                    <a:pt x="29169" y="1397"/>
                  </a:lnTo>
                  <a:lnTo>
                    <a:pt x="22241" y="4918"/>
                  </a:lnTo>
                  <a:lnTo>
                    <a:pt x="16070" y="10290"/>
                  </a:lnTo>
                  <a:lnTo>
                    <a:pt x="10757" y="17301"/>
                  </a:lnTo>
                  <a:lnTo>
                    <a:pt x="6479" y="25894"/>
                  </a:lnTo>
                  <a:lnTo>
                    <a:pt x="3233" y="35886"/>
                  </a:lnTo>
                  <a:lnTo>
                    <a:pt x="1035" y="46848"/>
                  </a:lnTo>
                  <a:lnTo>
                    <a:pt x="0" y="58196"/>
                  </a:lnTo>
                  <a:lnTo>
                    <a:pt x="94" y="69554"/>
                  </a:lnTo>
                  <a:lnTo>
                    <a:pt x="1631" y="80280"/>
                  </a:lnTo>
                  <a:lnTo>
                    <a:pt x="5322" y="89418"/>
                  </a:lnTo>
                  <a:lnTo>
                    <a:pt x="11361" y="96587"/>
                  </a:lnTo>
                  <a:lnTo>
                    <a:pt x="19331" y="101584"/>
                  </a:lnTo>
                  <a:lnTo>
                    <a:pt x="28507" y="104130"/>
                  </a:lnTo>
                  <a:lnTo>
                    <a:pt x="38333" y="104311"/>
                  </a:lnTo>
                  <a:lnTo>
                    <a:pt x="48165" y="102011"/>
                  </a:lnTo>
                  <a:lnTo>
                    <a:pt x="57218" y="96753"/>
                  </a:lnTo>
                  <a:lnTo>
                    <a:pt x="65149" y="88588"/>
                  </a:lnTo>
                  <a:lnTo>
                    <a:pt x="71996" y="79259"/>
                  </a:lnTo>
                  <a:lnTo>
                    <a:pt x="78493" y="72228"/>
                  </a:lnTo>
                  <a:lnTo>
                    <a:pt x="85121" y="69310"/>
                  </a:lnTo>
                  <a:lnTo>
                    <a:pt x="91386" y="69845"/>
                  </a:lnTo>
                  <a:lnTo>
                    <a:pt x="97440" y="72713"/>
                  </a:lnTo>
                  <a:lnTo>
                    <a:pt x="103417" y="76759"/>
                  </a:lnTo>
                  <a:lnTo>
                    <a:pt x="109904" y="81215"/>
                  </a:lnTo>
                  <a:lnTo>
                    <a:pt x="118599" y="86446"/>
                  </a:lnTo>
                  <a:lnTo>
                    <a:pt x="132378" y="93234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119701" y="2499024"/>
              <a:ext cx="81841" cy="214242"/>
            </a:xfrm>
            <a:custGeom>
              <a:avLst/>
              <a:gdLst/>
              <a:ahLst/>
              <a:cxnLst/>
              <a:rect l="0" t="0" r="0" b="0"/>
              <a:pathLst>
                <a:path w="81841" h="214242">
                  <a:moveTo>
                    <a:pt x="7055" y="59401"/>
                  </a:moveTo>
                  <a:lnTo>
                    <a:pt x="7122" y="71136"/>
                  </a:lnTo>
                  <a:lnTo>
                    <a:pt x="7762" y="82264"/>
                  </a:lnTo>
                  <a:lnTo>
                    <a:pt x="9054" y="93863"/>
                  </a:lnTo>
                  <a:lnTo>
                    <a:pt x="10741" y="106024"/>
                  </a:lnTo>
                  <a:lnTo>
                    <a:pt x="12409" y="118684"/>
                  </a:lnTo>
                  <a:lnTo>
                    <a:pt x="13827" y="131735"/>
                  </a:lnTo>
                  <a:lnTo>
                    <a:pt x="15098" y="144915"/>
                  </a:lnTo>
                  <a:lnTo>
                    <a:pt x="16557" y="157832"/>
                  </a:lnTo>
                  <a:lnTo>
                    <a:pt x="18390" y="170294"/>
                  </a:lnTo>
                  <a:lnTo>
                    <a:pt x="20621" y="182287"/>
                  </a:lnTo>
                  <a:lnTo>
                    <a:pt x="23197" y="193881"/>
                  </a:lnTo>
                  <a:lnTo>
                    <a:pt x="26019" y="205081"/>
                  </a:lnTo>
                  <a:lnTo>
                    <a:pt x="28124" y="213092"/>
                  </a:lnTo>
                  <a:lnTo>
                    <a:pt x="28419" y="214241"/>
                  </a:lnTo>
                  <a:lnTo>
                    <a:pt x="27318" y="209430"/>
                  </a:lnTo>
                  <a:lnTo>
                    <a:pt x="25331" y="200399"/>
                  </a:lnTo>
                  <a:lnTo>
                    <a:pt x="22793" y="188518"/>
                  </a:lnTo>
                  <a:lnTo>
                    <a:pt x="19909" y="174747"/>
                  </a:lnTo>
                  <a:lnTo>
                    <a:pt x="16805" y="160050"/>
                  </a:lnTo>
                  <a:lnTo>
                    <a:pt x="13560" y="145466"/>
                  </a:lnTo>
                  <a:lnTo>
                    <a:pt x="10229" y="131526"/>
                  </a:lnTo>
                  <a:lnTo>
                    <a:pt x="7007" y="118022"/>
                  </a:lnTo>
                  <a:lnTo>
                    <a:pt x="4222" y="104263"/>
                  </a:lnTo>
                  <a:lnTo>
                    <a:pt x="2020" y="89858"/>
                  </a:lnTo>
                  <a:lnTo>
                    <a:pt x="542" y="75060"/>
                  </a:lnTo>
                  <a:lnTo>
                    <a:pt x="0" y="60571"/>
                  </a:lnTo>
                  <a:lnTo>
                    <a:pt x="424" y="46792"/>
                  </a:lnTo>
                  <a:lnTo>
                    <a:pt x="2013" y="34116"/>
                  </a:lnTo>
                  <a:lnTo>
                    <a:pt x="5208" y="23060"/>
                  </a:lnTo>
                  <a:lnTo>
                    <a:pt x="10095" y="13756"/>
                  </a:lnTo>
                  <a:lnTo>
                    <a:pt x="16308" y="6493"/>
                  </a:lnTo>
                  <a:lnTo>
                    <a:pt x="23234" y="1881"/>
                  </a:lnTo>
                  <a:lnTo>
                    <a:pt x="30443" y="0"/>
                  </a:lnTo>
                  <a:lnTo>
                    <a:pt x="37722" y="497"/>
                  </a:lnTo>
                  <a:lnTo>
                    <a:pt x="44981" y="2873"/>
                  </a:lnTo>
                  <a:lnTo>
                    <a:pt x="52189" y="6655"/>
                  </a:lnTo>
                  <a:lnTo>
                    <a:pt x="59181" y="11613"/>
                  </a:lnTo>
                  <a:lnTo>
                    <a:pt x="65657" y="17756"/>
                  </a:lnTo>
                  <a:lnTo>
                    <a:pt x="71488" y="24994"/>
                  </a:lnTo>
                  <a:lnTo>
                    <a:pt x="76387" y="33140"/>
                  </a:lnTo>
                  <a:lnTo>
                    <a:pt x="79848" y="41986"/>
                  </a:lnTo>
                  <a:lnTo>
                    <a:pt x="81719" y="51342"/>
                  </a:lnTo>
                  <a:lnTo>
                    <a:pt x="81840" y="60895"/>
                  </a:lnTo>
                  <a:lnTo>
                    <a:pt x="79875" y="70229"/>
                  </a:lnTo>
                  <a:lnTo>
                    <a:pt x="75858" y="79130"/>
                  </a:lnTo>
                  <a:lnTo>
                    <a:pt x="70361" y="87467"/>
                  </a:lnTo>
                  <a:lnTo>
                    <a:pt x="63671" y="96021"/>
                  </a:lnTo>
                  <a:lnTo>
                    <a:pt x="54085" y="106660"/>
                  </a:lnTo>
                  <a:lnTo>
                    <a:pt x="38641" y="122571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189927" y="2484179"/>
              <a:ext cx="136872" cy="131372"/>
            </a:xfrm>
            <a:custGeom>
              <a:avLst/>
              <a:gdLst/>
              <a:ahLst/>
              <a:cxnLst/>
              <a:rect l="0" t="0" r="0" b="0"/>
              <a:pathLst>
                <a:path w="136872" h="131372">
                  <a:moveTo>
                    <a:pt x="0" y="84774"/>
                  </a:moveTo>
                  <a:lnTo>
                    <a:pt x="11668" y="81840"/>
                  </a:lnTo>
                  <a:lnTo>
                    <a:pt x="22157" y="79058"/>
                  </a:lnTo>
                  <a:lnTo>
                    <a:pt x="32459" y="76158"/>
                  </a:lnTo>
                  <a:lnTo>
                    <a:pt x="42760" y="73118"/>
                  </a:lnTo>
                  <a:lnTo>
                    <a:pt x="53104" y="69953"/>
                  </a:lnTo>
                  <a:lnTo>
                    <a:pt x="63488" y="66685"/>
                  </a:lnTo>
                  <a:lnTo>
                    <a:pt x="73744" y="63174"/>
                  </a:lnTo>
                  <a:lnTo>
                    <a:pt x="83554" y="59134"/>
                  </a:lnTo>
                  <a:lnTo>
                    <a:pt x="92766" y="54447"/>
                  </a:lnTo>
                  <a:lnTo>
                    <a:pt x="100917" y="48994"/>
                  </a:lnTo>
                  <a:lnTo>
                    <a:pt x="107182" y="42577"/>
                  </a:lnTo>
                  <a:lnTo>
                    <a:pt x="111270" y="35192"/>
                  </a:lnTo>
                  <a:lnTo>
                    <a:pt x="113048" y="27301"/>
                  </a:lnTo>
                  <a:lnTo>
                    <a:pt x="112279" y="19698"/>
                  </a:lnTo>
                  <a:lnTo>
                    <a:pt x="109090" y="12822"/>
                  </a:lnTo>
                  <a:lnTo>
                    <a:pt x="103713" y="7073"/>
                  </a:lnTo>
                  <a:lnTo>
                    <a:pt x="96300" y="2968"/>
                  </a:lnTo>
                  <a:lnTo>
                    <a:pt x="87139" y="624"/>
                  </a:lnTo>
                  <a:lnTo>
                    <a:pt x="76755" y="0"/>
                  </a:lnTo>
                  <a:lnTo>
                    <a:pt x="65802" y="1087"/>
                  </a:lnTo>
                  <a:lnTo>
                    <a:pt x="54713" y="3711"/>
                  </a:lnTo>
                  <a:lnTo>
                    <a:pt x="44168" y="7910"/>
                  </a:lnTo>
                  <a:lnTo>
                    <a:pt x="35153" y="14002"/>
                  </a:lnTo>
                  <a:lnTo>
                    <a:pt x="28062" y="21983"/>
                  </a:lnTo>
                  <a:lnTo>
                    <a:pt x="22947" y="31425"/>
                  </a:lnTo>
                  <a:lnTo>
                    <a:pt x="19789" y="41672"/>
                  </a:lnTo>
                  <a:lnTo>
                    <a:pt x="18371" y="52265"/>
                  </a:lnTo>
                  <a:lnTo>
                    <a:pt x="18516" y="62969"/>
                  </a:lnTo>
                  <a:lnTo>
                    <a:pt x="20192" y="73681"/>
                  </a:lnTo>
                  <a:lnTo>
                    <a:pt x="23243" y="84356"/>
                  </a:lnTo>
                  <a:lnTo>
                    <a:pt x="27576" y="94659"/>
                  </a:lnTo>
                  <a:lnTo>
                    <a:pt x="33233" y="103979"/>
                  </a:lnTo>
                  <a:lnTo>
                    <a:pt x="40117" y="112060"/>
                  </a:lnTo>
                  <a:lnTo>
                    <a:pt x="48180" y="118808"/>
                  </a:lnTo>
                  <a:lnTo>
                    <a:pt x="57494" y="124125"/>
                  </a:lnTo>
                  <a:lnTo>
                    <a:pt x="67975" y="128100"/>
                  </a:lnTo>
                  <a:lnTo>
                    <a:pt x="79096" y="130635"/>
                  </a:lnTo>
                  <a:lnTo>
                    <a:pt x="90021" y="131371"/>
                  </a:lnTo>
                  <a:lnTo>
                    <a:pt x="100282" y="130284"/>
                  </a:lnTo>
                  <a:lnTo>
                    <a:pt x="109486" y="127931"/>
                  </a:lnTo>
                  <a:lnTo>
                    <a:pt x="118047" y="125043"/>
                  </a:lnTo>
                  <a:lnTo>
                    <a:pt x="126708" y="121367"/>
                  </a:lnTo>
                  <a:lnTo>
                    <a:pt x="136871" y="11635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371833" y="2453139"/>
              <a:ext cx="141019" cy="200043"/>
            </a:xfrm>
            <a:custGeom>
              <a:avLst/>
              <a:gdLst/>
              <a:ahLst/>
              <a:cxnLst/>
              <a:rect l="0" t="0" r="0" b="0"/>
              <a:pathLst>
                <a:path w="141019" h="200043">
                  <a:moveTo>
                    <a:pt x="70778" y="0"/>
                  </a:moveTo>
                  <a:lnTo>
                    <a:pt x="64844" y="5801"/>
                  </a:lnTo>
                  <a:lnTo>
                    <a:pt x="58639" y="10725"/>
                  </a:lnTo>
                  <a:lnTo>
                    <a:pt x="51548" y="15233"/>
                  </a:lnTo>
                  <a:lnTo>
                    <a:pt x="43780" y="19626"/>
                  </a:lnTo>
                  <a:lnTo>
                    <a:pt x="35782" y="24288"/>
                  </a:lnTo>
                  <a:lnTo>
                    <a:pt x="27845" y="29407"/>
                  </a:lnTo>
                  <a:lnTo>
                    <a:pt x="20244" y="35158"/>
                  </a:lnTo>
                  <a:lnTo>
                    <a:pt x="13299" y="41778"/>
                  </a:lnTo>
                  <a:lnTo>
                    <a:pt x="7133" y="49301"/>
                  </a:lnTo>
                  <a:lnTo>
                    <a:pt x="2335" y="57284"/>
                  </a:lnTo>
                  <a:lnTo>
                    <a:pt x="0" y="64949"/>
                  </a:lnTo>
                  <a:lnTo>
                    <a:pt x="509" y="71868"/>
                  </a:lnTo>
                  <a:lnTo>
                    <a:pt x="3614" y="77646"/>
                  </a:lnTo>
                  <a:lnTo>
                    <a:pt x="8820" y="81769"/>
                  </a:lnTo>
                  <a:lnTo>
                    <a:pt x="15620" y="84135"/>
                  </a:lnTo>
                  <a:lnTo>
                    <a:pt x="23740" y="85112"/>
                  </a:lnTo>
                  <a:lnTo>
                    <a:pt x="33152" y="85328"/>
                  </a:lnTo>
                  <a:lnTo>
                    <a:pt x="43734" y="85228"/>
                  </a:lnTo>
                  <a:lnTo>
                    <a:pt x="55278" y="85200"/>
                  </a:lnTo>
                  <a:lnTo>
                    <a:pt x="67557" y="85649"/>
                  </a:lnTo>
                  <a:lnTo>
                    <a:pt x="80366" y="86740"/>
                  </a:lnTo>
                  <a:lnTo>
                    <a:pt x="93222" y="88612"/>
                  </a:lnTo>
                  <a:lnTo>
                    <a:pt x="105394" y="91464"/>
                  </a:lnTo>
                  <a:lnTo>
                    <a:pt x="116526" y="95312"/>
                  </a:lnTo>
                  <a:lnTo>
                    <a:pt x="126136" y="100183"/>
                  </a:lnTo>
                  <a:lnTo>
                    <a:pt x="133461" y="106201"/>
                  </a:lnTo>
                  <a:lnTo>
                    <a:pt x="138306" y="113318"/>
                  </a:lnTo>
                  <a:lnTo>
                    <a:pt x="140779" y="121198"/>
                  </a:lnTo>
                  <a:lnTo>
                    <a:pt x="141018" y="129325"/>
                  </a:lnTo>
                  <a:lnTo>
                    <a:pt x="139331" y="137380"/>
                  </a:lnTo>
                  <a:lnTo>
                    <a:pt x="136119" y="145245"/>
                  </a:lnTo>
                  <a:lnTo>
                    <a:pt x="131763" y="152906"/>
                  </a:lnTo>
                  <a:lnTo>
                    <a:pt x="126573" y="160386"/>
                  </a:lnTo>
                  <a:lnTo>
                    <a:pt x="120464" y="167563"/>
                  </a:lnTo>
                  <a:lnTo>
                    <a:pt x="113001" y="174163"/>
                  </a:lnTo>
                  <a:lnTo>
                    <a:pt x="104060" y="180082"/>
                  </a:lnTo>
                  <a:lnTo>
                    <a:pt x="94025" y="185226"/>
                  </a:lnTo>
                  <a:lnTo>
                    <a:pt x="82421" y="189933"/>
                  </a:lnTo>
                  <a:lnTo>
                    <a:pt x="65994" y="194617"/>
                  </a:lnTo>
                  <a:lnTo>
                    <a:pt x="39193" y="200042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63170" y="2978287"/>
            <a:ext cx="2888798" cy="1727952"/>
            <a:chOff x="63170" y="2978287"/>
            <a:chExt cx="2888798" cy="1727952"/>
          </a:xfrm>
        </p:grpSpPr>
        <p:sp>
          <p:nvSpPr>
            <p:cNvPr id="107" name="Freeform 106"/>
            <p:cNvSpPr/>
            <p:nvPr/>
          </p:nvSpPr>
          <p:spPr>
            <a:xfrm>
              <a:off x="106856" y="3072419"/>
              <a:ext cx="114243" cy="380929"/>
            </a:xfrm>
            <a:custGeom>
              <a:avLst/>
              <a:gdLst/>
              <a:ahLst/>
              <a:cxnLst/>
              <a:rect l="0" t="0" r="0" b="0"/>
              <a:pathLst>
                <a:path w="114243" h="380929">
                  <a:moveTo>
                    <a:pt x="51071" y="380928"/>
                  </a:moveTo>
                  <a:lnTo>
                    <a:pt x="45337" y="371992"/>
                  </a:lnTo>
                  <a:lnTo>
                    <a:pt x="41053" y="362366"/>
                  </a:lnTo>
                  <a:lnTo>
                    <a:pt x="37847" y="351074"/>
                  </a:lnTo>
                  <a:lnTo>
                    <a:pt x="35486" y="338234"/>
                  </a:lnTo>
                  <a:lnTo>
                    <a:pt x="33789" y="324105"/>
                  </a:lnTo>
                  <a:lnTo>
                    <a:pt x="32590" y="308985"/>
                  </a:lnTo>
                  <a:lnTo>
                    <a:pt x="31588" y="293296"/>
                  </a:lnTo>
                  <a:lnTo>
                    <a:pt x="30371" y="277557"/>
                  </a:lnTo>
                  <a:lnTo>
                    <a:pt x="28731" y="262057"/>
                  </a:lnTo>
                  <a:lnTo>
                    <a:pt x="26644" y="247043"/>
                  </a:lnTo>
                  <a:lnTo>
                    <a:pt x="24171" y="232802"/>
                  </a:lnTo>
                  <a:lnTo>
                    <a:pt x="21397" y="219402"/>
                  </a:lnTo>
                  <a:lnTo>
                    <a:pt x="18399" y="206588"/>
                  </a:lnTo>
                  <a:lnTo>
                    <a:pt x="15241" y="193903"/>
                  </a:lnTo>
                  <a:lnTo>
                    <a:pt x="11976" y="181061"/>
                  </a:lnTo>
                  <a:lnTo>
                    <a:pt x="8802" y="167805"/>
                  </a:lnTo>
                  <a:lnTo>
                    <a:pt x="6050" y="153834"/>
                  </a:lnTo>
                  <a:lnTo>
                    <a:pt x="3868" y="139063"/>
                  </a:lnTo>
                  <a:lnTo>
                    <a:pt x="2233" y="123735"/>
                  </a:lnTo>
                  <a:lnTo>
                    <a:pt x="1053" y="108300"/>
                  </a:lnTo>
                  <a:lnTo>
                    <a:pt x="231" y="93041"/>
                  </a:lnTo>
                  <a:lnTo>
                    <a:pt x="0" y="78373"/>
                  </a:lnTo>
                  <a:lnTo>
                    <a:pt x="902" y="64903"/>
                  </a:lnTo>
                  <a:lnTo>
                    <a:pt x="3149" y="52851"/>
                  </a:lnTo>
                  <a:lnTo>
                    <a:pt x="6964" y="42268"/>
                  </a:lnTo>
                  <a:lnTo>
                    <a:pt x="12731" y="33216"/>
                  </a:lnTo>
                  <a:lnTo>
                    <a:pt x="20462" y="25568"/>
                  </a:lnTo>
                  <a:lnTo>
                    <a:pt x="29722" y="19073"/>
                  </a:lnTo>
                  <a:lnTo>
                    <a:pt x="39839" y="13460"/>
                  </a:lnTo>
                  <a:lnTo>
                    <a:pt x="50336" y="8501"/>
                  </a:lnTo>
                  <a:lnTo>
                    <a:pt x="60900" y="4353"/>
                  </a:lnTo>
                  <a:lnTo>
                    <a:pt x="72531" y="1239"/>
                  </a:lnTo>
                  <a:lnTo>
                    <a:pt x="88479" y="0"/>
                  </a:lnTo>
                  <a:lnTo>
                    <a:pt x="114242" y="1902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3170" y="3337533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3550" y="2867"/>
                  </a:lnTo>
                  <a:lnTo>
                    <a:pt x="82421" y="5009"/>
                  </a:lnTo>
                  <a:lnTo>
                    <a:pt x="70832" y="6617"/>
                  </a:lnTo>
                  <a:lnTo>
                    <a:pt x="58914" y="8001"/>
                  </a:lnTo>
                  <a:lnTo>
                    <a:pt x="45796" y="9882"/>
                  </a:lnTo>
                  <a:lnTo>
                    <a:pt x="28084" y="1354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07691" y="3311877"/>
              <a:ext cx="79955" cy="97466"/>
            </a:xfrm>
            <a:custGeom>
              <a:avLst/>
              <a:gdLst/>
              <a:ahLst/>
              <a:cxnLst/>
              <a:rect l="0" t="0" r="0" b="0"/>
              <a:pathLst>
                <a:path w="79955" h="97466">
                  <a:moveTo>
                    <a:pt x="76578" y="4599"/>
                  </a:moveTo>
                  <a:lnTo>
                    <a:pt x="67777" y="1799"/>
                  </a:lnTo>
                  <a:lnTo>
                    <a:pt x="59430" y="297"/>
                  </a:lnTo>
                  <a:lnTo>
                    <a:pt x="50736" y="0"/>
                  </a:lnTo>
                  <a:lnTo>
                    <a:pt x="41788" y="1025"/>
                  </a:lnTo>
                  <a:lnTo>
                    <a:pt x="32941" y="3790"/>
                  </a:lnTo>
                  <a:lnTo>
                    <a:pt x="24411" y="8369"/>
                  </a:lnTo>
                  <a:lnTo>
                    <a:pt x="16569" y="14703"/>
                  </a:lnTo>
                  <a:lnTo>
                    <a:pt x="9988" y="22767"/>
                  </a:lnTo>
                  <a:lnTo>
                    <a:pt x="4873" y="32366"/>
                  </a:lnTo>
                  <a:lnTo>
                    <a:pt x="1424" y="42875"/>
                  </a:lnTo>
                  <a:lnTo>
                    <a:pt x="0" y="53380"/>
                  </a:lnTo>
                  <a:lnTo>
                    <a:pt x="604" y="63360"/>
                  </a:lnTo>
                  <a:lnTo>
                    <a:pt x="3109" y="72514"/>
                  </a:lnTo>
                  <a:lnTo>
                    <a:pt x="7448" y="80590"/>
                  </a:lnTo>
                  <a:lnTo>
                    <a:pt x="13397" y="87562"/>
                  </a:lnTo>
                  <a:lnTo>
                    <a:pt x="20472" y="93091"/>
                  </a:lnTo>
                  <a:lnTo>
                    <a:pt x="28050" y="96458"/>
                  </a:lnTo>
                  <a:lnTo>
                    <a:pt x="35734" y="97465"/>
                  </a:lnTo>
                  <a:lnTo>
                    <a:pt x="43348" y="96363"/>
                  </a:lnTo>
                  <a:lnTo>
                    <a:pt x="50840" y="93572"/>
                  </a:lnTo>
                  <a:lnTo>
                    <a:pt x="58203" y="89505"/>
                  </a:lnTo>
                  <a:lnTo>
                    <a:pt x="65131" y="84183"/>
                  </a:lnTo>
                  <a:lnTo>
                    <a:pt x="71032" y="77264"/>
                  </a:lnTo>
                  <a:lnTo>
                    <a:pt x="75660" y="68696"/>
                  </a:lnTo>
                  <a:lnTo>
                    <a:pt x="78767" y="59012"/>
                  </a:lnTo>
                  <a:lnTo>
                    <a:pt x="79954" y="49127"/>
                  </a:lnTo>
                  <a:lnTo>
                    <a:pt x="79198" y="39601"/>
                  </a:lnTo>
                  <a:lnTo>
                    <a:pt x="76884" y="30906"/>
                  </a:lnTo>
                  <a:lnTo>
                    <a:pt x="73290" y="22752"/>
                  </a:lnTo>
                  <a:lnTo>
                    <a:pt x="66983" y="14429"/>
                  </a:lnTo>
                  <a:lnTo>
                    <a:pt x="55521" y="459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94797" y="3293968"/>
              <a:ext cx="136872" cy="92884"/>
            </a:xfrm>
            <a:custGeom>
              <a:avLst/>
              <a:gdLst/>
              <a:ahLst/>
              <a:cxnLst/>
              <a:rect l="0" t="0" r="0" b="0"/>
              <a:pathLst>
                <a:path w="136872" h="92884">
                  <a:moveTo>
                    <a:pt x="0" y="43565"/>
                  </a:moveTo>
                  <a:lnTo>
                    <a:pt x="5868" y="49500"/>
                  </a:lnTo>
                  <a:lnTo>
                    <a:pt x="11432" y="55705"/>
                  </a:lnTo>
                  <a:lnTo>
                    <a:pt x="17232" y="62796"/>
                  </a:lnTo>
                  <a:lnTo>
                    <a:pt x="23312" y="70563"/>
                  </a:lnTo>
                  <a:lnTo>
                    <a:pt x="29642" y="78562"/>
                  </a:lnTo>
                  <a:lnTo>
                    <a:pt x="36130" y="86447"/>
                  </a:lnTo>
                  <a:lnTo>
                    <a:pt x="41305" y="92125"/>
                  </a:lnTo>
                  <a:lnTo>
                    <a:pt x="43666" y="92883"/>
                  </a:lnTo>
                  <a:lnTo>
                    <a:pt x="44277" y="89137"/>
                  </a:lnTo>
                  <a:lnTo>
                    <a:pt x="44303" y="82248"/>
                  </a:lnTo>
                  <a:lnTo>
                    <a:pt x="44568" y="73546"/>
                  </a:lnTo>
                  <a:lnTo>
                    <a:pt x="45425" y="63905"/>
                  </a:lnTo>
                  <a:lnTo>
                    <a:pt x="47084" y="53964"/>
                  </a:lnTo>
                  <a:lnTo>
                    <a:pt x="49768" y="44272"/>
                  </a:lnTo>
                  <a:lnTo>
                    <a:pt x="53490" y="35083"/>
                  </a:lnTo>
                  <a:lnTo>
                    <a:pt x="58270" y="26587"/>
                  </a:lnTo>
                  <a:lnTo>
                    <a:pt x="64224" y="19015"/>
                  </a:lnTo>
                  <a:lnTo>
                    <a:pt x="71302" y="12407"/>
                  </a:lnTo>
                  <a:lnTo>
                    <a:pt x="79324" y="6967"/>
                  </a:lnTo>
                  <a:lnTo>
                    <a:pt x="88079" y="3134"/>
                  </a:lnTo>
                  <a:lnTo>
                    <a:pt x="97360" y="996"/>
                  </a:lnTo>
                  <a:lnTo>
                    <a:pt x="106557" y="189"/>
                  </a:lnTo>
                  <a:lnTo>
                    <a:pt x="115561" y="0"/>
                  </a:lnTo>
                  <a:lnTo>
                    <a:pt x="125158" y="412"/>
                  </a:lnTo>
                  <a:lnTo>
                    <a:pt x="136871" y="1451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24272" y="3295419"/>
              <a:ext cx="175894" cy="94470"/>
            </a:xfrm>
            <a:custGeom>
              <a:avLst/>
              <a:gdLst/>
              <a:ahLst/>
              <a:cxnLst/>
              <a:rect l="0" t="0" r="0" b="0"/>
              <a:pathLst>
                <a:path w="175894" h="94470">
                  <a:moveTo>
                    <a:pt x="7437" y="10529"/>
                  </a:moveTo>
                  <a:lnTo>
                    <a:pt x="4571" y="19397"/>
                  </a:lnTo>
                  <a:lnTo>
                    <a:pt x="2429" y="28384"/>
                  </a:lnTo>
                  <a:lnTo>
                    <a:pt x="835" y="38370"/>
                  </a:lnTo>
                  <a:lnTo>
                    <a:pt x="0" y="49005"/>
                  </a:lnTo>
                  <a:lnTo>
                    <a:pt x="448" y="59520"/>
                  </a:lnTo>
                  <a:lnTo>
                    <a:pt x="2357" y="69454"/>
                  </a:lnTo>
                  <a:lnTo>
                    <a:pt x="5618" y="78039"/>
                  </a:lnTo>
                  <a:lnTo>
                    <a:pt x="10823" y="83787"/>
                  </a:lnTo>
                  <a:lnTo>
                    <a:pt x="17943" y="86013"/>
                  </a:lnTo>
                  <a:lnTo>
                    <a:pt x="25301" y="85344"/>
                  </a:lnTo>
                  <a:lnTo>
                    <a:pt x="32455" y="82632"/>
                  </a:lnTo>
                  <a:lnTo>
                    <a:pt x="39460" y="79347"/>
                  </a:lnTo>
                  <a:lnTo>
                    <a:pt x="46404" y="77489"/>
                  </a:lnTo>
                  <a:lnTo>
                    <a:pt x="53343" y="78008"/>
                  </a:lnTo>
                  <a:lnTo>
                    <a:pt x="60460" y="80626"/>
                  </a:lnTo>
                  <a:lnTo>
                    <a:pt x="68069" y="84364"/>
                  </a:lnTo>
                  <a:lnTo>
                    <a:pt x="76297" y="88485"/>
                  </a:lnTo>
                  <a:lnTo>
                    <a:pt x="85110" y="92142"/>
                  </a:lnTo>
                  <a:lnTo>
                    <a:pt x="94404" y="94277"/>
                  </a:lnTo>
                  <a:lnTo>
                    <a:pt x="104059" y="94469"/>
                  </a:lnTo>
                  <a:lnTo>
                    <a:pt x="113813" y="92829"/>
                  </a:lnTo>
                  <a:lnTo>
                    <a:pt x="123281" y="89682"/>
                  </a:lnTo>
                  <a:lnTo>
                    <a:pt x="132272" y="85381"/>
                  </a:lnTo>
                  <a:lnTo>
                    <a:pt x="140613" y="80075"/>
                  </a:lnTo>
                  <a:lnTo>
                    <a:pt x="148069" y="73699"/>
                  </a:lnTo>
                  <a:lnTo>
                    <a:pt x="154598" y="66306"/>
                  </a:lnTo>
                  <a:lnTo>
                    <a:pt x="160169" y="57936"/>
                  </a:lnTo>
                  <a:lnTo>
                    <a:pt x="165217" y="47421"/>
                  </a:lnTo>
                  <a:lnTo>
                    <a:pt x="170187" y="30483"/>
                  </a:lnTo>
                  <a:lnTo>
                    <a:pt x="175893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42279" y="3305948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2" y="41056"/>
                  </a:lnTo>
                  <a:lnTo>
                    <a:pt x="7795" y="53753"/>
                  </a:lnTo>
                  <a:lnTo>
                    <a:pt x="8773" y="66046"/>
                  </a:lnTo>
                  <a:lnTo>
                    <a:pt x="9635" y="79023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52808" y="32322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26507" y="3211596"/>
              <a:ext cx="208694" cy="148203"/>
            </a:xfrm>
            <a:custGeom>
              <a:avLst/>
              <a:gdLst/>
              <a:ahLst/>
              <a:cxnLst/>
              <a:rect l="0" t="0" r="0" b="0"/>
              <a:pathLst>
                <a:path w="208694" h="148203">
                  <a:moveTo>
                    <a:pt x="0" y="115409"/>
                  </a:moveTo>
                  <a:lnTo>
                    <a:pt x="2934" y="124210"/>
                  </a:lnTo>
                  <a:lnTo>
                    <a:pt x="5716" y="132557"/>
                  </a:lnTo>
                  <a:lnTo>
                    <a:pt x="8590" y="141178"/>
                  </a:lnTo>
                  <a:lnTo>
                    <a:pt x="10679" y="147445"/>
                  </a:lnTo>
                  <a:lnTo>
                    <a:pt x="10931" y="148202"/>
                  </a:lnTo>
                  <a:lnTo>
                    <a:pt x="9803" y="144786"/>
                  </a:lnTo>
                  <a:lnTo>
                    <a:pt x="8139" y="138584"/>
                  </a:lnTo>
                  <a:lnTo>
                    <a:pt x="6883" y="130279"/>
                  </a:lnTo>
                  <a:lnTo>
                    <a:pt x="6497" y="120352"/>
                  </a:lnTo>
                  <a:lnTo>
                    <a:pt x="7039" y="109372"/>
                  </a:lnTo>
                  <a:lnTo>
                    <a:pt x="8385" y="97980"/>
                  </a:lnTo>
                  <a:lnTo>
                    <a:pt x="10368" y="86583"/>
                  </a:lnTo>
                  <a:lnTo>
                    <a:pt x="13154" y="75993"/>
                  </a:lnTo>
                  <a:lnTo>
                    <a:pt x="17225" y="67475"/>
                  </a:lnTo>
                  <a:lnTo>
                    <a:pt x="22736" y="61535"/>
                  </a:lnTo>
                  <a:lnTo>
                    <a:pt x="29384" y="58175"/>
                  </a:lnTo>
                  <a:lnTo>
                    <a:pt x="36609" y="57267"/>
                  </a:lnTo>
                  <a:lnTo>
                    <a:pt x="44019" y="58473"/>
                  </a:lnTo>
                  <a:lnTo>
                    <a:pt x="51263" y="61515"/>
                  </a:lnTo>
                  <a:lnTo>
                    <a:pt x="57967" y="66281"/>
                  </a:lnTo>
                  <a:lnTo>
                    <a:pt x="63990" y="72552"/>
                  </a:lnTo>
                  <a:lnTo>
                    <a:pt x="69371" y="80029"/>
                  </a:lnTo>
                  <a:lnTo>
                    <a:pt x="74227" y="88417"/>
                  </a:lnTo>
                  <a:lnTo>
                    <a:pt x="78709" y="97433"/>
                  </a:lnTo>
                  <a:lnTo>
                    <a:pt x="83841" y="105703"/>
                  </a:lnTo>
                  <a:lnTo>
                    <a:pt x="90262" y="110791"/>
                  </a:lnTo>
                  <a:lnTo>
                    <a:pt x="97074" y="112099"/>
                  </a:lnTo>
                  <a:lnTo>
                    <a:pt x="104317" y="110882"/>
                  </a:lnTo>
                  <a:lnTo>
                    <a:pt x="112174" y="108332"/>
                  </a:lnTo>
                  <a:lnTo>
                    <a:pt x="120666" y="105155"/>
                  </a:lnTo>
                  <a:lnTo>
                    <a:pt x="129706" y="101709"/>
                  </a:lnTo>
                  <a:lnTo>
                    <a:pt x="139172" y="98159"/>
                  </a:lnTo>
                  <a:lnTo>
                    <a:pt x="148791" y="94414"/>
                  </a:lnTo>
                  <a:lnTo>
                    <a:pt x="158163" y="90195"/>
                  </a:lnTo>
                  <a:lnTo>
                    <a:pt x="167092" y="85382"/>
                  </a:lnTo>
                  <a:lnTo>
                    <a:pt x="175561" y="80009"/>
                  </a:lnTo>
                  <a:lnTo>
                    <a:pt x="183635" y="74175"/>
                  </a:lnTo>
                  <a:lnTo>
                    <a:pt x="191387" y="67981"/>
                  </a:lnTo>
                  <a:lnTo>
                    <a:pt x="198407" y="61194"/>
                  </a:lnTo>
                  <a:lnTo>
                    <a:pt x="203838" y="53274"/>
                  </a:lnTo>
                  <a:lnTo>
                    <a:pt x="207332" y="44031"/>
                  </a:lnTo>
                  <a:lnTo>
                    <a:pt x="208693" y="34061"/>
                  </a:lnTo>
                  <a:lnTo>
                    <a:pt x="207637" y="24517"/>
                  </a:lnTo>
                  <a:lnTo>
                    <a:pt x="204257" y="16037"/>
                  </a:lnTo>
                  <a:lnTo>
                    <a:pt x="198920" y="9058"/>
                  </a:lnTo>
                  <a:lnTo>
                    <a:pt x="192066" y="4053"/>
                  </a:lnTo>
                  <a:lnTo>
                    <a:pt x="184097" y="1070"/>
                  </a:lnTo>
                  <a:lnTo>
                    <a:pt x="175498" y="0"/>
                  </a:lnTo>
                  <a:lnTo>
                    <a:pt x="166814" y="779"/>
                  </a:lnTo>
                  <a:lnTo>
                    <a:pt x="158354" y="3189"/>
                  </a:lnTo>
                  <a:lnTo>
                    <a:pt x="150370" y="7074"/>
                  </a:lnTo>
                  <a:lnTo>
                    <a:pt x="143154" y="12421"/>
                  </a:lnTo>
                  <a:lnTo>
                    <a:pt x="136781" y="19088"/>
                  </a:lnTo>
                  <a:lnTo>
                    <a:pt x="131161" y="26835"/>
                  </a:lnTo>
                  <a:lnTo>
                    <a:pt x="126144" y="35405"/>
                  </a:lnTo>
                  <a:lnTo>
                    <a:pt x="121589" y="44576"/>
                  </a:lnTo>
                  <a:lnTo>
                    <a:pt x="117697" y="54174"/>
                  </a:lnTo>
                  <a:lnTo>
                    <a:pt x="114986" y="64069"/>
                  </a:lnTo>
                  <a:lnTo>
                    <a:pt x="113650" y="74165"/>
                  </a:lnTo>
                  <a:lnTo>
                    <a:pt x="113736" y="84233"/>
                  </a:lnTo>
                  <a:lnTo>
                    <a:pt x="115315" y="93918"/>
                  </a:lnTo>
                  <a:lnTo>
                    <a:pt x="118272" y="103064"/>
                  </a:lnTo>
                  <a:lnTo>
                    <a:pt x="122528" y="111679"/>
                  </a:lnTo>
                  <a:lnTo>
                    <a:pt x="128127" y="119853"/>
                  </a:lnTo>
                  <a:lnTo>
                    <a:pt x="134964" y="127673"/>
                  </a:lnTo>
                  <a:lnTo>
                    <a:pt x="142824" y="134739"/>
                  </a:lnTo>
                  <a:lnTo>
                    <a:pt x="151470" y="140200"/>
                  </a:lnTo>
                  <a:lnTo>
                    <a:pt x="160678" y="143728"/>
                  </a:lnTo>
                  <a:lnTo>
                    <a:pt x="169826" y="145621"/>
                  </a:lnTo>
                  <a:lnTo>
                    <a:pt x="178792" y="146730"/>
                  </a:lnTo>
                  <a:lnTo>
                    <a:pt x="188359" y="147151"/>
                  </a:lnTo>
                  <a:lnTo>
                    <a:pt x="200042" y="146994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200248" y="3337533"/>
              <a:ext cx="31103" cy="94758"/>
            </a:xfrm>
            <a:custGeom>
              <a:avLst/>
              <a:gdLst/>
              <a:ahLst/>
              <a:cxnLst/>
              <a:rect l="0" t="0" r="0" b="0"/>
              <a:pathLst>
                <a:path w="31103" h="94758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18" y="17240"/>
                  </a:lnTo>
                  <a:lnTo>
                    <a:pt x="22780" y="23667"/>
                  </a:lnTo>
                  <a:lnTo>
                    <a:pt x="27165" y="31293"/>
                  </a:lnTo>
                  <a:lnTo>
                    <a:pt x="29933" y="40315"/>
                  </a:lnTo>
                  <a:lnTo>
                    <a:pt x="31102" y="50193"/>
                  </a:lnTo>
                  <a:lnTo>
                    <a:pt x="30895" y="60923"/>
                  </a:lnTo>
                  <a:lnTo>
                    <a:pt x="28173" y="74569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473989" y="3095378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8673"/>
                  </a:lnTo>
                  <a:lnTo>
                    <a:pt x="0" y="21021"/>
                  </a:lnTo>
                  <a:lnTo>
                    <a:pt x="0" y="35200"/>
                  </a:lnTo>
                  <a:lnTo>
                    <a:pt x="5" y="50463"/>
                  </a:lnTo>
                  <a:lnTo>
                    <a:pt x="177" y="66448"/>
                  </a:lnTo>
                  <a:lnTo>
                    <a:pt x="826" y="82929"/>
                  </a:lnTo>
                  <a:lnTo>
                    <a:pt x="2075" y="99749"/>
                  </a:lnTo>
                  <a:lnTo>
                    <a:pt x="3727" y="116634"/>
                  </a:lnTo>
                  <a:lnTo>
                    <a:pt x="5376" y="133204"/>
                  </a:lnTo>
                  <a:lnTo>
                    <a:pt x="6778" y="149277"/>
                  </a:lnTo>
                  <a:lnTo>
                    <a:pt x="7871" y="164851"/>
                  </a:lnTo>
                  <a:lnTo>
                    <a:pt x="8679" y="180002"/>
                  </a:lnTo>
                  <a:lnTo>
                    <a:pt x="9257" y="194818"/>
                  </a:lnTo>
                  <a:lnTo>
                    <a:pt x="9663" y="209164"/>
                  </a:lnTo>
                  <a:lnTo>
                    <a:pt x="9987" y="224303"/>
                  </a:lnTo>
                  <a:lnTo>
                    <a:pt x="10259" y="243801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358176" y="3169077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209363" y="67"/>
                  </a:lnTo>
                  <a:lnTo>
                    <a:pt x="198234" y="708"/>
                  </a:lnTo>
                  <a:lnTo>
                    <a:pt x="186636" y="2004"/>
                  </a:lnTo>
                  <a:lnTo>
                    <a:pt x="174475" y="3864"/>
                  </a:lnTo>
                  <a:lnTo>
                    <a:pt x="161815" y="6180"/>
                  </a:lnTo>
                  <a:lnTo>
                    <a:pt x="148759" y="8847"/>
                  </a:lnTo>
                  <a:lnTo>
                    <a:pt x="135407" y="11771"/>
                  </a:lnTo>
                  <a:lnTo>
                    <a:pt x="121841" y="14878"/>
                  </a:lnTo>
                  <a:lnTo>
                    <a:pt x="108126" y="18113"/>
                  </a:lnTo>
                  <a:lnTo>
                    <a:pt x="94307" y="21437"/>
                  </a:lnTo>
                  <a:lnTo>
                    <a:pt x="80417" y="24821"/>
                  </a:lnTo>
                  <a:lnTo>
                    <a:pt x="66492" y="28242"/>
                  </a:lnTo>
                  <a:lnTo>
                    <a:pt x="52962" y="31535"/>
                  </a:lnTo>
                  <a:lnTo>
                    <a:pt x="39213" y="34715"/>
                  </a:lnTo>
                  <a:lnTo>
                    <a:pt x="22920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589802" y="3263834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8" y="11735"/>
                  </a:lnTo>
                  <a:lnTo>
                    <a:pt x="708" y="22864"/>
                  </a:lnTo>
                  <a:lnTo>
                    <a:pt x="2000" y="34453"/>
                  </a:lnTo>
                  <a:lnTo>
                    <a:pt x="3695" y="46370"/>
                  </a:lnTo>
                  <a:lnTo>
                    <a:pt x="5546" y="59489"/>
                  </a:lnTo>
                  <a:lnTo>
                    <a:pt x="7713" y="77201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579274" y="3221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642445" y="3268747"/>
              <a:ext cx="157929" cy="89844"/>
            </a:xfrm>
            <a:custGeom>
              <a:avLst/>
              <a:gdLst/>
              <a:ahLst/>
              <a:cxnLst/>
              <a:rect l="0" t="0" r="0" b="0"/>
              <a:pathLst>
                <a:path w="157929" h="89844">
                  <a:moveTo>
                    <a:pt x="0" y="37201"/>
                  </a:moveTo>
                  <a:lnTo>
                    <a:pt x="5801" y="46002"/>
                  </a:lnTo>
                  <a:lnTo>
                    <a:pt x="10725" y="54348"/>
                  </a:lnTo>
                  <a:lnTo>
                    <a:pt x="15209" y="62966"/>
                  </a:lnTo>
                  <a:lnTo>
                    <a:pt x="18747" y="69060"/>
                  </a:lnTo>
                  <a:lnTo>
                    <a:pt x="20677" y="69168"/>
                  </a:lnTo>
                  <a:lnTo>
                    <a:pt x="21471" y="64508"/>
                  </a:lnTo>
                  <a:lnTo>
                    <a:pt x="21855" y="56826"/>
                  </a:lnTo>
                  <a:lnTo>
                    <a:pt x="22472" y="47521"/>
                  </a:lnTo>
                  <a:lnTo>
                    <a:pt x="23626" y="37463"/>
                  </a:lnTo>
                  <a:lnTo>
                    <a:pt x="25680" y="27907"/>
                  </a:lnTo>
                  <a:lnTo>
                    <a:pt x="29173" y="20597"/>
                  </a:lnTo>
                  <a:lnTo>
                    <a:pt x="34249" y="16278"/>
                  </a:lnTo>
                  <a:lnTo>
                    <a:pt x="40416" y="14984"/>
                  </a:lnTo>
                  <a:lnTo>
                    <a:pt x="46776" y="16532"/>
                  </a:lnTo>
                  <a:lnTo>
                    <a:pt x="52804" y="20446"/>
                  </a:lnTo>
                  <a:lnTo>
                    <a:pt x="58874" y="24477"/>
                  </a:lnTo>
                  <a:lnTo>
                    <a:pt x="65114" y="25421"/>
                  </a:lnTo>
                  <a:lnTo>
                    <a:pt x="70789" y="22902"/>
                  </a:lnTo>
                  <a:lnTo>
                    <a:pt x="76185" y="18115"/>
                  </a:lnTo>
                  <a:lnTo>
                    <a:pt x="81681" y="12134"/>
                  </a:lnTo>
                  <a:lnTo>
                    <a:pt x="87448" y="6234"/>
                  </a:lnTo>
                  <a:lnTo>
                    <a:pt x="93513" y="1966"/>
                  </a:lnTo>
                  <a:lnTo>
                    <a:pt x="99836" y="0"/>
                  </a:lnTo>
                  <a:lnTo>
                    <a:pt x="106360" y="279"/>
                  </a:lnTo>
                  <a:lnTo>
                    <a:pt x="113035" y="2426"/>
                  </a:lnTo>
                  <a:lnTo>
                    <a:pt x="119809" y="6020"/>
                  </a:lnTo>
                  <a:lnTo>
                    <a:pt x="126320" y="11003"/>
                  </a:lnTo>
                  <a:lnTo>
                    <a:pt x="131933" y="17686"/>
                  </a:lnTo>
                  <a:lnTo>
                    <a:pt x="136377" y="26090"/>
                  </a:lnTo>
                  <a:lnTo>
                    <a:pt x="139904" y="35760"/>
                  </a:lnTo>
                  <a:lnTo>
                    <a:pt x="143563" y="47078"/>
                  </a:lnTo>
                  <a:lnTo>
                    <a:pt x="148790" y="63269"/>
                  </a:lnTo>
                  <a:lnTo>
                    <a:pt x="157928" y="8984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810901" y="3105906"/>
              <a:ext cx="148331" cy="264954"/>
            </a:xfrm>
            <a:custGeom>
              <a:avLst/>
              <a:gdLst/>
              <a:ahLst/>
              <a:cxnLst/>
              <a:rect l="0" t="0" r="0" b="0"/>
              <a:pathLst>
                <a:path w="148331" h="264954">
                  <a:moveTo>
                    <a:pt x="0" y="0"/>
                  </a:moveTo>
                  <a:lnTo>
                    <a:pt x="2934" y="11736"/>
                  </a:lnTo>
                  <a:lnTo>
                    <a:pt x="5716" y="22864"/>
                  </a:lnTo>
                  <a:lnTo>
                    <a:pt x="8611" y="34467"/>
                  </a:lnTo>
                  <a:lnTo>
                    <a:pt x="11479" y="46801"/>
                  </a:lnTo>
                  <a:lnTo>
                    <a:pt x="13995" y="60110"/>
                  </a:lnTo>
                  <a:lnTo>
                    <a:pt x="16015" y="74414"/>
                  </a:lnTo>
                  <a:lnTo>
                    <a:pt x="17873" y="89419"/>
                  </a:lnTo>
                  <a:lnTo>
                    <a:pt x="20265" y="104633"/>
                  </a:lnTo>
                  <a:lnTo>
                    <a:pt x="23535" y="119755"/>
                  </a:lnTo>
                  <a:lnTo>
                    <a:pt x="27377" y="134840"/>
                  </a:lnTo>
                  <a:lnTo>
                    <a:pt x="31041" y="150186"/>
                  </a:lnTo>
                  <a:lnTo>
                    <a:pt x="34097" y="165915"/>
                  </a:lnTo>
                  <a:lnTo>
                    <a:pt x="36465" y="180515"/>
                  </a:lnTo>
                  <a:lnTo>
                    <a:pt x="38647" y="189581"/>
                  </a:lnTo>
                  <a:lnTo>
                    <a:pt x="41377" y="191071"/>
                  </a:lnTo>
                  <a:lnTo>
                    <a:pt x="44834" y="187739"/>
                  </a:lnTo>
                  <a:lnTo>
                    <a:pt x="49231" y="181978"/>
                  </a:lnTo>
                  <a:lnTo>
                    <a:pt x="54811" y="175528"/>
                  </a:lnTo>
                  <a:lnTo>
                    <a:pt x="61578" y="169292"/>
                  </a:lnTo>
                  <a:lnTo>
                    <a:pt x="69363" y="163906"/>
                  </a:lnTo>
                  <a:lnTo>
                    <a:pt x="77943" y="160014"/>
                  </a:lnTo>
                  <a:lnTo>
                    <a:pt x="87114" y="157797"/>
                  </a:lnTo>
                  <a:lnTo>
                    <a:pt x="96709" y="157250"/>
                  </a:lnTo>
                  <a:lnTo>
                    <a:pt x="106600" y="158384"/>
                  </a:lnTo>
                  <a:lnTo>
                    <a:pt x="116683" y="161038"/>
                  </a:lnTo>
                  <a:lnTo>
                    <a:pt x="126402" y="165257"/>
                  </a:lnTo>
                  <a:lnTo>
                    <a:pt x="134790" y="171361"/>
                  </a:lnTo>
                  <a:lnTo>
                    <a:pt x="141418" y="179350"/>
                  </a:lnTo>
                  <a:lnTo>
                    <a:pt x="146037" y="188797"/>
                  </a:lnTo>
                  <a:lnTo>
                    <a:pt x="148320" y="199048"/>
                  </a:lnTo>
                  <a:lnTo>
                    <a:pt x="148330" y="209634"/>
                  </a:lnTo>
                  <a:lnTo>
                    <a:pt x="146253" y="219993"/>
                  </a:lnTo>
                  <a:lnTo>
                    <a:pt x="142210" y="229409"/>
                  </a:lnTo>
                  <a:lnTo>
                    <a:pt x="136459" y="237587"/>
                  </a:lnTo>
                  <a:lnTo>
                    <a:pt x="129348" y="244586"/>
                  </a:lnTo>
                  <a:lnTo>
                    <a:pt x="121213" y="250610"/>
                  </a:lnTo>
                  <a:lnTo>
                    <a:pt x="112348" y="255880"/>
                  </a:lnTo>
                  <a:lnTo>
                    <a:pt x="103232" y="260256"/>
                  </a:lnTo>
                  <a:lnTo>
                    <a:pt x="93548" y="263555"/>
                  </a:lnTo>
                  <a:lnTo>
                    <a:pt x="81333" y="264953"/>
                  </a:lnTo>
                  <a:lnTo>
                    <a:pt x="63171" y="26321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958300" y="3176563"/>
              <a:ext cx="102138" cy="137052"/>
            </a:xfrm>
            <a:custGeom>
              <a:avLst/>
              <a:gdLst/>
              <a:ahLst/>
              <a:cxnLst/>
              <a:rect l="0" t="0" r="0" b="0"/>
              <a:pathLst>
                <a:path w="102138" h="137052">
                  <a:moveTo>
                    <a:pt x="0" y="76742"/>
                  </a:moveTo>
                  <a:lnTo>
                    <a:pt x="8868" y="73875"/>
                  </a:lnTo>
                  <a:lnTo>
                    <a:pt x="17855" y="71734"/>
                  </a:lnTo>
                  <a:lnTo>
                    <a:pt x="27846" y="70121"/>
                  </a:lnTo>
                  <a:lnTo>
                    <a:pt x="38654" y="68595"/>
                  </a:lnTo>
                  <a:lnTo>
                    <a:pt x="49817" y="66450"/>
                  </a:lnTo>
                  <a:lnTo>
                    <a:pt x="61013" y="63342"/>
                  </a:lnTo>
                  <a:lnTo>
                    <a:pt x="71780" y="59103"/>
                  </a:lnTo>
                  <a:lnTo>
                    <a:pt x="81467" y="53578"/>
                  </a:lnTo>
                  <a:lnTo>
                    <a:pt x="89813" y="46824"/>
                  </a:lnTo>
                  <a:lnTo>
                    <a:pt x="96413" y="39203"/>
                  </a:lnTo>
                  <a:lnTo>
                    <a:pt x="100573" y="31258"/>
                  </a:lnTo>
                  <a:lnTo>
                    <a:pt x="102137" y="23337"/>
                  </a:lnTo>
                  <a:lnTo>
                    <a:pt x="101087" y="15904"/>
                  </a:lnTo>
                  <a:lnTo>
                    <a:pt x="97274" y="9598"/>
                  </a:lnTo>
                  <a:lnTo>
                    <a:pt x="90901" y="4667"/>
                  </a:lnTo>
                  <a:lnTo>
                    <a:pt x="82575" y="1341"/>
                  </a:lnTo>
                  <a:lnTo>
                    <a:pt x="73093" y="0"/>
                  </a:lnTo>
                  <a:lnTo>
                    <a:pt x="63030" y="658"/>
                  </a:lnTo>
                  <a:lnTo>
                    <a:pt x="53025" y="3200"/>
                  </a:lnTo>
                  <a:lnTo>
                    <a:pt x="43847" y="7564"/>
                  </a:lnTo>
                  <a:lnTo>
                    <a:pt x="35829" y="13533"/>
                  </a:lnTo>
                  <a:lnTo>
                    <a:pt x="28938" y="20792"/>
                  </a:lnTo>
                  <a:lnTo>
                    <a:pt x="22987" y="29026"/>
                  </a:lnTo>
                  <a:lnTo>
                    <a:pt x="17764" y="37968"/>
                  </a:lnTo>
                  <a:lnTo>
                    <a:pt x="13406" y="47410"/>
                  </a:lnTo>
                  <a:lnTo>
                    <a:pt x="10374" y="57201"/>
                  </a:lnTo>
                  <a:lnTo>
                    <a:pt x="8814" y="67231"/>
                  </a:lnTo>
                  <a:lnTo>
                    <a:pt x="8579" y="77424"/>
                  </a:lnTo>
                  <a:lnTo>
                    <a:pt x="9408" y="87726"/>
                  </a:lnTo>
                  <a:lnTo>
                    <a:pt x="11049" y="98095"/>
                  </a:lnTo>
                  <a:lnTo>
                    <a:pt x="13608" y="108176"/>
                  </a:lnTo>
                  <a:lnTo>
                    <a:pt x="17527" y="117341"/>
                  </a:lnTo>
                  <a:lnTo>
                    <a:pt x="22941" y="125304"/>
                  </a:lnTo>
                  <a:lnTo>
                    <a:pt x="29695" y="131633"/>
                  </a:lnTo>
                  <a:lnTo>
                    <a:pt x="37524" y="135603"/>
                  </a:lnTo>
                  <a:lnTo>
                    <a:pt x="46153" y="137051"/>
                  </a:lnTo>
                  <a:lnTo>
                    <a:pt x="55093" y="136390"/>
                  </a:lnTo>
                  <a:lnTo>
                    <a:pt x="64633" y="134166"/>
                  </a:lnTo>
                  <a:lnTo>
                    <a:pt x="76723" y="129067"/>
                  </a:lnTo>
                  <a:lnTo>
                    <a:pt x="94757" y="11885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063585" y="3148020"/>
              <a:ext cx="105286" cy="156444"/>
            </a:xfrm>
            <a:custGeom>
              <a:avLst/>
              <a:gdLst/>
              <a:ahLst/>
              <a:cxnLst/>
              <a:rect l="0" t="0" r="0" b="0"/>
              <a:pathLst>
                <a:path w="105286" h="156444">
                  <a:moveTo>
                    <a:pt x="0" y="84228"/>
                  </a:moveTo>
                  <a:lnTo>
                    <a:pt x="2934" y="95897"/>
                  </a:lnTo>
                  <a:lnTo>
                    <a:pt x="5716" y="106385"/>
                  </a:lnTo>
                  <a:lnTo>
                    <a:pt x="8616" y="116687"/>
                  </a:lnTo>
                  <a:lnTo>
                    <a:pt x="11656" y="126989"/>
                  </a:lnTo>
                  <a:lnTo>
                    <a:pt x="14821" y="137332"/>
                  </a:lnTo>
                  <a:lnTo>
                    <a:pt x="18060" y="147643"/>
                  </a:lnTo>
                  <a:lnTo>
                    <a:pt x="20475" y="155158"/>
                  </a:lnTo>
                  <a:lnTo>
                    <a:pt x="21007" y="156443"/>
                  </a:lnTo>
                  <a:lnTo>
                    <a:pt x="20057" y="152556"/>
                  </a:lnTo>
                  <a:lnTo>
                    <a:pt x="18159" y="145160"/>
                  </a:lnTo>
                  <a:lnTo>
                    <a:pt x="15670" y="135468"/>
                  </a:lnTo>
                  <a:lnTo>
                    <a:pt x="12818" y="124283"/>
                  </a:lnTo>
                  <a:lnTo>
                    <a:pt x="9903" y="112124"/>
                  </a:lnTo>
                  <a:lnTo>
                    <a:pt x="7316" y="99327"/>
                  </a:lnTo>
                  <a:lnTo>
                    <a:pt x="5253" y="86120"/>
                  </a:lnTo>
                  <a:lnTo>
                    <a:pt x="4206" y="72973"/>
                  </a:lnTo>
                  <a:lnTo>
                    <a:pt x="5015" y="60594"/>
                  </a:lnTo>
                  <a:lnTo>
                    <a:pt x="7973" y="49307"/>
                  </a:lnTo>
                  <a:lnTo>
                    <a:pt x="12893" y="39253"/>
                  </a:lnTo>
                  <a:lnTo>
                    <a:pt x="19400" y="30563"/>
                  </a:lnTo>
                  <a:lnTo>
                    <a:pt x="27112" y="23165"/>
                  </a:lnTo>
                  <a:lnTo>
                    <a:pt x="35864" y="17010"/>
                  </a:lnTo>
                  <a:lnTo>
                    <a:pt x="45707" y="12157"/>
                  </a:lnTo>
                  <a:lnTo>
                    <a:pt x="56564" y="8518"/>
                  </a:lnTo>
                  <a:lnTo>
                    <a:pt x="67659" y="5879"/>
                  </a:lnTo>
                  <a:lnTo>
                    <a:pt x="78680" y="3730"/>
                  </a:lnTo>
                  <a:lnTo>
                    <a:pt x="90596" y="187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189927" y="3305948"/>
              <a:ext cx="35576" cy="105286"/>
            </a:xfrm>
            <a:custGeom>
              <a:avLst/>
              <a:gdLst/>
              <a:ahLst/>
              <a:cxnLst/>
              <a:rect l="0" t="0" r="0" b="0"/>
              <a:pathLst>
                <a:path w="35576" h="105286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22" y="17240"/>
                  </a:lnTo>
                  <a:lnTo>
                    <a:pt x="22957" y="23666"/>
                  </a:lnTo>
                  <a:lnTo>
                    <a:pt x="27990" y="31293"/>
                  </a:lnTo>
                  <a:lnTo>
                    <a:pt x="32003" y="40319"/>
                  </a:lnTo>
                  <a:lnTo>
                    <a:pt x="34682" y="50300"/>
                  </a:lnTo>
                  <a:lnTo>
                    <a:pt x="35575" y="60379"/>
                  </a:lnTo>
                  <a:lnTo>
                    <a:pt x="34618" y="70033"/>
                  </a:lnTo>
                  <a:lnTo>
                    <a:pt x="32169" y="78812"/>
                  </a:lnTo>
                  <a:lnTo>
                    <a:pt x="28468" y="87031"/>
                  </a:lnTo>
                  <a:lnTo>
                    <a:pt x="22074" y="9540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314776" y="2978287"/>
              <a:ext cx="106779" cy="345800"/>
            </a:xfrm>
            <a:custGeom>
              <a:avLst/>
              <a:gdLst/>
              <a:ahLst/>
              <a:cxnLst/>
              <a:rect l="0" t="0" r="0" b="0"/>
              <a:pathLst>
                <a:path w="106779" h="345800">
                  <a:moveTo>
                    <a:pt x="85721" y="243433"/>
                  </a:moveTo>
                  <a:lnTo>
                    <a:pt x="79853" y="237565"/>
                  </a:lnTo>
                  <a:lnTo>
                    <a:pt x="74289" y="232001"/>
                  </a:lnTo>
                  <a:lnTo>
                    <a:pt x="68489" y="226220"/>
                  </a:lnTo>
                  <a:lnTo>
                    <a:pt x="62409" y="220831"/>
                  </a:lnTo>
                  <a:lnTo>
                    <a:pt x="56079" y="217094"/>
                  </a:lnTo>
                  <a:lnTo>
                    <a:pt x="49551" y="215579"/>
                  </a:lnTo>
                  <a:lnTo>
                    <a:pt x="42875" y="216205"/>
                  </a:lnTo>
                  <a:lnTo>
                    <a:pt x="36092" y="218608"/>
                  </a:lnTo>
                  <a:lnTo>
                    <a:pt x="29239" y="222380"/>
                  </a:lnTo>
                  <a:lnTo>
                    <a:pt x="22503" y="227316"/>
                  </a:lnTo>
                  <a:lnTo>
                    <a:pt x="16206" y="233437"/>
                  </a:lnTo>
                  <a:lnTo>
                    <a:pt x="10499" y="240657"/>
                  </a:lnTo>
                  <a:lnTo>
                    <a:pt x="5685" y="248790"/>
                  </a:lnTo>
                  <a:lnTo>
                    <a:pt x="2281" y="257626"/>
                  </a:lnTo>
                  <a:lnTo>
                    <a:pt x="440" y="266979"/>
                  </a:lnTo>
                  <a:lnTo>
                    <a:pt x="0" y="276701"/>
                  </a:lnTo>
                  <a:lnTo>
                    <a:pt x="685" y="286679"/>
                  </a:lnTo>
                  <a:lnTo>
                    <a:pt x="2221" y="296832"/>
                  </a:lnTo>
                  <a:lnTo>
                    <a:pt x="4538" y="306936"/>
                  </a:lnTo>
                  <a:lnTo>
                    <a:pt x="7762" y="316647"/>
                  </a:lnTo>
                  <a:lnTo>
                    <a:pt x="11901" y="325796"/>
                  </a:lnTo>
                  <a:lnTo>
                    <a:pt x="17153" y="333905"/>
                  </a:lnTo>
                  <a:lnTo>
                    <a:pt x="23968" y="340142"/>
                  </a:lnTo>
                  <a:lnTo>
                    <a:pt x="32437" y="344207"/>
                  </a:lnTo>
                  <a:lnTo>
                    <a:pt x="42041" y="345799"/>
                  </a:lnTo>
                  <a:lnTo>
                    <a:pt x="51864" y="344373"/>
                  </a:lnTo>
                  <a:lnTo>
                    <a:pt x="61346" y="339925"/>
                  </a:lnTo>
                  <a:lnTo>
                    <a:pt x="69980" y="332720"/>
                  </a:lnTo>
                  <a:lnTo>
                    <a:pt x="77167" y="323008"/>
                  </a:lnTo>
                  <a:lnTo>
                    <a:pt x="82739" y="311185"/>
                  </a:lnTo>
                  <a:lnTo>
                    <a:pt x="87021" y="297709"/>
                  </a:lnTo>
                  <a:lnTo>
                    <a:pt x="90609" y="283002"/>
                  </a:lnTo>
                  <a:lnTo>
                    <a:pt x="93917" y="267407"/>
                  </a:lnTo>
                  <a:lnTo>
                    <a:pt x="96991" y="251022"/>
                  </a:lnTo>
                  <a:lnTo>
                    <a:pt x="99611" y="233732"/>
                  </a:lnTo>
                  <a:lnTo>
                    <a:pt x="101669" y="215557"/>
                  </a:lnTo>
                  <a:lnTo>
                    <a:pt x="103035" y="197113"/>
                  </a:lnTo>
                  <a:lnTo>
                    <a:pt x="103494" y="179490"/>
                  </a:lnTo>
                  <a:lnTo>
                    <a:pt x="103025" y="163218"/>
                  </a:lnTo>
                  <a:lnTo>
                    <a:pt x="101912" y="147833"/>
                  </a:lnTo>
                  <a:lnTo>
                    <a:pt x="100634" y="132209"/>
                  </a:lnTo>
                  <a:lnTo>
                    <a:pt x="99478" y="115704"/>
                  </a:lnTo>
                  <a:lnTo>
                    <a:pt x="98383" y="98667"/>
                  </a:lnTo>
                  <a:lnTo>
                    <a:pt x="97041" y="82129"/>
                  </a:lnTo>
                  <a:lnTo>
                    <a:pt x="95286" y="66662"/>
                  </a:lnTo>
                  <a:lnTo>
                    <a:pt x="93108" y="52192"/>
                  </a:lnTo>
                  <a:lnTo>
                    <a:pt x="90566" y="38260"/>
                  </a:lnTo>
                  <a:lnTo>
                    <a:pt x="87742" y="24553"/>
                  </a:lnTo>
                  <a:lnTo>
                    <a:pt x="84696" y="12057"/>
                  </a:lnTo>
                  <a:lnTo>
                    <a:pt x="81034" y="3323"/>
                  </a:lnTo>
                  <a:lnTo>
                    <a:pt x="76850" y="0"/>
                  </a:lnTo>
                  <a:lnTo>
                    <a:pt x="73285" y="1990"/>
                  </a:lnTo>
                  <a:lnTo>
                    <a:pt x="70621" y="8373"/>
                  </a:lnTo>
                  <a:lnTo>
                    <a:pt x="68731" y="18257"/>
                  </a:lnTo>
                  <a:lnTo>
                    <a:pt x="67420" y="31037"/>
                  </a:lnTo>
                  <a:lnTo>
                    <a:pt x="66528" y="46128"/>
                  </a:lnTo>
                  <a:lnTo>
                    <a:pt x="66092" y="62813"/>
                  </a:lnTo>
                  <a:lnTo>
                    <a:pt x="66329" y="80308"/>
                  </a:lnTo>
                  <a:lnTo>
                    <a:pt x="67300" y="98119"/>
                  </a:lnTo>
                  <a:lnTo>
                    <a:pt x="68767" y="116164"/>
                  </a:lnTo>
                  <a:lnTo>
                    <a:pt x="70290" y="134652"/>
                  </a:lnTo>
                  <a:lnTo>
                    <a:pt x="71614" y="153673"/>
                  </a:lnTo>
                  <a:lnTo>
                    <a:pt x="72824" y="172702"/>
                  </a:lnTo>
                  <a:lnTo>
                    <a:pt x="74243" y="190726"/>
                  </a:lnTo>
                  <a:lnTo>
                    <a:pt x="76050" y="207259"/>
                  </a:lnTo>
                  <a:lnTo>
                    <a:pt x="78263" y="222309"/>
                  </a:lnTo>
                  <a:lnTo>
                    <a:pt x="80828" y="236113"/>
                  </a:lnTo>
                  <a:lnTo>
                    <a:pt x="83668" y="248946"/>
                  </a:lnTo>
                  <a:lnTo>
                    <a:pt x="86752" y="260804"/>
                  </a:lnTo>
                  <a:lnTo>
                    <a:pt x="90506" y="272659"/>
                  </a:lnTo>
                  <a:lnTo>
                    <a:pt x="96378" y="286679"/>
                  </a:lnTo>
                  <a:lnTo>
                    <a:pt x="106778" y="306604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449060" y="3193451"/>
              <a:ext cx="162008" cy="101969"/>
            </a:xfrm>
            <a:custGeom>
              <a:avLst/>
              <a:gdLst/>
              <a:ahLst/>
              <a:cxnLst/>
              <a:rect l="0" t="0" r="0" b="0"/>
              <a:pathLst>
                <a:path w="162008" h="101969">
                  <a:moveTo>
                    <a:pt x="67250" y="80911"/>
                  </a:moveTo>
                  <a:lnTo>
                    <a:pt x="70117" y="72043"/>
                  </a:lnTo>
                  <a:lnTo>
                    <a:pt x="72259" y="63056"/>
                  </a:lnTo>
                  <a:lnTo>
                    <a:pt x="73854" y="53070"/>
                  </a:lnTo>
                  <a:lnTo>
                    <a:pt x="74688" y="42435"/>
                  </a:lnTo>
                  <a:lnTo>
                    <a:pt x="74240" y="31920"/>
                  </a:lnTo>
                  <a:lnTo>
                    <a:pt x="72322" y="21982"/>
                  </a:lnTo>
                  <a:lnTo>
                    <a:pt x="68740" y="13214"/>
                  </a:lnTo>
                  <a:lnTo>
                    <a:pt x="63134" y="6471"/>
                  </a:lnTo>
                  <a:lnTo>
                    <a:pt x="55518" y="2030"/>
                  </a:lnTo>
                  <a:lnTo>
                    <a:pt x="46507" y="0"/>
                  </a:lnTo>
                  <a:lnTo>
                    <a:pt x="37090" y="594"/>
                  </a:lnTo>
                  <a:lnTo>
                    <a:pt x="27884" y="3662"/>
                  </a:lnTo>
                  <a:lnTo>
                    <a:pt x="19437" y="8956"/>
                  </a:lnTo>
                  <a:lnTo>
                    <a:pt x="12377" y="16312"/>
                  </a:lnTo>
                  <a:lnTo>
                    <a:pt x="6899" y="25435"/>
                  </a:lnTo>
                  <a:lnTo>
                    <a:pt x="3019" y="35794"/>
                  </a:lnTo>
                  <a:lnTo>
                    <a:pt x="766" y="46730"/>
                  </a:lnTo>
                  <a:lnTo>
                    <a:pt x="0" y="57803"/>
                  </a:lnTo>
                  <a:lnTo>
                    <a:pt x="939" y="68166"/>
                  </a:lnTo>
                  <a:lnTo>
                    <a:pt x="4220" y="76529"/>
                  </a:lnTo>
                  <a:lnTo>
                    <a:pt x="9975" y="82363"/>
                  </a:lnTo>
                  <a:lnTo>
                    <a:pt x="17583" y="85651"/>
                  </a:lnTo>
                  <a:lnTo>
                    <a:pt x="25984" y="86510"/>
                  </a:lnTo>
                  <a:lnTo>
                    <a:pt x="34476" y="85271"/>
                  </a:lnTo>
                  <a:lnTo>
                    <a:pt x="42597" y="82207"/>
                  </a:lnTo>
                  <a:lnTo>
                    <a:pt x="49963" y="77426"/>
                  </a:lnTo>
                  <a:lnTo>
                    <a:pt x="56482" y="71193"/>
                  </a:lnTo>
                  <a:lnTo>
                    <a:pt x="62781" y="65480"/>
                  </a:lnTo>
                  <a:lnTo>
                    <a:pt x="69124" y="63311"/>
                  </a:lnTo>
                  <a:lnTo>
                    <a:pt x="74844" y="65018"/>
                  </a:lnTo>
                  <a:lnTo>
                    <a:pt x="80258" y="69294"/>
                  </a:lnTo>
                  <a:lnTo>
                    <a:pt x="85761" y="74956"/>
                  </a:lnTo>
                  <a:lnTo>
                    <a:pt x="91531" y="80654"/>
                  </a:lnTo>
                  <a:lnTo>
                    <a:pt x="97595" y="84796"/>
                  </a:lnTo>
                  <a:lnTo>
                    <a:pt x="103918" y="86675"/>
                  </a:lnTo>
                  <a:lnTo>
                    <a:pt x="110442" y="86172"/>
                  </a:lnTo>
                  <a:lnTo>
                    <a:pt x="117116" y="83340"/>
                  </a:lnTo>
                  <a:lnTo>
                    <a:pt x="123913" y="78516"/>
                  </a:lnTo>
                  <a:lnTo>
                    <a:pt x="131306" y="73394"/>
                  </a:lnTo>
                  <a:lnTo>
                    <a:pt x="139053" y="70666"/>
                  </a:lnTo>
                  <a:lnTo>
                    <a:pt x="145620" y="71186"/>
                  </a:lnTo>
                  <a:lnTo>
                    <a:pt x="151301" y="74561"/>
                  </a:lnTo>
                  <a:lnTo>
                    <a:pt x="156496" y="83383"/>
                  </a:lnTo>
                  <a:lnTo>
                    <a:pt x="162007" y="10196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590010" y="3137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653181" y="3169077"/>
              <a:ext cx="73700" cy="105136"/>
            </a:xfrm>
            <a:custGeom>
              <a:avLst/>
              <a:gdLst/>
              <a:ahLst/>
              <a:cxnLst/>
              <a:rect l="0" t="0" r="0" b="0"/>
              <a:pathLst>
                <a:path w="73700" h="105136">
                  <a:moveTo>
                    <a:pt x="0" y="42114"/>
                  </a:moveTo>
                  <a:lnTo>
                    <a:pt x="2934" y="50915"/>
                  </a:lnTo>
                  <a:lnTo>
                    <a:pt x="5716" y="59262"/>
                  </a:lnTo>
                  <a:lnTo>
                    <a:pt x="8620" y="67961"/>
                  </a:lnTo>
                  <a:lnTo>
                    <a:pt x="11833" y="77082"/>
                  </a:lnTo>
                  <a:lnTo>
                    <a:pt x="15646" y="86577"/>
                  </a:lnTo>
                  <a:lnTo>
                    <a:pt x="20139" y="96295"/>
                  </a:lnTo>
                  <a:lnTo>
                    <a:pt x="24358" y="103539"/>
                  </a:lnTo>
                  <a:lnTo>
                    <a:pt x="26498" y="105135"/>
                  </a:lnTo>
                  <a:lnTo>
                    <a:pt x="25963" y="102281"/>
                  </a:lnTo>
                  <a:lnTo>
                    <a:pt x="23613" y="96412"/>
                  </a:lnTo>
                  <a:lnTo>
                    <a:pt x="20732" y="88298"/>
                  </a:lnTo>
                  <a:lnTo>
                    <a:pt x="18092" y="78485"/>
                  </a:lnTo>
                  <a:lnTo>
                    <a:pt x="16295" y="67742"/>
                  </a:lnTo>
                  <a:lnTo>
                    <a:pt x="15974" y="57036"/>
                  </a:lnTo>
                  <a:lnTo>
                    <a:pt x="17308" y="46896"/>
                  </a:lnTo>
                  <a:lnTo>
                    <a:pt x="20130" y="37455"/>
                  </a:lnTo>
                  <a:lnTo>
                    <a:pt x="24148" y="28648"/>
                  </a:lnTo>
                  <a:lnTo>
                    <a:pt x="29065" y="20366"/>
                  </a:lnTo>
                  <a:lnTo>
                    <a:pt x="34713" y="12975"/>
                  </a:lnTo>
                  <a:lnTo>
                    <a:pt x="41814" y="6711"/>
                  </a:lnTo>
                  <a:lnTo>
                    <a:pt x="53222" y="2141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779523" y="3190134"/>
              <a:ext cx="21058" cy="52644"/>
            </a:xfrm>
            <a:custGeom>
              <a:avLst/>
              <a:gdLst/>
              <a:ahLst/>
              <a:cxnLst/>
              <a:rect l="0" t="0" r="0" b="0"/>
              <a:pathLst>
                <a:path w="21058" h="52644">
                  <a:moveTo>
                    <a:pt x="0" y="0"/>
                  </a:moveTo>
                  <a:lnTo>
                    <a:pt x="2971" y="8818"/>
                  </a:lnTo>
                  <a:lnTo>
                    <a:pt x="6293" y="17930"/>
                  </a:lnTo>
                  <a:lnTo>
                    <a:pt x="11534" y="30777"/>
                  </a:lnTo>
                  <a:lnTo>
                    <a:pt x="21057" y="5264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779523" y="3126963"/>
              <a:ext cx="73700" cy="431670"/>
            </a:xfrm>
            <a:custGeom>
              <a:avLst/>
              <a:gdLst/>
              <a:ahLst/>
              <a:cxnLst/>
              <a:rect l="0" t="0" r="0" b="0"/>
              <a:pathLst>
                <a:path w="73700" h="431670">
                  <a:moveTo>
                    <a:pt x="73699" y="0"/>
                  </a:moveTo>
                  <a:lnTo>
                    <a:pt x="70833" y="14669"/>
                  </a:lnTo>
                  <a:lnTo>
                    <a:pt x="68691" y="28581"/>
                  </a:lnTo>
                  <a:lnTo>
                    <a:pt x="67083" y="43069"/>
                  </a:lnTo>
                  <a:lnTo>
                    <a:pt x="65730" y="57925"/>
                  </a:lnTo>
                  <a:lnTo>
                    <a:pt x="64233" y="72453"/>
                  </a:lnTo>
                  <a:lnTo>
                    <a:pt x="62387" y="86271"/>
                  </a:lnTo>
                  <a:lnTo>
                    <a:pt x="60319" y="99483"/>
                  </a:lnTo>
                  <a:lnTo>
                    <a:pt x="58387" y="112495"/>
                  </a:lnTo>
                  <a:lnTo>
                    <a:pt x="56787" y="125576"/>
                  </a:lnTo>
                  <a:lnTo>
                    <a:pt x="55390" y="138665"/>
                  </a:lnTo>
                  <a:lnTo>
                    <a:pt x="53845" y="151467"/>
                  </a:lnTo>
                  <a:lnTo>
                    <a:pt x="51955" y="163829"/>
                  </a:lnTo>
                  <a:lnTo>
                    <a:pt x="49685" y="175913"/>
                  </a:lnTo>
                  <a:lnTo>
                    <a:pt x="47082" y="188092"/>
                  </a:lnTo>
                  <a:lnTo>
                    <a:pt x="44222" y="200584"/>
                  </a:lnTo>
                  <a:lnTo>
                    <a:pt x="41335" y="213431"/>
                  </a:lnTo>
                  <a:lnTo>
                    <a:pt x="38783" y="226594"/>
                  </a:lnTo>
                  <a:lnTo>
                    <a:pt x="36733" y="240009"/>
                  </a:lnTo>
                  <a:lnTo>
                    <a:pt x="35019" y="253612"/>
                  </a:lnTo>
                  <a:lnTo>
                    <a:pt x="33255" y="267350"/>
                  </a:lnTo>
                  <a:lnTo>
                    <a:pt x="31213" y="281184"/>
                  </a:lnTo>
                  <a:lnTo>
                    <a:pt x="28840" y="295083"/>
                  </a:lnTo>
                  <a:lnTo>
                    <a:pt x="26168" y="309027"/>
                  </a:lnTo>
                  <a:lnTo>
                    <a:pt x="23256" y="323007"/>
                  </a:lnTo>
                  <a:lnTo>
                    <a:pt x="20164" y="337175"/>
                  </a:lnTo>
                  <a:lnTo>
                    <a:pt x="16943" y="351833"/>
                  </a:lnTo>
                  <a:lnTo>
                    <a:pt x="13635" y="367083"/>
                  </a:lnTo>
                  <a:lnTo>
                    <a:pt x="10420" y="382127"/>
                  </a:lnTo>
                  <a:lnTo>
                    <a:pt x="7300" y="396843"/>
                  </a:lnTo>
                  <a:lnTo>
                    <a:pt x="4002" y="412526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80316" y="3761054"/>
              <a:ext cx="97710" cy="290850"/>
            </a:xfrm>
            <a:custGeom>
              <a:avLst/>
              <a:gdLst/>
              <a:ahLst/>
              <a:cxnLst/>
              <a:rect l="0" t="0" r="0" b="0"/>
              <a:pathLst>
                <a:path w="97710" h="290850">
                  <a:moveTo>
                    <a:pt x="30253" y="60790"/>
                  </a:moveTo>
                  <a:lnTo>
                    <a:pt x="30320" y="75392"/>
                  </a:lnTo>
                  <a:lnTo>
                    <a:pt x="30961" y="88663"/>
                  </a:lnTo>
                  <a:lnTo>
                    <a:pt x="32253" y="101864"/>
                  </a:lnTo>
                  <a:lnTo>
                    <a:pt x="33940" y="115206"/>
                  </a:lnTo>
                  <a:lnTo>
                    <a:pt x="35608" y="128715"/>
                  </a:lnTo>
                  <a:lnTo>
                    <a:pt x="37021" y="142368"/>
                  </a:lnTo>
                  <a:lnTo>
                    <a:pt x="38119" y="156135"/>
                  </a:lnTo>
                  <a:lnTo>
                    <a:pt x="38930" y="169984"/>
                  </a:lnTo>
                  <a:lnTo>
                    <a:pt x="39509" y="183892"/>
                  </a:lnTo>
                  <a:lnTo>
                    <a:pt x="39915" y="197843"/>
                  </a:lnTo>
                  <a:lnTo>
                    <a:pt x="40195" y="211821"/>
                  </a:lnTo>
                  <a:lnTo>
                    <a:pt x="40386" y="225818"/>
                  </a:lnTo>
                  <a:lnTo>
                    <a:pt x="40516" y="239830"/>
                  </a:lnTo>
                  <a:lnTo>
                    <a:pt x="40603" y="253849"/>
                  </a:lnTo>
                  <a:lnTo>
                    <a:pt x="40650" y="267845"/>
                  </a:lnTo>
                  <a:lnTo>
                    <a:pt x="40230" y="280683"/>
                  </a:lnTo>
                  <a:lnTo>
                    <a:pt x="38532" y="288967"/>
                  </a:lnTo>
                  <a:lnTo>
                    <a:pt x="35699" y="290849"/>
                  </a:lnTo>
                  <a:lnTo>
                    <a:pt x="32548" y="288217"/>
                  </a:lnTo>
                  <a:lnTo>
                    <a:pt x="29329" y="282425"/>
                  </a:lnTo>
                  <a:lnTo>
                    <a:pt x="26063" y="273898"/>
                  </a:lnTo>
                  <a:lnTo>
                    <a:pt x="22752" y="263023"/>
                  </a:lnTo>
                  <a:lnTo>
                    <a:pt x="19561" y="250431"/>
                  </a:lnTo>
                  <a:lnTo>
                    <a:pt x="16805" y="236891"/>
                  </a:lnTo>
                  <a:lnTo>
                    <a:pt x="14619" y="222921"/>
                  </a:lnTo>
                  <a:lnTo>
                    <a:pt x="12814" y="208790"/>
                  </a:lnTo>
                  <a:lnTo>
                    <a:pt x="10988" y="194620"/>
                  </a:lnTo>
                  <a:lnTo>
                    <a:pt x="8910" y="180455"/>
                  </a:lnTo>
                  <a:lnTo>
                    <a:pt x="6683" y="166145"/>
                  </a:lnTo>
                  <a:lnTo>
                    <a:pt x="4641" y="151385"/>
                  </a:lnTo>
                  <a:lnTo>
                    <a:pt x="2970" y="136044"/>
                  </a:lnTo>
                  <a:lnTo>
                    <a:pt x="1696" y="120316"/>
                  </a:lnTo>
                  <a:lnTo>
                    <a:pt x="766" y="104603"/>
                  </a:lnTo>
                  <a:lnTo>
                    <a:pt x="115" y="89154"/>
                  </a:lnTo>
                  <a:lnTo>
                    <a:pt x="0" y="74356"/>
                  </a:lnTo>
                  <a:lnTo>
                    <a:pt x="981" y="60799"/>
                  </a:lnTo>
                  <a:lnTo>
                    <a:pt x="3276" y="48684"/>
                  </a:lnTo>
                  <a:lnTo>
                    <a:pt x="6954" y="37888"/>
                  </a:lnTo>
                  <a:lnTo>
                    <a:pt x="12096" y="28161"/>
                  </a:lnTo>
                  <a:lnTo>
                    <a:pt x="18595" y="19256"/>
                  </a:lnTo>
                  <a:lnTo>
                    <a:pt x="26213" y="11442"/>
                  </a:lnTo>
                  <a:lnTo>
                    <a:pt x="34689" y="5469"/>
                  </a:lnTo>
                  <a:lnTo>
                    <a:pt x="43788" y="1609"/>
                  </a:lnTo>
                  <a:lnTo>
                    <a:pt x="53167" y="0"/>
                  </a:lnTo>
                  <a:lnTo>
                    <a:pt x="62382" y="890"/>
                  </a:lnTo>
                  <a:lnTo>
                    <a:pt x="71199" y="4163"/>
                  </a:lnTo>
                  <a:lnTo>
                    <a:pt x="79253" y="9598"/>
                  </a:lnTo>
                  <a:lnTo>
                    <a:pt x="85984" y="17050"/>
                  </a:lnTo>
                  <a:lnTo>
                    <a:pt x="91209" y="26238"/>
                  </a:lnTo>
                  <a:lnTo>
                    <a:pt x="94904" y="36641"/>
                  </a:lnTo>
                  <a:lnTo>
                    <a:pt x="97025" y="47606"/>
                  </a:lnTo>
                  <a:lnTo>
                    <a:pt x="97709" y="58713"/>
                  </a:lnTo>
                  <a:lnTo>
                    <a:pt x="97052" y="69608"/>
                  </a:lnTo>
                  <a:lnTo>
                    <a:pt x="95024" y="79925"/>
                  </a:lnTo>
                  <a:lnTo>
                    <a:pt x="91738" y="89529"/>
                  </a:lnTo>
                  <a:lnTo>
                    <a:pt x="87415" y="98470"/>
                  </a:lnTo>
                  <a:lnTo>
                    <a:pt x="82297" y="106869"/>
                  </a:lnTo>
                  <a:lnTo>
                    <a:pt x="76602" y="114849"/>
                  </a:lnTo>
                  <a:lnTo>
                    <a:pt x="70609" y="122219"/>
                  </a:lnTo>
                  <a:lnTo>
                    <a:pt x="63973" y="129202"/>
                  </a:lnTo>
                  <a:lnTo>
                    <a:pt x="54998" y="136414"/>
                  </a:lnTo>
                  <a:lnTo>
                    <a:pt x="40782" y="14501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15854" y="3748145"/>
              <a:ext cx="73701" cy="135148"/>
            </a:xfrm>
            <a:custGeom>
              <a:avLst/>
              <a:gdLst/>
              <a:ahLst/>
              <a:cxnLst/>
              <a:rect l="0" t="0" r="0" b="0"/>
              <a:pathLst>
                <a:path w="73701" h="135148">
                  <a:moveTo>
                    <a:pt x="0" y="63171"/>
                  </a:moveTo>
                  <a:lnTo>
                    <a:pt x="2934" y="72039"/>
                  </a:lnTo>
                  <a:lnTo>
                    <a:pt x="5716" y="81026"/>
                  </a:lnTo>
                  <a:lnTo>
                    <a:pt x="8616" y="91017"/>
                  </a:lnTo>
                  <a:lnTo>
                    <a:pt x="11656" y="101824"/>
                  </a:lnTo>
                  <a:lnTo>
                    <a:pt x="14821" y="112988"/>
                  </a:lnTo>
                  <a:lnTo>
                    <a:pt x="18060" y="124121"/>
                  </a:lnTo>
                  <a:lnTo>
                    <a:pt x="20475" y="132560"/>
                  </a:lnTo>
                  <a:lnTo>
                    <a:pt x="21007" y="135147"/>
                  </a:lnTo>
                  <a:lnTo>
                    <a:pt x="20057" y="132952"/>
                  </a:lnTo>
                  <a:lnTo>
                    <a:pt x="18159" y="127642"/>
                  </a:lnTo>
                  <a:lnTo>
                    <a:pt x="15670" y="120397"/>
                  </a:lnTo>
                  <a:lnTo>
                    <a:pt x="12818" y="111949"/>
                  </a:lnTo>
                  <a:lnTo>
                    <a:pt x="9903" y="102586"/>
                  </a:lnTo>
                  <a:lnTo>
                    <a:pt x="7317" y="92275"/>
                  </a:lnTo>
                  <a:lnTo>
                    <a:pt x="5249" y="81067"/>
                  </a:lnTo>
                  <a:lnTo>
                    <a:pt x="4029" y="69428"/>
                  </a:lnTo>
                  <a:lnTo>
                    <a:pt x="4190" y="58143"/>
                  </a:lnTo>
                  <a:lnTo>
                    <a:pt x="5899" y="47631"/>
                  </a:lnTo>
                  <a:lnTo>
                    <a:pt x="9166" y="38114"/>
                  </a:lnTo>
                  <a:lnTo>
                    <a:pt x="14025" y="29793"/>
                  </a:lnTo>
                  <a:lnTo>
                    <a:pt x="20325" y="22648"/>
                  </a:lnTo>
                  <a:lnTo>
                    <a:pt x="27727" y="16644"/>
                  </a:lnTo>
                  <a:lnTo>
                    <a:pt x="36728" y="11251"/>
                  </a:lnTo>
                  <a:lnTo>
                    <a:pt x="50351" y="5992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38799" y="3769202"/>
              <a:ext cx="77949" cy="96997"/>
            </a:xfrm>
            <a:custGeom>
              <a:avLst/>
              <a:gdLst/>
              <a:ahLst/>
              <a:cxnLst/>
              <a:rect l="0" t="0" r="0" b="0"/>
              <a:pathLst>
                <a:path w="77949" h="96997">
                  <a:moveTo>
                    <a:pt x="45511" y="0"/>
                  </a:moveTo>
                  <a:lnTo>
                    <a:pt x="36777" y="3067"/>
                  </a:lnTo>
                  <a:lnTo>
                    <a:pt x="29071" y="7130"/>
                  </a:lnTo>
                  <a:lnTo>
                    <a:pt x="21678" y="12628"/>
                  </a:lnTo>
                  <a:lnTo>
                    <a:pt x="14762" y="19560"/>
                  </a:lnTo>
                  <a:lnTo>
                    <a:pt x="8880" y="28006"/>
                  </a:lnTo>
                  <a:lnTo>
                    <a:pt x="4270" y="37847"/>
                  </a:lnTo>
                  <a:lnTo>
                    <a:pt x="1177" y="48513"/>
                  </a:lnTo>
                  <a:lnTo>
                    <a:pt x="0" y="59118"/>
                  </a:lnTo>
                  <a:lnTo>
                    <a:pt x="776" y="69158"/>
                  </a:lnTo>
                  <a:lnTo>
                    <a:pt x="3569" y="78182"/>
                  </a:lnTo>
                  <a:lnTo>
                    <a:pt x="8635" y="85638"/>
                  </a:lnTo>
                  <a:lnTo>
                    <a:pt x="15884" y="91380"/>
                  </a:lnTo>
                  <a:lnTo>
                    <a:pt x="24647" y="95269"/>
                  </a:lnTo>
                  <a:lnTo>
                    <a:pt x="33897" y="96996"/>
                  </a:lnTo>
                  <a:lnTo>
                    <a:pt x="42995" y="96600"/>
                  </a:lnTo>
                  <a:lnTo>
                    <a:pt x="51539" y="94236"/>
                  </a:lnTo>
                  <a:lnTo>
                    <a:pt x="59198" y="89992"/>
                  </a:lnTo>
                  <a:lnTo>
                    <a:pt x="65891" y="84104"/>
                  </a:lnTo>
                  <a:lnTo>
                    <a:pt x="71401" y="76899"/>
                  </a:lnTo>
                  <a:lnTo>
                    <a:pt x="75287" y="68701"/>
                  </a:lnTo>
                  <a:lnTo>
                    <a:pt x="77456" y="59787"/>
                  </a:lnTo>
                  <a:lnTo>
                    <a:pt x="77948" y="50533"/>
                  </a:lnTo>
                  <a:lnTo>
                    <a:pt x="76767" y="41402"/>
                  </a:lnTo>
                  <a:lnTo>
                    <a:pt x="74085" y="32646"/>
                  </a:lnTo>
                  <a:lnTo>
                    <a:pt x="70109" y="24804"/>
                  </a:lnTo>
                  <a:lnTo>
                    <a:pt x="64392" y="18124"/>
                  </a:lnTo>
                  <a:lnTo>
                    <a:pt x="54201" y="13140"/>
                  </a:lnTo>
                  <a:lnTo>
                    <a:pt x="34983" y="1052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53808" y="3611442"/>
              <a:ext cx="98959" cy="277471"/>
            </a:xfrm>
            <a:custGeom>
              <a:avLst/>
              <a:gdLst/>
              <a:ahLst/>
              <a:cxnLst/>
              <a:rect l="0" t="0" r="0" b="0"/>
              <a:pathLst>
                <a:path w="98959" h="277471">
                  <a:moveTo>
                    <a:pt x="67373" y="178817"/>
                  </a:moveTo>
                  <a:lnTo>
                    <a:pt x="64238" y="170217"/>
                  </a:lnTo>
                  <a:lnTo>
                    <a:pt x="59535" y="163790"/>
                  </a:lnTo>
                  <a:lnTo>
                    <a:pt x="52755" y="158995"/>
                  </a:lnTo>
                  <a:lnTo>
                    <a:pt x="44481" y="155972"/>
                  </a:lnTo>
                  <a:lnTo>
                    <a:pt x="35664" y="155371"/>
                  </a:lnTo>
                  <a:lnTo>
                    <a:pt x="26916" y="157343"/>
                  </a:lnTo>
                  <a:lnTo>
                    <a:pt x="18803" y="161749"/>
                  </a:lnTo>
                  <a:lnTo>
                    <a:pt x="11981" y="168435"/>
                  </a:lnTo>
                  <a:lnTo>
                    <a:pt x="6668" y="177076"/>
                  </a:lnTo>
                  <a:lnTo>
                    <a:pt x="2903" y="187264"/>
                  </a:lnTo>
                  <a:lnTo>
                    <a:pt x="727" y="198609"/>
                  </a:lnTo>
                  <a:lnTo>
                    <a:pt x="0" y="210785"/>
                  </a:lnTo>
                  <a:lnTo>
                    <a:pt x="457" y="223381"/>
                  </a:lnTo>
                  <a:lnTo>
                    <a:pt x="1817" y="235910"/>
                  </a:lnTo>
                  <a:lnTo>
                    <a:pt x="3850" y="248095"/>
                  </a:lnTo>
                  <a:lnTo>
                    <a:pt x="6857" y="259224"/>
                  </a:lnTo>
                  <a:lnTo>
                    <a:pt x="11617" y="268109"/>
                  </a:lnTo>
                  <a:lnTo>
                    <a:pt x="18408" y="274289"/>
                  </a:lnTo>
                  <a:lnTo>
                    <a:pt x="26732" y="277470"/>
                  </a:lnTo>
                  <a:lnTo>
                    <a:pt x="35621" y="277193"/>
                  </a:lnTo>
                  <a:lnTo>
                    <a:pt x="44445" y="273561"/>
                  </a:lnTo>
                  <a:lnTo>
                    <a:pt x="52791" y="267091"/>
                  </a:lnTo>
                  <a:lnTo>
                    <a:pt x="60308" y="258414"/>
                  </a:lnTo>
                  <a:lnTo>
                    <a:pt x="66908" y="248107"/>
                  </a:lnTo>
                  <a:lnTo>
                    <a:pt x="72523" y="236633"/>
                  </a:lnTo>
                  <a:lnTo>
                    <a:pt x="77012" y="224343"/>
                  </a:lnTo>
                  <a:lnTo>
                    <a:pt x="80412" y="211485"/>
                  </a:lnTo>
                  <a:lnTo>
                    <a:pt x="83054" y="198072"/>
                  </a:lnTo>
                  <a:lnTo>
                    <a:pt x="85452" y="183923"/>
                  </a:lnTo>
                  <a:lnTo>
                    <a:pt x="87919" y="168988"/>
                  </a:lnTo>
                  <a:lnTo>
                    <a:pt x="90409" y="153192"/>
                  </a:lnTo>
                  <a:lnTo>
                    <a:pt x="92628" y="136371"/>
                  </a:lnTo>
                  <a:lnTo>
                    <a:pt x="94417" y="118541"/>
                  </a:lnTo>
                  <a:lnTo>
                    <a:pt x="95771" y="100177"/>
                  </a:lnTo>
                  <a:lnTo>
                    <a:pt x="96754" y="82082"/>
                  </a:lnTo>
                  <a:lnTo>
                    <a:pt x="97445" y="64697"/>
                  </a:lnTo>
                  <a:lnTo>
                    <a:pt x="97756" y="48263"/>
                  </a:lnTo>
                  <a:lnTo>
                    <a:pt x="97440" y="32992"/>
                  </a:lnTo>
                  <a:lnTo>
                    <a:pt x="96401" y="18899"/>
                  </a:lnTo>
                  <a:lnTo>
                    <a:pt x="94294" y="6900"/>
                  </a:lnTo>
                  <a:lnTo>
                    <a:pt x="90849" y="75"/>
                  </a:lnTo>
                  <a:lnTo>
                    <a:pt x="87070" y="0"/>
                  </a:lnTo>
                  <a:lnTo>
                    <a:pt x="84091" y="4693"/>
                  </a:lnTo>
                  <a:lnTo>
                    <a:pt x="82019" y="12656"/>
                  </a:lnTo>
                  <a:lnTo>
                    <a:pt x="80631" y="23157"/>
                  </a:lnTo>
                  <a:lnTo>
                    <a:pt x="79711" y="35643"/>
                  </a:lnTo>
                  <a:lnTo>
                    <a:pt x="79102" y="49629"/>
                  </a:lnTo>
                  <a:lnTo>
                    <a:pt x="78699" y="64708"/>
                  </a:lnTo>
                  <a:lnTo>
                    <a:pt x="78436" y="80564"/>
                  </a:lnTo>
                  <a:lnTo>
                    <a:pt x="78432" y="96959"/>
                  </a:lnTo>
                  <a:lnTo>
                    <a:pt x="78962" y="113727"/>
                  </a:lnTo>
                  <a:lnTo>
                    <a:pt x="80132" y="130745"/>
                  </a:lnTo>
                  <a:lnTo>
                    <a:pt x="81733" y="147767"/>
                  </a:lnTo>
                  <a:lnTo>
                    <a:pt x="83346" y="164430"/>
                  </a:lnTo>
                  <a:lnTo>
                    <a:pt x="84730" y="180562"/>
                  </a:lnTo>
                  <a:lnTo>
                    <a:pt x="85980" y="196005"/>
                  </a:lnTo>
                  <a:lnTo>
                    <a:pt x="87426" y="210537"/>
                  </a:lnTo>
                  <a:lnTo>
                    <a:pt x="89246" y="224109"/>
                  </a:lnTo>
                  <a:lnTo>
                    <a:pt x="91309" y="236202"/>
                  </a:lnTo>
                  <a:lnTo>
                    <a:pt x="93456" y="246819"/>
                  </a:lnTo>
                  <a:lnTo>
                    <a:pt x="95880" y="255775"/>
                  </a:lnTo>
                  <a:lnTo>
                    <a:pt x="98958" y="26304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05409" y="3737616"/>
              <a:ext cx="84229" cy="110702"/>
            </a:xfrm>
            <a:custGeom>
              <a:avLst/>
              <a:gdLst/>
              <a:ahLst/>
              <a:cxnLst/>
              <a:rect l="0" t="0" r="0" b="0"/>
              <a:pathLst>
                <a:path w="84229" h="110702">
                  <a:moveTo>
                    <a:pt x="0" y="10529"/>
                  </a:moveTo>
                  <a:lnTo>
                    <a:pt x="0" y="22264"/>
                  </a:lnTo>
                  <a:lnTo>
                    <a:pt x="0" y="33393"/>
                  </a:lnTo>
                  <a:lnTo>
                    <a:pt x="4" y="44987"/>
                  </a:lnTo>
                  <a:lnTo>
                    <a:pt x="177" y="56975"/>
                  </a:lnTo>
                  <a:lnTo>
                    <a:pt x="826" y="68986"/>
                  </a:lnTo>
                  <a:lnTo>
                    <a:pt x="2088" y="80771"/>
                  </a:lnTo>
                  <a:lnTo>
                    <a:pt x="4259" y="91606"/>
                  </a:lnTo>
                  <a:lnTo>
                    <a:pt x="7852" y="100281"/>
                  </a:lnTo>
                  <a:lnTo>
                    <a:pt x="13010" y="106323"/>
                  </a:lnTo>
                  <a:lnTo>
                    <a:pt x="19407" y="109749"/>
                  </a:lnTo>
                  <a:lnTo>
                    <a:pt x="26456" y="110701"/>
                  </a:lnTo>
                  <a:lnTo>
                    <a:pt x="33744" y="109523"/>
                  </a:lnTo>
                  <a:lnTo>
                    <a:pt x="40906" y="106499"/>
                  </a:lnTo>
                  <a:lnTo>
                    <a:pt x="47554" y="101746"/>
                  </a:lnTo>
                  <a:lnTo>
                    <a:pt x="53538" y="95483"/>
                  </a:lnTo>
                  <a:lnTo>
                    <a:pt x="58894" y="88011"/>
                  </a:lnTo>
                  <a:lnTo>
                    <a:pt x="63733" y="79627"/>
                  </a:lnTo>
                  <a:lnTo>
                    <a:pt x="68172" y="70581"/>
                  </a:lnTo>
                  <a:lnTo>
                    <a:pt x="72170" y="60945"/>
                  </a:lnTo>
                  <a:lnTo>
                    <a:pt x="75910" y="49366"/>
                  </a:lnTo>
                  <a:lnTo>
                    <a:pt x="79723" y="3147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60688" y="3718457"/>
              <a:ext cx="97406" cy="110384"/>
            </a:xfrm>
            <a:custGeom>
              <a:avLst/>
              <a:gdLst/>
              <a:ahLst/>
              <a:cxnLst/>
              <a:rect l="0" t="0" r="0" b="0"/>
              <a:pathLst>
                <a:path w="97406" h="110384">
                  <a:moveTo>
                    <a:pt x="65819" y="19159"/>
                  </a:moveTo>
                  <a:lnTo>
                    <a:pt x="62684" y="10626"/>
                  </a:lnTo>
                  <a:lnTo>
                    <a:pt x="57982" y="4840"/>
                  </a:lnTo>
                  <a:lnTo>
                    <a:pt x="51201" y="1337"/>
                  </a:lnTo>
                  <a:lnTo>
                    <a:pt x="42928" y="0"/>
                  </a:lnTo>
                  <a:lnTo>
                    <a:pt x="34110" y="1068"/>
                  </a:lnTo>
                  <a:lnTo>
                    <a:pt x="25362" y="4458"/>
                  </a:lnTo>
                  <a:lnTo>
                    <a:pt x="17250" y="10135"/>
                  </a:lnTo>
                  <a:lnTo>
                    <a:pt x="10427" y="18279"/>
                  </a:lnTo>
                  <a:lnTo>
                    <a:pt x="5120" y="28744"/>
                  </a:lnTo>
                  <a:lnTo>
                    <a:pt x="1526" y="40817"/>
                  </a:lnTo>
                  <a:lnTo>
                    <a:pt x="0" y="53443"/>
                  </a:lnTo>
                  <a:lnTo>
                    <a:pt x="530" y="65955"/>
                  </a:lnTo>
                  <a:lnTo>
                    <a:pt x="2985" y="77775"/>
                  </a:lnTo>
                  <a:lnTo>
                    <a:pt x="7290" y="88254"/>
                  </a:lnTo>
                  <a:lnTo>
                    <a:pt x="13219" y="97172"/>
                  </a:lnTo>
                  <a:lnTo>
                    <a:pt x="20452" y="104175"/>
                  </a:lnTo>
                  <a:lnTo>
                    <a:pt x="28668" y="108614"/>
                  </a:lnTo>
                  <a:lnTo>
                    <a:pt x="37593" y="110383"/>
                  </a:lnTo>
                  <a:lnTo>
                    <a:pt x="46947" y="109941"/>
                  </a:lnTo>
                  <a:lnTo>
                    <a:pt x="57561" y="107890"/>
                  </a:lnTo>
                  <a:lnTo>
                    <a:pt x="72599" y="102932"/>
                  </a:lnTo>
                  <a:lnTo>
                    <a:pt x="97405" y="9285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034506" y="3590217"/>
              <a:ext cx="7816" cy="252685"/>
            </a:xfrm>
            <a:custGeom>
              <a:avLst/>
              <a:gdLst/>
              <a:ahLst/>
              <a:cxnLst/>
              <a:rect l="0" t="0" r="0" b="0"/>
              <a:pathLst>
                <a:path w="7816" h="252685">
                  <a:moveTo>
                    <a:pt x="7815" y="0"/>
                  </a:moveTo>
                  <a:lnTo>
                    <a:pt x="4948" y="9002"/>
                  </a:lnTo>
                  <a:lnTo>
                    <a:pt x="2806" y="19270"/>
                  </a:lnTo>
                  <a:lnTo>
                    <a:pt x="1208" y="31858"/>
                  </a:lnTo>
                  <a:lnTo>
                    <a:pt x="200" y="46559"/>
                  </a:lnTo>
                  <a:lnTo>
                    <a:pt x="0" y="63003"/>
                  </a:lnTo>
                  <a:lnTo>
                    <a:pt x="651" y="80790"/>
                  </a:lnTo>
                  <a:lnTo>
                    <a:pt x="1889" y="99402"/>
                  </a:lnTo>
                  <a:lnTo>
                    <a:pt x="3253" y="118249"/>
                  </a:lnTo>
                  <a:lnTo>
                    <a:pt x="4462" y="136984"/>
                  </a:lnTo>
                  <a:lnTo>
                    <a:pt x="5424" y="155322"/>
                  </a:lnTo>
                  <a:lnTo>
                    <a:pt x="6144" y="172947"/>
                  </a:lnTo>
                  <a:lnTo>
                    <a:pt x="6663" y="189749"/>
                  </a:lnTo>
                  <a:lnTo>
                    <a:pt x="7029" y="205205"/>
                  </a:lnTo>
                  <a:lnTo>
                    <a:pt x="7322" y="219802"/>
                  </a:lnTo>
                  <a:lnTo>
                    <a:pt x="7569" y="234822"/>
                  </a:lnTo>
                  <a:lnTo>
                    <a:pt x="7815" y="252684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68621" y="3653388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4607" y="1"/>
                  </a:lnTo>
                  <a:lnTo>
                    <a:pt x="103478" y="1"/>
                  </a:lnTo>
                  <a:lnTo>
                    <a:pt x="91880" y="5"/>
                  </a:lnTo>
                  <a:lnTo>
                    <a:pt x="79719" y="178"/>
                  </a:lnTo>
                  <a:lnTo>
                    <a:pt x="67059" y="826"/>
                  </a:lnTo>
                  <a:lnTo>
                    <a:pt x="54021" y="2074"/>
                  </a:lnTo>
                  <a:lnTo>
                    <a:pt x="41313" y="3736"/>
                  </a:lnTo>
                  <a:lnTo>
                    <a:pt x="28962" y="5563"/>
                  </a:lnTo>
                  <a:lnTo>
                    <a:pt x="15884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128553" y="3663917"/>
              <a:ext cx="131549" cy="178985"/>
            </a:xfrm>
            <a:custGeom>
              <a:avLst/>
              <a:gdLst/>
              <a:ahLst/>
              <a:cxnLst/>
              <a:rect l="0" t="0" r="0" b="0"/>
              <a:pathLst>
                <a:path w="131549" h="178985">
                  <a:moveTo>
                    <a:pt x="50638" y="0"/>
                  </a:moveTo>
                  <a:lnTo>
                    <a:pt x="44704" y="5867"/>
                  </a:lnTo>
                  <a:lnTo>
                    <a:pt x="38499" y="11431"/>
                  </a:lnTo>
                  <a:lnTo>
                    <a:pt x="31412" y="17236"/>
                  </a:lnTo>
                  <a:lnTo>
                    <a:pt x="23818" y="23489"/>
                  </a:lnTo>
                  <a:lnTo>
                    <a:pt x="16468" y="30467"/>
                  </a:lnTo>
                  <a:lnTo>
                    <a:pt x="9794" y="38244"/>
                  </a:lnTo>
                  <a:lnTo>
                    <a:pt x="4364" y="46572"/>
                  </a:lnTo>
                  <a:lnTo>
                    <a:pt x="1012" y="55004"/>
                  </a:lnTo>
                  <a:lnTo>
                    <a:pt x="0" y="63255"/>
                  </a:lnTo>
                  <a:lnTo>
                    <a:pt x="1425" y="70912"/>
                  </a:lnTo>
                  <a:lnTo>
                    <a:pt x="5491" y="77368"/>
                  </a:lnTo>
                  <a:lnTo>
                    <a:pt x="12034" y="82404"/>
                  </a:lnTo>
                  <a:lnTo>
                    <a:pt x="20475" y="85971"/>
                  </a:lnTo>
                  <a:lnTo>
                    <a:pt x="30033" y="88005"/>
                  </a:lnTo>
                  <a:lnTo>
                    <a:pt x="40161" y="88640"/>
                  </a:lnTo>
                  <a:lnTo>
                    <a:pt x="50719" y="88290"/>
                  </a:lnTo>
                  <a:lnTo>
                    <a:pt x="61865" y="87532"/>
                  </a:lnTo>
                  <a:lnTo>
                    <a:pt x="73649" y="86743"/>
                  </a:lnTo>
                  <a:lnTo>
                    <a:pt x="85680" y="86406"/>
                  </a:lnTo>
                  <a:lnTo>
                    <a:pt x="97232" y="87170"/>
                  </a:lnTo>
                  <a:lnTo>
                    <a:pt x="107916" y="89288"/>
                  </a:lnTo>
                  <a:lnTo>
                    <a:pt x="117208" y="92831"/>
                  </a:lnTo>
                  <a:lnTo>
                    <a:pt x="124314" y="97876"/>
                  </a:lnTo>
                  <a:lnTo>
                    <a:pt x="129008" y="104301"/>
                  </a:lnTo>
                  <a:lnTo>
                    <a:pt x="131379" y="111698"/>
                  </a:lnTo>
                  <a:lnTo>
                    <a:pt x="131548" y="119492"/>
                  </a:lnTo>
                  <a:lnTo>
                    <a:pt x="129815" y="127320"/>
                  </a:lnTo>
                  <a:lnTo>
                    <a:pt x="126571" y="135031"/>
                  </a:lnTo>
                  <a:lnTo>
                    <a:pt x="122195" y="142588"/>
                  </a:lnTo>
                  <a:lnTo>
                    <a:pt x="116995" y="149994"/>
                  </a:lnTo>
                  <a:lnTo>
                    <a:pt x="110941" y="156976"/>
                  </a:lnTo>
                  <a:lnTo>
                    <a:pt x="102769" y="163655"/>
                  </a:lnTo>
                  <a:lnTo>
                    <a:pt x="88416" y="170619"/>
                  </a:lnTo>
                  <a:lnTo>
                    <a:pt x="61167" y="178984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316062" y="3874487"/>
              <a:ext cx="23234" cy="94757"/>
            </a:xfrm>
            <a:custGeom>
              <a:avLst/>
              <a:gdLst/>
              <a:ahLst/>
              <a:cxnLst/>
              <a:rect l="0" t="0" r="0" b="0"/>
              <a:pathLst>
                <a:path w="23234" h="94757">
                  <a:moveTo>
                    <a:pt x="0" y="0"/>
                  </a:moveTo>
                  <a:lnTo>
                    <a:pt x="5800" y="5934"/>
                  </a:lnTo>
                  <a:lnTo>
                    <a:pt x="10725" y="12139"/>
                  </a:lnTo>
                  <a:lnTo>
                    <a:pt x="15218" y="19235"/>
                  </a:lnTo>
                  <a:lnTo>
                    <a:pt x="19093" y="27175"/>
                  </a:lnTo>
                  <a:lnTo>
                    <a:pt x="21810" y="35821"/>
                  </a:lnTo>
                  <a:lnTo>
                    <a:pt x="23165" y="45007"/>
                  </a:lnTo>
                  <a:lnTo>
                    <a:pt x="23233" y="54325"/>
                  </a:lnTo>
                  <a:lnTo>
                    <a:pt x="22095" y="64160"/>
                  </a:lnTo>
                  <a:lnTo>
                    <a:pt x="18533" y="76491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541761" y="3684974"/>
              <a:ext cx="190904" cy="165123"/>
            </a:xfrm>
            <a:custGeom>
              <a:avLst/>
              <a:gdLst/>
              <a:ahLst/>
              <a:cxnLst/>
              <a:rect l="0" t="0" r="0" b="0"/>
              <a:pathLst>
                <a:path w="190904" h="165123">
                  <a:moveTo>
                    <a:pt x="16456" y="31585"/>
                  </a:moveTo>
                  <a:lnTo>
                    <a:pt x="10723" y="37587"/>
                  </a:lnTo>
                  <a:lnTo>
                    <a:pt x="6439" y="44432"/>
                  </a:lnTo>
                  <a:lnTo>
                    <a:pt x="3237" y="52824"/>
                  </a:lnTo>
                  <a:lnTo>
                    <a:pt x="1049" y="62624"/>
                  </a:lnTo>
                  <a:lnTo>
                    <a:pt x="0" y="73587"/>
                  </a:lnTo>
                  <a:lnTo>
                    <a:pt x="58" y="85443"/>
                  </a:lnTo>
                  <a:lnTo>
                    <a:pt x="1055" y="97794"/>
                  </a:lnTo>
                  <a:lnTo>
                    <a:pt x="2783" y="110142"/>
                  </a:lnTo>
                  <a:lnTo>
                    <a:pt x="5062" y="122208"/>
                  </a:lnTo>
                  <a:lnTo>
                    <a:pt x="8064" y="133595"/>
                  </a:lnTo>
                  <a:lnTo>
                    <a:pt x="12289" y="143715"/>
                  </a:lnTo>
                  <a:lnTo>
                    <a:pt x="17906" y="152359"/>
                  </a:lnTo>
                  <a:lnTo>
                    <a:pt x="24628" y="159163"/>
                  </a:lnTo>
                  <a:lnTo>
                    <a:pt x="31904" y="163460"/>
                  </a:lnTo>
                  <a:lnTo>
                    <a:pt x="39352" y="165122"/>
                  </a:lnTo>
                  <a:lnTo>
                    <a:pt x="46793" y="164307"/>
                  </a:lnTo>
                  <a:lnTo>
                    <a:pt x="54161" y="161185"/>
                  </a:lnTo>
                  <a:lnTo>
                    <a:pt x="61447" y="156112"/>
                  </a:lnTo>
                  <a:lnTo>
                    <a:pt x="68660" y="150320"/>
                  </a:lnTo>
                  <a:lnTo>
                    <a:pt x="75817" y="145742"/>
                  </a:lnTo>
                  <a:lnTo>
                    <a:pt x="82932" y="143348"/>
                  </a:lnTo>
                  <a:lnTo>
                    <a:pt x="90018" y="143222"/>
                  </a:lnTo>
                  <a:lnTo>
                    <a:pt x="97082" y="145042"/>
                  </a:lnTo>
                  <a:lnTo>
                    <a:pt x="104136" y="148365"/>
                  </a:lnTo>
                  <a:lnTo>
                    <a:pt x="111348" y="152303"/>
                  </a:lnTo>
                  <a:lnTo>
                    <a:pt x="119029" y="155616"/>
                  </a:lnTo>
                  <a:lnTo>
                    <a:pt x="127306" y="157667"/>
                  </a:lnTo>
                  <a:lnTo>
                    <a:pt x="135984" y="158050"/>
                  </a:lnTo>
                  <a:lnTo>
                    <a:pt x="144656" y="156335"/>
                  </a:lnTo>
                  <a:lnTo>
                    <a:pt x="153076" y="152506"/>
                  </a:lnTo>
                  <a:lnTo>
                    <a:pt x="161016" y="146699"/>
                  </a:lnTo>
                  <a:lnTo>
                    <a:pt x="168196" y="138998"/>
                  </a:lnTo>
                  <a:lnTo>
                    <a:pt x="174536" y="129639"/>
                  </a:lnTo>
                  <a:lnTo>
                    <a:pt x="179962" y="118952"/>
                  </a:lnTo>
                  <a:lnTo>
                    <a:pt x="184317" y="107263"/>
                  </a:lnTo>
                  <a:lnTo>
                    <a:pt x="187613" y="94854"/>
                  </a:lnTo>
                  <a:lnTo>
                    <a:pt x="189845" y="82100"/>
                  </a:lnTo>
                  <a:lnTo>
                    <a:pt x="190903" y="69465"/>
                  </a:lnTo>
                  <a:lnTo>
                    <a:pt x="190842" y="57199"/>
                  </a:lnTo>
                  <a:lnTo>
                    <a:pt x="189999" y="45607"/>
                  </a:lnTo>
                  <a:lnTo>
                    <a:pt x="188819" y="33902"/>
                  </a:lnTo>
                  <a:lnTo>
                    <a:pt x="187201" y="19939"/>
                  </a:lnTo>
                  <a:lnTo>
                    <a:pt x="184912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774708" y="3590217"/>
              <a:ext cx="215179" cy="221100"/>
            </a:xfrm>
            <a:custGeom>
              <a:avLst/>
              <a:gdLst/>
              <a:ahLst/>
              <a:cxnLst/>
              <a:rect l="0" t="0" r="0" b="0"/>
              <a:pathLst>
                <a:path w="215179" h="221100">
                  <a:moveTo>
                    <a:pt x="4608" y="0"/>
                  </a:moveTo>
                  <a:lnTo>
                    <a:pt x="1808" y="11736"/>
                  </a:lnTo>
                  <a:lnTo>
                    <a:pt x="306" y="22864"/>
                  </a:lnTo>
                  <a:lnTo>
                    <a:pt x="0" y="34463"/>
                  </a:lnTo>
                  <a:lnTo>
                    <a:pt x="679" y="46624"/>
                  </a:lnTo>
                  <a:lnTo>
                    <a:pt x="2146" y="59284"/>
                  </a:lnTo>
                  <a:lnTo>
                    <a:pt x="4215" y="72344"/>
                  </a:lnTo>
                  <a:lnTo>
                    <a:pt x="6725" y="85869"/>
                  </a:lnTo>
                  <a:lnTo>
                    <a:pt x="9548" y="100082"/>
                  </a:lnTo>
                  <a:lnTo>
                    <a:pt x="12585" y="115047"/>
                  </a:lnTo>
                  <a:lnTo>
                    <a:pt x="15606" y="130518"/>
                  </a:lnTo>
                  <a:lnTo>
                    <a:pt x="18254" y="146056"/>
                  </a:lnTo>
                  <a:lnTo>
                    <a:pt x="20371" y="161393"/>
                  </a:lnTo>
                  <a:lnTo>
                    <a:pt x="22132" y="176284"/>
                  </a:lnTo>
                  <a:lnTo>
                    <a:pt x="23929" y="190437"/>
                  </a:lnTo>
                  <a:lnTo>
                    <a:pt x="25974" y="203692"/>
                  </a:lnTo>
                  <a:lnTo>
                    <a:pt x="27699" y="213374"/>
                  </a:lnTo>
                  <a:lnTo>
                    <a:pt x="28657" y="215882"/>
                  </a:lnTo>
                  <a:lnTo>
                    <a:pt x="29635" y="211966"/>
                  </a:lnTo>
                  <a:lnTo>
                    <a:pt x="31046" y="203631"/>
                  </a:lnTo>
                  <a:lnTo>
                    <a:pt x="32955" y="192697"/>
                  </a:lnTo>
                  <a:lnTo>
                    <a:pt x="35314" y="180358"/>
                  </a:lnTo>
                  <a:lnTo>
                    <a:pt x="38516" y="167930"/>
                  </a:lnTo>
                  <a:lnTo>
                    <a:pt x="43397" y="156997"/>
                  </a:lnTo>
                  <a:lnTo>
                    <a:pt x="50262" y="148276"/>
                  </a:lnTo>
                  <a:lnTo>
                    <a:pt x="58634" y="142227"/>
                  </a:lnTo>
                  <a:lnTo>
                    <a:pt x="67555" y="139421"/>
                  </a:lnTo>
                  <a:lnTo>
                    <a:pt x="76398" y="139827"/>
                  </a:lnTo>
                  <a:lnTo>
                    <a:pt x="84757" y="142976"/>
                  </a:lnTo>
                  <a:lnTo>
                    <a:pt x="92283" y="148270"/>
                  </a:lnTo>
                  <a:lnTo>
                    <a:pt x="98888" y="155155"/>
                  </a:lnTo>
                  <a:lnTo>
                    <a:pt x="104507" y="163348"/>
                  </a:lnTo>
                  <a:lnTo>
                    <a:pt x="108999" y="172814"/>
                  </a:lnTo>
                  <a:lnTo>
                    <a:pt x="112410" y="183404"/>
                  </a:lnTo>
                  <a:lnTo>
                    <a:pt x="115433" y="193695"/>
                  </a:lnTo>
                  <a:lnTo>
                    <a:pt x="119119" y="200041"/>
                  </a:lnTo>
                  <a:lnTo>
                    <a:pt x="123336" y="200577"/>
                  </a:lnTo>
                  <a:lnTo>
                    <a:pt x="127355" y="197120"/>
                  </a:lnTo>
                  <a:lnTo>
                    <a:pt x="131261" y="191348"/>
                  </a:lnTo>
                  <a:lnTo>
                    <a:pt x="135480" y="184470"/>
                  </a:lnTo>
                  <a:lnTo>
                    <a:pt x="140236" y="177172"/>
                  </a:lnTo>
                  <a:lnTo>
                    <a:pt x="145710" y="169777"/>
                  </a:lnTo>
                  <a:lnTo>
                    <a:pt x="152128" y="162411"/>
                  </a:lnTo>
                  <a:lnTo>
                    <a:pt x="159511" y="155114"/>
                  </a:lnTo>
                  <a:lnTo>
                    <a:pt x="167567" y="147886"/>
                  </a:lnTo>
                  <a:lnTo>
                    <a:pt x="175811" y="140715"/>
                  </a:lnTo>
                  <a:lnTo>
                    <a:pt x="183932" y="133581"/>
                  </a:lnTo>
                  <a:lnTo>
                    <a:pt x="191330" y="126143"/>
                  </a:lnTo>
                  <a:lnTo>
                    <a:pt x="197080" y="117777"/>
                  </a:lnTo>
                  <a:lnTo>
                    <a:pt x="200820" y="108231"/>
                  </a:lnTo>
                  <a:lnTo>
                    <a:pt x="202362" y="98056"/>
                  </a:lnTo>
                  <a:lnTo>
                    <a:pt x="201435" y="88373"/>
                  </a:lnTo>
                  <a:lnTo>
                    <a:pt x="198144" y="79805"/>
                  </a:lnTo>
                  <a:lnTo>
                    <a:pt x="192869" y="72937"/>
                  </a:lnTo>
                  <a:lnTo>
                    <a:pt x="186057" y="68539"/>
                  </a:lnTo>
                  <a:lnTo>
                    <a:pt x="178122" y="66786"/>
                  </a:lnTo>
                  <a:lnTo>
                    <a:pt x="169715" y="67695"/>
                  </a:lnTo>
                  <a:lnTo>
                    <a:pt x="161692" y="71406"/>
                  </a:lnTo>
                  <a:lnTo>
                    <a:pt x="154494" y="77713"/>
                  </a:lnTo>
                  <a:lnTo>
                    <a:pt x="148342" y="86163"/>
                  </a:lnTo>
                  <a:lnTo>
                    <a:pt x="143426" y="96259"/>
                  </a:lnTo>
                  <a:lnTo>
                    <a:pt x="139716" y="107556"/>
                  </a:lnTo>
                  <a:lnTo>
                    <a:pt x="137189" y="119545"/>
                  </a:lnTo>
                  <a:lnTo>
                    <a:pt x="135926" y="131657"/>
                  </a:lnTo>
                  <a:lnTo>
                    <a:pt x="135854" y="143577"/>
                  </a:lnTo>
                  <a:lnTo>
                    <a:pt x="136939" y="155207"/>
                  </a:lnTo>
                  <a:lnTo>
                    <a:pt x="139261" y="166557"/>
                  </a:lnTo>
                  <a:lnTo>
                    <a:pt x="142758" y="177663"/>
                  </a:lnTo>
                  <a:lnTo>
                    <a:pt x="147562" y="188088"/>
                  </a:lnTo>
                  <a:lnTo>
                    <a:pt x="154069" y="196959"/>
                  </a:lnTo>
                  <a:lnTo>
                    <a:pt x="162324" y="203925"/>
                  </a:lnTo>
                  <a:lnTo>
                    <a:pt x="171681" y="209121"/>
                  </a:lnTo>
                  <a:lnTo>
                    <a:pt x="182002" y="213420"/>
                  </a:lnTo>
                  <a:lnTo>
                    <a:pt x="195313" y="217197"/>
                  </a:lnTo>
                  <a:lnTo>
                    <a:pt x="215178" y="22109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026400" y="3666664"/>
              <a:ext cx="153000" cy="113067"/>
            </a:xfrm>
            <a:custGeom>
              <a:avLst/>
              <a:gdLst/>
              <a:ahLst/>
              <a:cxnLst/>
              <a:rect l="0" t="0" r="0" b="0"/>
              <a:pathLst>
                <a:path w="153000" h="113067">
                  <a:moveTo>
                    <a:pt x="58242" y="92009"/>
                  </a:moveTo>
                  <a:lnTo>
                    <a:pt x="61176" y="83208"/>
                  </a:lnTo>
                  <a:lnTo>
                    <a:pt x="63958" y="74861"/>
                  </a:lnTo>
                  <a:lnTo>
                    <a:pt x="66848" y="66162"/>
                  </a:lnTo>
                  <a:lnTo>
                    <a:pt x="69543" y="57042"/>
                  </a:lnTo>
                  <a:lnTo>
                    <a:pt x="71412" y="47546"/>
                  </a:lnTo>
                  <a:lnTo>
                    <a:pt x="72160" y="37764"/>
                  </a:lnTo>
                  <a:lnTo>
                    <a:pt x="71501" y="28095"/>
                  </a:lnTo>
                  <a:lnTo>
                    <a:pt x="69003" y="19218"/>
                  </a:lnTo>
                  <a:lnTo>
                    <a:pt x="64613" y="11452"/>
                  </a:lnTo>
                  <a:lnTo>
                    <a:pt x="58580" y="5257"/>
                  </a:lnTo>
                  <a:lnTo>
                    <a:pt x="51251" y="1377"/>
                  </a:lnTo>
                  <a:lnTo>
                    <a:pt x="42964" y="0"/>
                  </a:lnTo>
                  <a:lnTo>
                    <a:pt x="34320" y="1008"/>
                  </a:lnTo>
                  <a:lnTo>
                    <a:pt x="26138" y="4260"/>
                  </a:lnTo>
                  <a:lnTo>
                    <a:pt x="18832" y="9448"/>
                  </a:lnTo>
                  <a:lnTo>
                    <a:pt x="12608" y="16334"/>
                  </a:lnTo>
                  <a:lnTo>
                    <a:pt x="7644" y="24842"/>
                  </a:lnTo>
                  <a:lnTo>
                    <a:pt x="3902" y="34777"/>
                  </a:lnTo>
                  <a:lnTo>
                    <a:pt x="1354" y="45700"/>
                  </a:lnTo>
                  <a:lnTo>
                    <a:pt x="76" y="57023"/>
                  </a:lnTo>
                  <a:lnTo>
                    <a:pt x="0" y="68368"/>
                  </a:lnTo>
                  <a:lnTo>
                    <a:pt x="1251" y="79255"/>
                  </a:lnTo>
                  <a:lnTo>
                    <a:pt x="4217" y="89034"/>
                  </a:lnTo>
                  <a:lnTo>
                    <a:pt x="8950" y="97446"/>
                  </a:lnTo>
                  <a:lnTo>
                    <a:pt x="15060" y="104093"/>
                  </a:lnTo>
                  <a:lnTo>
                    <a:pt x="21917" y="108286"/>
                  </a:lnTo>
                  <a:lnTo>
                    <a:pt x="29076" y="109876"/>
                  </a:lnTo>
                  <a:lnTo>
                    <a:pt x="36151" y="109014"/>
                  </a:lnTo>
                  <a:lnTo>
                    <a:pt x="42741" y="105860"/>
                  </a:lnTo>
                  <a:lnTo>
                    <a:pt x="48682" y="100738"/>
                  </a:lnTo>
                  <a:lnTo>
                    <a:pt x="53839" y="93896"/>
                  </a:lnTo>
                  <a:lnTo>
                    <a:pt x="58013" y="85418"/>
                  </a:lnTo>
                  <a:lnTo>
                    <a:pt x="61207" y="75597"/>
                  </a:lnTo>
                  <a:lnTo>
                    <a:pt x="64056" y="68207"/>
                  </a:lnTo>
                  <a:lnTo>
                    <a:pt x="67343" y="67358"/>
                  </a:lnTo>
                  <a:lnTo>
                    <a:pt x="71148" y="71145"/>
                  </a:lnTo>
                  <a:lnTo>
                    <a:pt x="75729" y="77298"/>
                  </a:lnTo>
                  <a:lnTo>
                    <a:pt x="81400" y="84073"/>
                  </a:lnTo>
                  <a:lnTo>
                    <a:pt x="88208" y="90566"/>
                  </a:lnTo>
                  <a:lnTo>
                    <a:pt x="96129" y="96328"/>
                  </a:lnTo>
                  <a:lnTo>
                    <a:pt x="106268" y="101631"/>
                  </a:lnTo>
                  <a:lnTo>
                    <a:pt x="122869" y="106926"/>
                  </a:lnTo>
                  <a:lnTo>
                    <a:pt x="152999" y="11306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200455" y="3537575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1" y="11735"/>
                  </a:lnTo>
                  <a:lnTo>
                    <a:pt x="1" y="22863"/>
                  </a:lnTo>
                  <a:lnTo>
                    <a:pt x="5" y="34466"/>
                  </a:lnTo>
                  <a:lnTo>
                    <a:pt x="178" y="46801"/>
                  </a:lnTo>
                  <a:lnTo>
                    <a:pt x="826" y="60109"/>
                  </a:lnTo>
                  <a:lnTo>
                    <a:pt x="2075" y="74418"/>
                  </a:lnTo>
                  <a:lnTo>
                    <a:pt x="3728" y="89596"/>
                  </a:lnTo>
                  <a:lnTo>
                    <a:pt x="5376" y="105458"/>
                  </a:lnTo>
                  <a:lnTo>
                    <a:pt x="6783" y="121819"/>
                  </a:lnTo>
                  <a:lnTo>
                    <a:pt x="8049" y="138211"/>
                  </a:lnTo>
                  <a:lnTo>
                    <a:pt x="9505" y="153909"/>
                  </a:lnTo>
                  <a:lnTo>
                    <a:pt x="11336" y="168580"/>
                  </a:lnTo>
                  <a:lnTo>
                    <a:pt x="13567" y="182396"/>
                  </a:lnTo>
                  <a:lnTo>
                    <a:pt x="16143" y="195828"/>
                  </a:lnTo>
                  <a:lnTo>
                    <a:pt x="18986" y="209189"/>
                  </a:lnTo>
                  <a:lnTo>
                    <a:pt x="21872" y="222207"/>
                  </a:lnTo>
                  <a:lnTo>
                    <a:pt x="24729" y="235490"/>
                  </a:lnTo>
                  <a:lnTo>
                    <a:pt x="27805" y="251331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095171" y="3653388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88306" y="1"/>
                  </a:lnTo>
                  <a:lnTo>
                    <a:pt x="177177" y="1"/>
                  </a:lnTo>
                  <a:lnTo>
                    <a:pt x="165583" y="5"/>
                  </a:lnTo>
                  <a:lnTo>
                    <a:pt x="153595" y="178"/>
                  </a:lnTo>
                  <a:lnTo>
                    <a:pt x="141583" y="826"/>
                  </a:lnTo>
                  <a:lnTo>
                    <a:pt x="129771" y="2074"/>
                  </a:lnTo>
                  <a:lnTo>
                    <a:pt x="117899" y="3727"/>
                  </a:lnTo>
                  <a:lnTo>
                    <a:pt x="105334" y="5376"/>
                  </a:lnTo>
                  <a:lnTo>
                    <a:pt x="91777" y="6778"/>
                  </a:lnTo>
                  <a:lnTo>
                    <a:pt x="77430" y="7874"/>
                  </a:lnTo>
                  <a:lnTo>
                    <a:pt x="61099" y="8802"/>
                  </a:lnTo>
                  <a:lnTo>
                    <a:pt x="37992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295212" y="3779730"/>
              <a:ext cx="46442" cy="94758"/>
            </a:xfrm>
            <a:custGeom>
              <a:avLst/>
              <a:gdLst/>
              <a:ahLst/>
              <a:cxnLst/>
              <a:rect l="0" t="0" r="0" b="0"/>
              <a:pathLst>
                <a:path w="46442" h="94758">
                  <a:moveTo>
                    <a:pt x="0" y="0"/>
                  </a:moveTo>
                  <a:lnTo>
                    <a:pt x="8734" y="3068"/>
                  </a:lnTo>
                  <a:lnTo>
                    <a:pt x="16441" y="7131"/>
                  </a:lnTo>
                  <a:lnTo>
                    <a:pt x="23834" y="12628"/>
                  </a:lnTo>
                  <a:lnTo>
                    <a:pt x="30749" y="19560"/>
                  </a:lnTo>
                  <a:lnTo>
                    <a:pt x="36631" y="28007"/>
                  </a:lnTo>
                  <a:lnTo>
                    <a:pt x="41246" y="37843"/>
                  </a:lnTo>
                  <a:lnTo>
                    <a:pt x="44491" y="48407"/>
                  </a:lnTo>
                  <a:lnTo>
                    <a:pt x="46441" y="59739"/>
                  </a:lnTo>
                  <a:lnTo>
                    <a:pt x="46148" y="73950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05961" y="4200870"/>
              <a:ext cx="157435" cy="334782"/>
            </a:xfrm>
            <a:custGeom>
              <a:avLst/>
              <a:gdLst/>
              <a:ahLst/>
              <a:cxnLst/>
              <a:rect l="0" t="0" r="0" b="0"/>
              <a:pathLst>
                <a:path w="157435" h="334782">
                  <a:moveTo>
                    <a:pt x="4608" y="0"/>
                  </a:moveTo>
                  <a:lnTo>
                    <a:pt x="1809" y="8936"/>
                  </a:lnTo>
                  <a:lnTo>
                    <a:pt x="307" y="18563"/>
                  </a:lnTo>
                  <a:lnTo>
                    <a:pt x="0" y="29850"/>
                  </a:lnTo>
                  <a:lnTo>
                    <a:pt x="680" y="42517"/>
                  </a:lnTo>
                  <a:lnTo>
                    <a:pt x="2148" y="55997"/>
                  </a:lnTo>
                  <a:lnTo>
                    <a:pt x="4216" y="69873"/>
                  </a:lnTo>
                  <a:lnTo>
                    <a:pt x="6726" y="84082"/>
                  </a:lnTo>
                  <a:lnTo>
                    <a:pt x="9549" y="98822"/>
                  </a:lnTo>
                  <a:lnTo>
                    <a:pt x="12591" y="114172"/>
                  </a:lnTo>
                  <a:lnTo>
                    <a:pt x="15784" y="129918"/>
                  </a:lnTo>
                  <a:lnTo>
                    <a:pt x="19080" y="145648"/>
                  </a:lnTo>
                  <a:lnTo>
                    <a:pt x="22442" y="161121"/>
                  </a:lnTo>
                  <a:lnTo>
                    <a:pt x="25682" y="176276"/>
                  </a:lnTo>
                  <a:lnTo>
                    <a:pt x="28479" y="191138"/>
                  </a:lnTo>
                  <a:lnTo>
                    <a:pt x="30692" y="205765"/>
                  </a:lnTo>
                  <a:lnTo>
                    <a:pt x="32347" y="220216"/>
                  </a:lnTo>
                  <a:lnTo>
                    <a:pt x="33541" y="234539"/>
                  </a:lnTo>
                  <a:lnTo>
                    <a:pt x="34387" y="248678"/>
                  </a:lnTo>
                  <a:lnTo>
                    <a:pt x="35183" y="259386"/>
                  </a:lnTo>
                  <a:lnTo>
                    <a:pt x="36305" y="262830"/>
                  </a:lnTo>
                  <a:lnTo>
                    <a:pt x="37862" y="260707"/>
                  </a:lnTo>
                  <a:lnTo>
                    <a:pt x="39863" y="255013"/>
                  </a:lnTo>
                  <a:lnTo>
                    <a:pt x="42258" y="246846"/>
                  </a:lnTo>
                  <a:lnTo>
                    <a:pt x="44975" y="236907"/>
                  </a:lnTo>
                  <a:lnTo>
                    <a:pt x="48098" y="225867"/>
                  </a:lnTo>
                  <a:lnTo>
                    <a:pt x="51870" y="214409"/>
                  </a:lnTo>
                  <a:lnTo>
                    <a:pt x="56377" y="202945"/>
                  </a:lnTo>
                  <a:lnTo>
                    <a:pt x="61879" y="191965"/>
                  </a:lnTo>
                  <a:lnTo>
                    <a:pt x="68860" y="182117"/>
                  </a:lnTo>
                  <a:lnTo>
                    <a:pt x="77446" y="173656"/>
                  </a:lnTo>
                  <a:lnTo>
                    <a:pt x="87297" y="166974"/>
                  </a:lnTo>
                  <a:lnTo>
                    <a:pt x="97819" y="162758"/>
                  </a:lnTo>
                  <a:lnTo>
                    <a:pt x="108588" y="161155"/>
                  </a:lnTo>
                  <a:lnTo>
                    <a:pt x="119070" y="162180"/>
                  </a:lnTo>
                  <a:lnTo>
                    <a:pt x="128568" y="165975"/>
                  </a:lnTo>
                  <a:lnTo>
                    <a:pt x="136796" y="172340"/>
                  </a:lnTo>
                  <a:lnTo>
                    <a:pt x="143658" y="180832"/>
                  </a:lnTo>
                  <a:lnTo>
                    <a:pt x="149058" y="190956"/>
                  </a:lnTo>
                  <a:lnTo>
                    <a:pt x="153096" y="202277"/>
                  </a:lnTo>
                  <a:lnTo>
                    <a:pt x="155845" y="214452"/>
                  </a:lnTo>
                  <a:lnTo>
                    <a:pt x="157257" y="227221"/>
                  </a:lnTo>
                  <a:lnTo>
                    <a:pt x="157434" y="240396"/>
                  </a:lnTo>
                  <a:lnTo>
                    <a:pt x="156589" y="253682"/>
                  </a:lnTo>
                  <a:lnTo>
                    <a:pt x="154960" y="266683"/>
                  </a:lnTo>
                  <a:lnTo>
                    <a:pt x="152751" y="279203"/>
                  </a:lnTo>
                  <a:lnTo>
                    <a:pt x="149965" y="291068"/>
                  </a:lnTo>
                  <a:lnTo>
                    <a:pt x="146416" y="302044"/>
                  </a:lnTo>
                  <a:lnTo>
                    <a:pt x="142062" y="312081"/>
                  </a:lnTo>
                  <a:lnTo>
                    <a:pt x="136832" y="320805"/>
                  </a:lnTo>
                  <a:lnTo>
                    <a:pt x="130565" y="327462"/>
                  </a:lnTo>
                  <a:lnTo>
                    <a:pt x="123271" y="331826"/>
                  </a:lnTo>
                  <a:lnTo>
                    <a:pt x="115102" y="334131"/>
                  </a:lnTo>
                  <a:lnTo>
                    <a:pt x="106247" y="334781"/>
                  </a:lnTo>
                  <a:lnTo>
                    <a:pt x="96890" y="334180"/>
                  </a:lnTo>
                  <a:lnTo>
                    <a:pt x="87337" y="332509"/>
                  </a:lnTo>
                  <a:lnTo>
                    <a:pt x="78004" y="329727"/>
                  </a:lnTo>
                  <a:lnTo>
                    <a:pt x="69108" y="325907"/>
                  </a:lnTo>
                  <a:lnTo>
                    <a:pt x="60974" y="321528"/>
                  </a:lnTo>
                  <a:lnTo>
                    <a:pt x="53322" y="316971"/>
                  </a:lnTo>
                  <a:lnTo>
                    <a:pt x="45483" y="311836"/>
                  </a:lnTo>
                  <a:lnTo>
                    <a:pt x="36194" y="30532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89554" y="4370739"/>
              <a:ext cx="200042" cy="175693"/>
            </a:xfrm>
            <a:custGeom>
              <a:avLst/>
              <a:gdLst/>
              <a:ahLst/>
              <a:cxnLst/>
              <a:rect l="0" t="0" r="0" b="0"/>
              <a:pathLst>
                <a:path w="200042" h="175693">
                  <a:moveTo>
                    <a:pt x="0" y="82815"/>
                  </a:moveTo>
                  <a:lnTo>
                    <a:pt x="11668" y="85615"/>
                  </a:lnTo>
                  <a:lnTo>
                    <a:pt x="22157" y="87117"/>
                  </a:lnTo>
                  <a:lnTo>
                    <a:pt x="32459" y="87423"/>
                  </a:lnTo>
                  <a:lnTo>
                    <a:pt x="42760" y="86743"/>
                  </a:lnTo>
                  <a:lnTo>
                    <a:pt x="53103" y="85276"/>
                  </a:lnTo>
                  <a:lnTo>
                    <a:pt x="63484" y="83198"/>
                  </a:lnTo>
                  <a:lnTo>
                    <a:pt x="73567" y="80343"/>
                  </a:lnTo>
                  <a:lnTo>
                    <a:pt x="82728" y="76223"/>
                  </a:lnTo>
                  <a:lnTo>
                    <a:pt x="90692" y="70675"/>
                  </a:lnTo>
                  <a:lnTo>
                    <a:pt x="97190" y="63831"/>
                  </a:lnTo>
                  <a:lnTo>
                    <a:pt x="101807" y="55941"/>
                  </a:lnTo>
                  <a:lnTo>
                    <a:pt x="104492" y="47272"/>
                  </a:lnTo>
                  <a:lnTo>
                    <a:pt x="105177" y="38368"/>
                  </a:lnTo>
                  <a:lnTo>
                    <a:pt x="103600" y="30010"/>
                  </a:lnTo>
                  <a:lnTo>
                    <a:pt x="99832" y="22592"/>
                  </a:lnTo>
                  <a:lnTo>
                    <a:pt x="94051" y="16461"/>
                  </a:lnTo>
                  <a:lnTo>
                    <a:pt x="86359" y="12093"/>
                  </a:lnTo>
                  <a:lnTo>
                    <a:pt x="77011" y="9568"/>
                  </a:lnTo>
                  <a:lnTo>
                    <a:pt x="66670" y="8822"/>
                  </a:lnTo>
                  <a:lnTo>
                    <a:pt x="56277" y="9825"/>
                  </a:lnTo>
                  <a:lnTo>
                    <a:pt x="46373" y="12394"/>
                  </a:lnTo>
                  <a:lnTo>
                    <a:pt x="37269" y="16556"/>
                  </a:lnTo>
                  <a:lnTo>
                    <a:pt x="29227" y="22622"/>
                  </a:lnTo>
                  <a:lnTo>
                    <a:pt x="22273" y="30595"/>
                  </a:lnTo>
                  <a:lnTo>
                    <a:pt x="16586" y="40372"/>
                  </a:lnTo>
                  <a:lnTo>
                    <a:pt x="12580" y="51908"/>
                  </a:lnTo>
                  <a:lnTo>
                    <a:pt x="10332" y="64994"/>
                  </a:lnTo>
                  <a:lnTo>
                    <a:pt x="9786" y="78999"/>
                  </a:lnTo>
                  <a:lnTo>
                    <a:pt x="10931" y="93006"/>
                  </a:lnTo>
                  <a:lnTo>
                    <a:pt x="13589" y="106489"/>
                  </a:lnTo>
                  <a:lnTo>
                    <a:pt x="17473" y="119150"/>
                  </a:lnTo>
                  <a:lnTo>
                    <a:pt x="22288" y="130734"/>
                  </a:lnTo>
                  <a:lnTo>
                    <a:pt x="27786" y="141223"/>
                  </a:lnTo>
                  <a:lnTo>
                    <a:pt x="33933" y="150606"/>
                  </a:lnTo>
                  <a:lnTo>
                    <a:pt x="40890" y="158779"/>
                  </a:lnTo>
                  <a:lnTo>
                    <a:pt x="48678" y="165788"/>
                  </a:lnTo>
                  <a:lnTo>
                    <a:pt x="57026" y="171327"/>
                  </a:lnTo>
                  <a:lnTo>
                    <a:pt x="65476" y="174695"/>
                  </a:lnTo>
                  <a:lnTo>
                    <a:pt x="73748" y="175692"/>
                  </a:lnTo>
                  <a:lnTo>
                    <a:pt x="81589" y="174414"/>
                  </a:lnTo>
                  <a:lnTo>
                    <a:pt x="88702" y="170972"/>
                  </a:lnTo>
                  <a:lnTo>
                    <a:pt x="94998" y="165653"/>
                  </a:lnTo>
                  <a:lnTo>
                    <a:pt x="100395" y="158677"/>
                  </a:lnTo>
                  <a:lnTo>
                    <a:pt x="104729" y="150108"/>
                  </a:lnTo>
                  <a:lnTo>
                    <a:pt x="108031" y="140140"/>
                  </a:lnTo>
                  <a:lnTo>
                    <a:pt x="110945" y="129535"/>
                  </a:lnTo>
                  <a:lnTo>
                    <a:pt x="114590" y="119490"/>
                  </a:lnTo>
                  <a:lnTo>
                    <a:pt x="119534" y="110630"/>
                  </a:lnTo>
                  <a:lnTo>
                    <a:pt x="125825" y="103040"/>
                  </a:lnTo>
                  <a:lnTo>
                    <a:pt x="133270" y="96552"/>
                  </a:lnTo>
                  <a:lnTo>
                    <a:pt x="141609" y="90923"/>
                  </a:lnTo>
                  <a:lnTo>
                    <a:pt x="150446" y="85768"/>
                  </a:lnTo>
                  <a:lnTo>
                    <a:pt x="159281" y="80597"/>
                  </a:lnTo>
                  <a:lnTo>
                    <a:pt x="167840" y="75139"/>
                  </a:lnTo>
                  <a:lnTo>
                    <a:pt x="175889" y="69163"/>
                  </a:lnTo>
                  <a:lnTo>
                    <a:pt x="183147" y="62393"/>
                  </a:lnTo>
                  <a:lnTo>
                    <a:pt x="189534" y="54766"/>
                  </a:lnTo>
                  <a:lnTo>
                    <a:pt x="194654" y="46544"/>
                  </a:lnTo>
                  <a:lnTo>
                    <a:pt x="197738" y="38186"/>
                  </a:lnTo>
                  <a:lnTo>
                    <a:pt x="198547" y="29980"/>
                  </a:lnTo>
                  <a:lnTo>
                    <a:pt x="197140" y="22185"/>
                  </a:lnTo>
                  <a:lnTo>
                    <a:pt x="193613" y="15103"/>
                  </a:lnTo>
                  <a:lnTo>
                    <a:pt x="188246" y="8838"/>
                  </a:lnTo>
                  <a:lnTo>
                    <a:pt x="181577" y="3802"/>
                  </a:lnTo>
                  <a:lnTo>
                    <a:pt x="174280" y="774"/>
                  </a:lnTo>
                  <a:lnTo>
                    <a:pt x="166788" y="0"/>
                  </a:lnTo>
                  <a:lnTo>
                    <a:pt x="159304" y="1259"/>
                  </a:lnTo>
                  <a:lnTo>
                    <a:pt x="151900" y="4155"/>
                  </a:lnTo>
                  <a:lnTo>
                    <a:pt x="144592" y="8290"/>
                  </a:lnTo>
                  <a:lnTo>
                    <a:pt x="137531" y="13486"/>
                  </a:lnTo>
                  <a:lnTo>
                    <a:pt x="131008" y="19789"/>
                  </a:lnTo>
                  <a:lnTo>
                    <a:pt x="125141" y="27139"/>
                  </a:lnTo>
                  <a:lnTo>
                    <a:pt x="120047" y="35530"/>
                  </a:lnTo>
                  <a:lnTo>
                    <a:pt x="115924" y="45073"/>
                  </a:lnTo>
                  <a:lnTo>
                    <a:pt x="112785" y="55714"/>
                  </a:lnTo>
                  <a:lnTo>
                    <a:pt x="110660" y="67114"/>
                  </a:lnTo>
                  <a:lnTo>
                    <a:pt x="109675" y="78759"/>
                  </a:lnTo>
                  <a:lnTo>
                    <a:pt x="109793" y="90330"/>
                  </a:lnTo>
                  <a:lnTo>
                    <a:pt x="111008" y="101708"/>
                  </a:lnTo>
                  <a:lnTo>
                    <a:pt x="113417" y="112881"/>
                  </a:lnTo>
                  <a:lnTo>
                    <a:pt x="116968" y="123869"/>
                  </a:lnTo>
                  <a:lnTo>
                    <a:pt x="121640" y="134384"/>
                  </a:lnTo>
                  <a:lnTo>
                    <a:pt x="127525" y="143846"/>
                  </a:lnTo>
                  <a:lnTo>
                    <a:pt x="134558" y="152018"/>
                  </a:lnTo>
                  <a:lnTo>
                    <a:pt x="142551" y="158657"/>
                  </a:lnTo>
                  <a:lnTo>
                    <a:pt x="151286" y="163369"/>
                  </a:lnTo>
                  <a:lnTo>
                    <a:pt x="160555" y="166133"/>
                  </a:lnTo>
                  <a:lnTo>
                    <a:pt x="169744" y="167377"/>
                  </a:lnTo>
                  <a:lnTo>
                    <a:pt x="178741" y="167914"/>
                  </a:lnTo>
                  <a:lnTo>
                    <a:pt x="188334" y="167794"/>
                  </a:lnTo>
                  <a:lnTo>
                    <a:pt x="200041" y="16704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93111" y="4149450"/>
              <a:ext cx="91242" cy="388333"/>
            </a:xfrm>
            <a:custGeom>
              <a:avLst/>
              <a:gdLst/>
              <a:ahLst/>
              <a:cxnLst/>
              <a:rect l="0" t="0" r="0" b="0"/>
              <a:pathLst>
                <a:path w="91242" h="388333">
                  <a:moveTo>
                    <a:pt x="59655" y="388332"/>
                  </a:moveTo>
                  <a:lnTo>
                    <a:pt x="59588" y="376596"/>
                  </a:lnTo>
                  <a:lnTo>
                    <a:pt x="58948" y="365468"/>
                  </a:lnTo>
                  <a:lnTo>
                    <a:pt x="57652" y="353870"/>
                  </a:lnTo>
                  <a:lnTo>
                    <a:pt x="55792" y="341708"/>
                  </a:lnTo>
                  <a:lnTo>
                    <a:pt x="53475" y="329049"/>
                  </a:lnTo>
                  <a:lnTo>
                    <a:pt x="50809" y="315992"/>
                  </a:lnTo>
                  <a:lnTo>
                    <a:pt x="47885" y="302640"/>
                  </a:lnTo>
                  <a:lnTo>
                    <a:pt x="44778" y="289075"/>
                  </a:lnTo>
                  <a:lnTo>
                    <a:pt x="41543" y="275360"/>
                  </a:lnTo>
                  <a:lnTo>
                    <a:pt x="38219" y="261541"/>
                  </a:lnTo>
                  <a:lnTo>
                    <a:pt x="34835" y="247650"/>
                  </a:lnTo>
                  <a:lnTo>
                    <a:pt x="31409" y="233708"/>
                  </a:lnTo>
                  <a:lnTo>
                    <a:pt x="27956" y="219563"/>
                  </a:lnTo>
                  <a:lnTo>
                    <a:pt x="24484" y="204922"/>
                  </a:lnTo>
                  <a:lnTo>
                    <a:pt x="21000" y="189666"/>
                  </a:lnTo>
                  <a:lnTo>
                    <a:pt x="17507" y="173995"/>
                  </a:lnTo>
                  <a:lnTo>
                    <a:pt x="14009" y="158322"/>
                  </a:lnTo>
                  <a:lnTo>
                    <a:pt x="10512" y="142890"/>
                  </a:lnTo>
                  <a:lnTo>
                    <a:pt x="7180" y="127765"/>
                  </a:lnTo>
                  <a:lnTo>
                    <a:pt x="4322" y="112923"/>
                  </a:lnTo>
                  <a:lnTo>
                    <a:pt x="2073" y="98310"/>
                  </a:lnTo>
                  <a:lnTo>
                    <a:pt x="563" y="83868"/>
                  </a:lnTo>
                  <a:lnTo>
                    <a:pt x="0" y="69552"/>
                  </a:lnTo>
                  <a:lnTo>
                    <a:pt x="409" y="55338"/>
                  </a:lnTo>
                  <a:lnTo>
                    <a:pt x="1990" y="41689"/>
                  </a:lnTo>
                  <a:lnTo>
                    <a:pt x="5178" y="29509"/>
                  </a:lnTo>
                  <a:lnTo>
                    <a:pt x="10065" y="19181"/>
                  </a:lnTo>
                  <a:lnTo>
                    <a:pt x="16449" y="10926"/>
                  </a:lnTo>
                  <a:lnTo>
                    <a:pt x="24021" y="5047"/>
                  </a:lnTo>
                  <a:lnTo>
                    <a:pt x="32478" y="1471"/>
                  </a:lnTo>
                  <a:lnTo>
                    <a:pt x="41409" y="0"/>
                  </a:lnTo>
                  <a:lnTo>
                    <a:pt x="50316" y="509"/>
                  </a:lnTo>
                  <a:lnTo>
                    <a:pt x="58962" y="2750"/>
                  </a:lnTo>
                  <a:lnTo>
                    <a:pt x="67806" y="6225"/>
                  </a:lnTo>
                  <a:lnTo>
                    <a:pt x="77946" y="11570"/>
                  </a:lnTo>
                  <a:lnTo>
                    <a:pt x="91241" y="1983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68538" y="4348269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0683" y="0"/>
                  </a:lnTo>
                  <a:lnTo>
                    <a:pt x="77412" y="0"/>
                  </a:lnTo>
                  <a:lnTo>
                    <a:pt x="64225" y="0"/>
                  </a:lnTo>
                  <a:lnTo>
                    <a:pt x="51326" y="0"/>
                  </a:lnTo>
                  <a:lnTo>
                    <a:pt x="38131" y="0"/>
                  </a:lnTo>
                  <a:lnTo>
                    <a:pt x="2235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78427" y="4307661"/>
              <a:ext cx="121781" cy="164277"/>
            </a:xfrm>
            <a:custGeom>
              <a:avLst/>
              <a:gdLst/>
              <a:ahLst/>
              <a:cxnLst/>
              <a:rect l="0" t="0" r="0" b="0"/>
              <a:pathLst>
                <a:path w="121781" h="164277">
                  <a:moveTo>
                    <a:pt x="100723" y="40608"/>
                  </a:moveTo>
                  <a:lnTo>
                    <a:pt x="97655" y="31874"/>
                  </a:lnTo>
                  <a:lnTo>
                    <a:pt x="93592" y="24167"/>
                  </a:lnTo>
                  <a:lnTo>
                    <a:pt x="88100" y="16779"/>
                  </a:lnTo>
                  <a:lnTo>
                    <a:pt x="81340" y="10036"/>
                  </a:lnTo>
                  <a:lnTo>
                    <a:pt x="73542" y="4802"/>
                  </a:lnTo>
                  <a:lnTo>
                    <a:pt x="64950" y="1441"/>
                  </a:lnTo>
                  <a:lnTo>
                    <a:pt x="55937" y="0"/>
                  </a:lnTo>
                  <a:lnTo>
                    <a:pt x="46980" y="471"/>
                  </a:lnTo>
                  <a:lnTo>
                    <a:pt x="38338" y="2646"/>
                  </a:lnTo>
                  <a:lnTo>
                    <a:pt x="30234" y="6359"/>
                  </a:lnTo>
                  <a:lnTo>
                    <a:pt x="22937" y="11585"/>
                  </a:lnTo>
                  <a:lnTo>
                    <a:pt x="16516" y="18172"/>
                  </a:lnTo>
                  <a:lnTo>
                    <a:pt x="11034" y="26033"/>
                  </a:lnTo>
                  <a:lnTo>
                    <a:pt x="6641" y="35211"/>
                  </a:lnTo>
                  <a:lnTo>
                    <a:pt x="3319" y="45604"/>
                  </a:lnTo>
                  <a:lnTo>
                    <a:pt x="1069" y="56836"/>
                  </a:lnTo>
                  <a:lnTo>
                    <a:pt x="0" y="68368"/>
                  </a:lnTo>
                  <a:lnTo>
                    <a:pt x="62" y="79863"/>
                  </a:lnTo>
                  <a:lnTo>
                    <a:pt x="1238" y="91190"/>
                  </a:lnTo>
                  <a:lnTo>
                    <a:pt x="3622" y="102329"/>
                  </a:lnTo>
                  <a:lnTo>
                    <a:pt x="7151" y="113298"/>
                  </a:lnTo>
                  <a:lnTo>
                    <a:pt x="11639" y="123970"/>
                  </a:lnTo>
                  <a:lnTo>
                    <a:pt x="16867" y="134071"/>
                  </a:lnTo>
                  <a:lnTo>
                    <a:pt x="22651" y="143484"/>
                  </a:lnTo>
                  <a:lnTo>
                    <a:pt x="29161" y="151772"/>
                  </a:lnTo>
                  <a:lnTo>
                    <a:pt x="36894" y="158129"/>
                  </a:lnTo>
                  <a:lnTo>
                    <a:pt x="46016" y="162284"/>
                  </a:lnTo>
                  <a:lnTo>
                    <a:pt x="56075" y="164276"/>
                  </a:lnTo>
                  <a:lnTo>
                    <a:pt x="66212" y="164184"/>
                  </a:lnTo>
                  <a:lnTo>
                    <a:pt x="75912" y="162276"/>
                  </a:lnTo>
                  <a:lnTo>
                    <a:pt x="84921" y="159037"/>
                  </a:lnTo>
                  <a:lnTo>
                    <a:pt x="94066" y="154648"/>
                  </a:lnTo>
                  <a:lnTo>
                    <a:pt x="105260" y="147611"/>
                  </a:lnTo>
                  <a:lnTo>
                    <a:pt x="121780" y="13536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040430" y="4359456"/>
              <a:ext cx="138762" cy="96557"/>
            </a:xfrm>
            <a:custGeom>
              <a:avLst/>
              <a:gdLst/>
              <a:ahLst/>
              <a:cxnLst/>
              <a:rect l="0" t="0" r="0" b="0"/>
              <a:pathLst>
                <a:path w="138762" h="96557">
                  <a:moveTo>
                    <a:pt x="65062" y="73041"/>
                  </a:moveTo>
                  <a:lnTo>
                    <a:pt x="67928" y="64173"/>
                  </a:lnTo>
                  <a:lnTo>
                    <a:pt x="70071" y="55186"/>
                  </a:lnTo>
                  <a:lnTo>
                    <a:pt x="71660" y="45204"/>
                  </a:lnTo>
                  <a:lnTo>
                    <a:pt x="72322" y="34742"/>
                  </a:lnTo>
                  <a:lnTo>
                    <a:pt x="71226" y="24876"/>
                  </a:lnTo>
                  <a:lnTo>
                    <a:pt x="68063" y="16186"/>
                  </a:lnTo>
                  <a:lnTo>
                    <a:pt x="63001" y="9071"/>
                  </a:lnTo>
                  <a:lnTo>
                    <a:pt x="56396" y="3976"/>
                  </a:lnTo>
                  <a:lnTo>
                    <a:pt x="48630" y="937"/>
                  </a:lnTo>
                  <a:lnTo>
                    <a:pt x="40352" y="0"/>
                  </a:lnTo>
                  <a:lnTo>
                    <a:pt x="32423" y="1402"/>
                  </a:lnTo>
                  <a:lnTo>
                    <a:pt x="25287" y="5044"/>
                  </a:lnTo>
                  <a:lnTo>
                    <a:pt x="19008" y="10570"/>
                  </a:lnTo>
                  <a:lnTo>
                    <a:pt x="13475" y="17557"/>
                  </a:lnTo>
                  <a:lnTo>
                    <a:pt x="8538" y="25622"/>
                  </a:lnTo>
                  <a:lnTo>
                    <a:pt x="4374" y="34459"/>
                  </a:lnTo>
                  <a:lnTo>
                    <a:pt x="1472" y="43834"/>
                  </a:lnTo>
                  <a:lnTo>
                    <a:pt x="4" y="53577"/>
                  </a:lnTo>
                  <a:lnTo>
                    <a:pt x="0" y="63406"/>
                  </a:lnTo>
                  <a:lnTo>
                    <a:pt x="1517" y="72933"/>
                  </a:lnTo>
                  <a:lnTo>
                    <a:pt x="4429" y="81952"/>
                  </a:lnTo>
                  <a:lnTo>
                    <a:pt x="8510" y="89794"/>
                  </a:lnTo>
                  <a:lnTo>
                    <a:pt x="14362" y="94953"/>
                  </a:lnTo>
                  <a:lnTo>
                    <a:pt x="21981" y="96556"/>
                  </a:lnTo>
                  <a:lnTo>
                    <a:pt x="29679" y="94932"/>
                  </a:lnTo>
                  <a:lnTo>
                    <a:pt x="37055" y="90765"/>
                  </a:lnTo>
                  <a:lnTo>
                    <a:pt x="44370" y="85359"/>
                  </a:lnTo>
                  <a:lnTo>
                    <a:pt x="52051" y="80477"/>
                  </a:lnTo>
                  <a:lnTo>
                    <a:pt x="60294" y="77037"/>
                  </a:lnTo>
                  <a:lnTo>
                    <a:pt x="69100" y="74879"/>
                  </a:lnTo>
                  <a:lnTo>
                    <a:pt x="78381" y="73193"/>
                  </a:lnTo>
                  <a:lnTo>
                    <a:pt x="88018" y="71425"/>
                  </a:lnTo>
                  <a:lnTo>
                    <a:pt x="97653" y="69312"/>
                  </a:lnTo>
                  <a:lnTo>
                    <a:pt x="107741" y="66437"/>
                  </a:lnTo>
                  <a:lnTo>
                    <a:pt x="120286" y="61421"/>
                  </a:lnTo>
                  <a:lnTo>
                    <a:pt x="138761" y="51984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174579" y="4190342"/>
              <a:ext cx="15142" cy="242156"/>
            </a:xfrm>
            <a:custGeom>
              <a:avLst/>
              <a:gdLst/>
              <a:ahLst/>
              <a:cxnLst/>
              <a:rect l="0" t="0" r="0" b="0"/>
              <a:pathLst>
                <a:path w="15142" h="242156">
                  <a:moveTo>
                    <a:pt x="4612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4"/>
                  </a:lnTo>
                  <a:lnTo>
                    <a:pt x="506" y="42694"/>
                  </a:lnTo>
                  <a:lnTo>
                    <a:pt x="1326" y="56822"/>
                  </a:lnTo>
                  <a:lnTo>
                    <a:pt x="2146" y="71943"/>
                  </a:lnTo>
                  <a:lnTo>
                    <a:pt x="3003" y="87631"/>
                  </a:lnTo>
                  <a:lnTo>
                    <a:pt x="4177" y="103371"/>
                  </a:lnTo>
                  <a:lnTo>
                    <a:pt x="5812" y="118874"/>
                  </a:lnTo>
                  <a:lnTo>
                    <a:pt x="7739" y="134061"/>
                  </a:lnTo>
                  <a:lnTo>
                    <a:pt x="9579" y="148951"/>
                  </a:lnTo>
                  <a:lnTo>
                    <a:pt x="11114" y="163591"/>
                  </a:lnTo>
                  <a:lnTo>
                    <a:pt x="12300" y="177819"/>
                  </a:lnTo>
                  <a:lnTo>
                    <a:pt x="13299" y="192864"/>
                  </a:lnTo>
                  <a:lnTo>
                    <a:pt x="14196" y="212287"/>
                  </a:lnTo>
                  <a:lnTo>
                    <a:pt x="15141" y="24215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263419" y="4190342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7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5" y="122227"/>
                  </a:lnTo>
                  <a:lnTo>
                    <a:pt x="178" y="136452"/>
                  </a:lnTo>
                  <a:lnTo>
                    <a:pt x="826" y="150622"/>
                  </a:lnTo>
                  <a:lnTo>
                    <a:pt x="2075" y="164747"/>
                  </a:lnTo>
                  <a:lnTo>
                    <a:pt x="3736" y="178811"/>
                  </a:lnTo>
                  <a:lnTo>
                    <a:pt x="5563" y="194465"/>
                  </a:lnTo>
                  <a:lnTo>
                    <a:pt x="7717" y="216439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210777" y="4274570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72560" y="67"/>
                  </a:lnTo>
                  <a:lnTo>
                    <a:pt x="62071" y="707"/>
                  </a:lnTo>
                  <a:lnTo>
                    <a:pt x="51778" y="1999"/>
                  </a:lnTo>
                  <a:lnTo>
                    <a:pt x="41758" y="3694"/>
                  </a:lnTo>
                  <a:lnTo>
                    <a:pt x="31391" y="5545"/>
                  </a:lnTo>
                  <a:lnTo>
                    <a:pt x="18645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126549" y="4253513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85955" y="2933"/>
                  </a:lnTo>
                  <a:lnTo>
                    <a:pt x="77608" y="5716"/>
                  </a:lnTo>
                  <a:lnTo>
                    <a:pt x="68910" y="8610"/>
                  </a:lnTo>
                  <a:lnTo>
                    <a:pt x="59669" y="11489"/>
                  </a:lnTo>
                  <a:lnTo>
                    <a:pt x="48477" y="14318"/>
                  </a:lnTo>
                  <a:lnTo>
                    <a:pt x="30996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368704" y="4169285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0" y="81186"/>
                  </a:lnTo>
                  <a:lnTo>
                    <a:pt x="0" y="97461"/>
                  </a:lnTo>
                  <a:lnTo>
                    <a:pt x="0" y="114134"/>
                  </a:lnTo>
                  <a:lnTo>
                    <a:pt x="5" y="131075"/>
                  </a:lnTo>
                  <a:lnTo>
                    <a:pt x="178" y="147872"/>
                  </a:lnTo>
                  <a:lnTo>
                    <a:pt x="826" y="163850"/>
                  </a:lnTo>
                  <a:lnTo>
                    <a:pt x="2075" y="178698"/>
                  </a:lnTo>
                  <a:lnTo>
                    <a:pt x="3736" y="192199"/>
                  </a:lnTo>
                  <a:lnTo>
                    <a:pt x="5563" y="205475"/>
                  </a:lnTo>
                  <a:lnTo>
                    <a:pt x="7717" y="220808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410818" y="4299390"/>
              <a:ext cx="77841" cy="122580"/>
            </a:xfrm>
            <a:custGeom>
              <a:avLst/>
              <a:gdLst/>
              <a:ahLst/>
              <a:cxnLst/>
              <a:rect l="0" t="0" r="0" b="0"/>
              <a:pathLst>
                <a:path w="77841" h="122580">
                  <a:moveTo>
                    <a:pt x="0" y="48879"/>
                  </a:moveTo>
                  <a:lnTo>
                    <a:pt x="8802" y="45945"/>
                  </a:lnTo>
                  <a:lnTo>
                    <a:pt x="17148" y="43163"/>
                  </a:lnTo>
                  <a:lnTo>
                    <a:pt x="25847" y="40263"/>
                  </a:lnTo>
                  <a:lnTo>
                    <a:pt x="34968" y="37223"/>
                  </a:lnTo>
                  <a:lnTo>
                    <a:pt x="44463" y="34058"/>
                  </a:lnTo>
                  <a:lnTo>
                    <a:pt x="54236" y="30785"/>
                  </a:lnTo>
                  <a:lnTo>
                    <a:pt x="63559" y="27102"/>
                  </a:lnTo>
                  <a:lnTo>
                    <a:pt x="71140" y="22413"/>
                  </a:lnTo>
                  <a:lnTo>
                    <a:pt x="76370" y="16489"/>
                  </a:lnTo>
                  <a:lnTo>
                    <a:pt x="77840" y="9829"/>
                  </a:lnTo>
                  <a:lnTo>
                    <a:pt x="74480" y="4058"/>
                  </a:lnTo>
                  <a:lnTo>
                    <a:pt x="68159" y="724"/>
                  </a:lnTo>
                  <a:lnTo>
                    <a:pt x="60575" y="0"/>
                  </a:lnTo>
                  <a:lnTo>
                    <a:pt x="52638" y="1464"/>
                  </a:lnTo>
                  <a:lnTo>
                    <a:pt x="44899" y="4759"/>
                  </a:lnTo>
                  <a:lnTo>
                    <a:pt x="37794" y="9734"/>
                  </a:lnTo>
                  <a:lnTo>
                    <a:pt x="31471" y="16166"/>
                  </a:lnTo>
                  <a:lnTo>
                    <a:pt x="25872" y="23762"/>
                  </a:lnTo>
                  <a:lnTo>
                    <a:pt x="20862" y="32233"/>
                  </a:lnTo>
                  <a:lnTo>
                    <a:pt x="16309" y="41340"/>
                  </a:lnTo>
                  <a:lnTo>
                    <a:pt x="12416" y="50897"/>
                  </a:lnTo>
                  <a:lnTo>
                    <a:pt x="9705" y="60764"/>
                  </a:lnTo>
                  <a:lnTo>
                    <a:pt x="8368" y="70842"/>
                  </a:lnTo>
                  <a:lnTo>
                    <a:pt x="8454" y="80897"/>
                  </a:lnTo>
                  <a:lnTo>
                    <a:pt x="10031" y="90575"/>
                  </a:lnTo>
                  <a:lnTo>
                    <a:pt x="12988" y="99701"/>
                  </a:lnTo>
                  <a:lnTo>
                    <a:pt x="17244" y="107796"/>
                  </a:lnTo>
                  <a:lnTo>
                    <a:pt x="22842" y="114022"/>
                  </a:lnTo>
                  <a:lnTo>
                    <a:pt x="29670" y="118099"/>
                  </a:lnTo>
                  <a:lnTo>
                    <a:pt x="37244" y="120378"/>
                  </a:lnTo>
                  <a:lnTo>
                    <a:pt x="45644" y="121797"/>
                  </a:lnTo>
                  <a:lnTo>
                    <a:pt x="56722" y="122477"/>
                  </a:lnTo>
                  <a:lnTo>
                    <a:pt x="73700" y="12257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558217" y="4443026"/>
              <a:ext cx="43635" cy="168457"/>
            </a:xfrm>
            <a:custGeom>
              <a:avLst/>
              <a:gdLst/>
              <a:ahLst/>
              <a:cxnLst/>
              <a:rect l="0" t="0" r="0" b="0"/>
              <a:pathLst>
                <a:path w="43635" h="168457">
                  <a:moveTo>
                    <a:pt x="0" y="0"/>
                  </a:moveTo>
                  <a:lnTo>
                    <a:pt x="5868" y="5934"/>
                  </a:lnTo>
                  <a:lnTo>
                    <a:pt x="11432" y="12139"/>
                  </a:lnTo>
                  <a:lnTo>
                    <a:pt x="17227" y="19240"/>
                  </a:lnTo>
                  <a:lnTo>
                    <a:pt x="23135" y="27353"/>
                  </a:lnTo>
                  <a:lnTo>
                    <a:pt x="28816" y="36647"/>
                  </a:lnTo>
                  <a:lnTo>
                    <a:pt x="34082" y="47090"/>
                  </a:lnTo>
                  <a:lnTo>
                    <a:pt x="38587" y="58343"/>
                  </a:lnTo>
                  <a:lnTo>
                    <a:pt x="41776" y="69881"/>
                  </a:lnTo>
                  <a:lnTo>
                    <a:pt x="43467" y="81376"/>
                  </a:lnTo>
                  <a:lnTo>
                    <a:pt x="43634" y="92702"/>
                  </a:lnTo>
                  <a:lnTo>
                    <a:pt x="42233" y="103840"/>
                  </a:lnTo>
                  <a:lnTo>
                    <a:pt x="39408" y="114803"/>
                  </a:lnTo>
                  <a:lnTo>
                    <a:pt x="35533" y="125367"/>
                  </a:lnTo>
                  <a:lnTo>
                    <a:pt x="30640" y="136198"/>
                  </a:lnTo>
                  <a:lnTo>
                    <a:pt x="23185" y="149365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779316" y="4211399"/>
              <a:ext cx="115814" cy="252684"/>
            </a:xfrm>
            <a:custGeom>
              <a:avLst/>
              <a:gdLst/>
              <a:ahLst/>
              <a:cxnLst/>
              <a:rect l="0" t="0" r="0" b="0"/>
              <a:pathLst>
                <a:path w="115814" h="25268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8"/>
                  </a:lnTo>
                  <a:lnTo>
                    <a:pt x="177" y="58279"/>
                  </a:lnTo>
                  <a:lnTo>
                    <a:pt x="825" y="74104"/>
                  </a:lnTo>
                  <a:lnTo>
                    <a:pt x="2074" y="90420"/>
                  </a:lnTo>
                  <a:lnTo>
                    <a:pt x="3727" y="106937"/>
                  </a:lnTo>
                  <a:lnTo>
                    <a:pt x="5375" y="123245"/>
                  </a:lnTo>
                  <a:lnTo>
                    <a:pt x="6778" y="139140"/>
                  </a:lnTo>
                  <a:lnTo>
                    <a:pt x="7871" y="154761"/>
                  </a:lnTo>
                  <a:lnTo>
                    <a:pt x="8679" y="170476"/>
                  </a:lnTo>
                  <a:lnTo>
                    <a:pt x="9261" y="186487"/>
                  </a:lnTo>
                  <a:lnTo>
                    <a:pt x="9839" y="202512"/>
                  </a:lnTo>
                  <a:lnTo>
                    <a:pt x="10767" y="217899"/>
                  </a:lnTo>
                  <a:lnTo>
                    <a:pt x="12188" y="232253"/>
                  </a:lnTo>
                  <a:lnTo>
                    <a:pt x="13276" y="243057"/>
                  </a:lnTo>
                  <a:lnTo>
                    <a:pt x="13231" y="247012"/>
                  </a:lnTo>
                  <a:lnTo>
                    <a:pt x="12734" y="244877"/>
                  </a:lnTo>
                  <a:lnTo>
                    <a:pt x="12360" y="238509"/>
                  </a:lnTo>
                  <a:lnTo>
                    <a:pt x="12547" y="229403"/>
                  </a:lnTo>
                  <a:lnTo>
                    <a:pt x="13446" y="218556"/>
                  </a:lnTo>
                  <a:lnTo>
                    <a:pt x="15013" y="206762"/>
                  </a:lnTo>
                  <a:lnTo>
                    <a:pt x="17127" y="194727"/>
                  </a:lnTo>
                  <a:lnTo>
                    <a:pt x="19660" y="182836"/>
                  </a:lnTo>
                  <a:lnTo>
                    <a:pt x="22663" y="171383"/>
                  </a:lnTo>
                  <a:lnTo>
                    <a:pt x="26357" y="160678"/>
                  </a:lnTo>
                  <a:lnTo>
                    <a:pt x="30804" y="150825"/>
                  </a:lnTo>
                  <a:lnTo>
                    <a:pt x="35925" y="142392"/>
                  </a:lnTo>
                  <a:lnTo>
                    <a:pt x="41587" y="136462"/>
                  </a:lnTo>
                  <a:lnTo>
                    <a:pt x="47656" y="133407"/>
                  </a:lnTo>
                  <a:lnTo>
                    <a:pt x="54019" y="133135"/>
                  </a:lnTo>
                  <a:lnTo>
                    <a:pt x="60590" y="135453"/>
                  </a:lnTo>
                  <a:lnTo>
                    <a:pt x="67300" y="139979"/>
                  </a:lnTo>
                  <a:lnTo>
                    <a:pt x="73941" y="146404"/>
                  </a:lnTo>
                  <a:lnTo>
                    <a:pt x="80173" y="154594"/>
                  </a:lnTo>
                  <a:lnTo>
                    <a:pt x="85846" y="164313"/>
                  </a:lnTo>
                  <a:lnTo>
                    <a:pt x="90977" y="175089"/>
                  </a:lnTo>
                  <a:lnTo>
                    <a:pt x="95658" y="186313"/>
                  </a:lnTo>
                  <a:lnTo>
                    <a:pt x="99989" y="197592"/>
                  </a:lnTo>
                  <a:lnTo>
                    <a:pt x="103911" y="208502"/>
                  </a:lnTo>
                  <a:lnTo>
                    <a:pt x="107592" y="219668"/>
                  </a:lnTo>
                  <a:lnTo>
                    <a:pt x="111356" y="233182"/>
                  </a:lnTo>
                  <a:lnTo>
                    <a:pt x="115813" y="25268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907847" y="4298076"/>
              <a:ext cx="92568" cy="124041"/>
            </a:xfrm>
            <a:custGeom>
              <a:avLst/>
              <a:gdLst/>
              <a:ahLst/>
              <a:cxnLst/>
              <a:rect l="0" t="0" r="0" b="0"/>
              <a:pathLst>
                <a:path w="92568" h="124041">
                  <a:moveTo>
                    <a:pt x="50453" y="71250"/>
                  </a:moveTo>
                  <a:lnTo>
                    <a:pt x="56119" y="62449"/>
                  </a:lnTo>
                  <a:lnTo>
                    <a:pt x="59763" y="54102"/>
                  </a:lnTo>
                  <a:lnTo>
                    <a:pt x="61668" y="45408"/>
                  </a:lnTo>
                  <a:lnTo>
                    <a:pt x="61997" y="36460"/>
                  </a:lnTo>
                  <a:lnTo>
                    <a:pt x="60729" y="27613"/>
                  </a:lnTo>
                  <a:lnTo>
                    <a:pt x="58000" y="19088"/>
                  </a:lnTo>
                  <a:lnTo>
                    <a:pt x="53907" y="11419"/>
                  </a:lnTo>
                  <a:lnTo>
                    <a:pt x="48423" y="5486"/>
                  </a:lnTo>
                  <a:lnTo>
                    <a:pt x="41674" y="1625"/>
                  </a:lnTo>
                  <a:lnTo>
                    <a:pt x="34214" y="0"/>
                  </a:lnTo>
                  <a:lnTo>
                    <a:pt x="26901" y="874"/>
                  </a:lnTo>
                  <a:lnTo>
                    <a:pt x="20215" y="4133"/>
                  </a:lnTo>
                  <a:lnTo>
                    <a:pt x="14424" y="9557"/>
                  </a:lnTo>
                  <a:lnTo>
                    <a:pt x="9759" y="17000"/>
                  </a:lnTo>
                  <a:lnTo>
                    <a:pt x="6216" y="26187"/>
                  </a:lnTo>
                  <a:lnTo>
                    <a:pt x="3633" y="36759"/>
                  </a:lnTo>
                  <a:lnTo>
                    <a:pt x="1800" y="48369"/>
                  </a:lnTo>
                  <a:lnTo>
                    <a:pt x="533" y="60727"/>
                  </a:lnTo>
                  <a:lnTo>
                    <a:pt x="0" y="73446"/>
                  </a:lnTo>
                  <a:lnTo>
                    <a:pt x="698" y="86058"/>
                  </a:lnTo>
                  <a:lnTo>
                    <a:pt x="2804" y="98295"/>
                  </a:lnTo>
                  <a:lnTo>
                    <a:pt x="6354" y="109289"/>
                  </a:lnTo>
                  <a:lnTo>
                    <a:pt x="11411" y="117552"/>
                  </a:lnTo>
                  <a:lnTo>
                    <a:pt x="17844" y="122499"/>
                  </a:lnTo>
                  <a:lnTo>
                    <a:pt x="25078" y="124040"/>
                  </a:lnTo>
                  <a:lnTo>
                    <a:pt x="32231" y="122122"/>
                  </a:lnTo>
                  <a:lnTo>
                    <a:pt x="38807" y="117092"/>
                  </a:lnTo>
                  <a:lnTo>
                    <a:pt x="44523" y="109533"/>
                  </a:lnTo>
                  <a:lnTo>
                    <a:pt x="49138" y="100050"/>
                  </a:lnTo>
                  <a:lnTo>
                    <a:pt x="52673" y="89235"/>
                  </a:lnTo>
                  <a:lnTo>
                    <a:pt x="56189" y="79904"/>
                  </a:lnTo>
                  <a:lnTo>
                    <a:pt x="60445" y="75820"/>
                  </a:lnTo>
                  <a:lnTo>
                    <a:pt x="64528" y="76851"/>
                  </a:lnTo>
                  <a:lnTo>
                    <a:pt x="68280" y="81438"/>
                  </a:lnTo>
                  <a:lnTo>
                    <a:pt x="71876" y="87989"/>
                  </a:lnTo>
                  <a:lnTo>
                    <a:pt x="75971" y="95841"/>
                  </a:lnTo>
                  <a:lnTo>
                    <a:pt x="82048" y="106762"/>
                  </a:lnTo>
                  <a:lnTo>
                    <a:pt x="92567" y="12389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989886" y="4285098"/>
              <a:ext cx="52643" cy="94758"/>
            </a:xfrm>
            <a:custGeom>
              <a:avLst/>
              <a:gdLst/>
              <a:ahLst/>
              <a:cxnLst/>
              <a:rect l="0" t="0" r="0" b="0"/>
              <a:pathLst>
                <a:path w="52643" h="94758">
                  <a:moveTo>
                    <a:pt x="0" y="0"/>
                  </a:moveTo>
                  <a:lnTo>
                    <a:pt x="3000" y="8802"/>
                  </a:lnTo>
                  <a:lnTo>
                    <a:pt x="6423" y="17148"/>
                  </a:lnTo>
                  <a:lnTo>
                    <a:pt x="10619" y="25847"/>
                  </a:lnTo>
                  <a:lnTo>
                    <a:pt x="15519" y="34968"/>
                  </a:lnTo>
                  <a:lnTo>
                    <a:pt x="21000" y="44463"/>
                  </a:lnTo>
                  <a:lnTo>
                    <a:pt x="26922" y="54241"/>
                  </a:lnTo>
                  <a:lnTo>
                    <a:pt x="32861" y="63772"/>
                  </a:lnTo>
                  <a:lnTo>
                    <a:pt x="38707" y="73036"/>
                  </a:lnTo>
                  <a:lnTo>
                    <a:pt x="44970" y="82844"/>
                  </a:lnTo>
                  <a:lnTo>
                    <a:pt x="52642" y="9475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000414" y="4242984"/>
              <a:ext cx="105286" cy="379027"/>
            </a:xfrm>
            <a:custGeom>
              <a:avLst/>
              <a:gdLst/>
              <a:ahLst/>
              <a:cxnLst/>
              <a:rect l="0" t="0" r="0" b="0"/>
              <a:pathLst>
                <a:path w="105286" h="379027">
                  <a:moveTo>
                    <a:pt x="105285" y="0"/>
                  </a:moveTo>
                  <a:lnTo>
                    <a:pt x="99485" y="8869"/>
                  </a:lnTo>
                  <a:lnTo>
                    <a:pt x="94560" y="17855"/>
                  </a:lnTo>
                  <a:lnTo>
                    <a:pt x="90058" y="27851"/>
                  </a:lnTo>
                  <a:lnTo>
                    <a:pt x="85837" y="38831"/>
                  </a:lnTo>
                  <a:lnTo>
                    <a:pt x="81823" y="50643"/>
                  </a:lnTo>
                  <a:lnTo>
                    <a:pt x="77962" y="63096"/>
                  </a:lnTo>
                  <a:lnTo>
                    <a:pt x="74210" y="75862"/>
                  </a:lnTo>
                  <a:lnTo>
                    <a:pt x="70534" y="88495"/>
                  </a:lnTo>
                  <a:lnTo>
                    <a:pt x="66907" y="100772"/>
                  </a:lnTo>
                  <a:lnTo>
                    <a:pt x="63149" y="112980"/>
                  </a:lnTo>
                  <a:lnTo>
                    <a:pt x="58940" y="125782"/>
                  </a:lnTo>
                  <a:lnTo>
                    <a:pt x="54147" y="139512"/>
                  </a:lnTo>
                  <a:lnTo>
                    <a:pt x="48962" y="154176"/>
                  </a:lnTo>
                  <a:lnTo>
                    <a:pt x="43789" y="169631"/>
                  </a:lnTo>
                  <a:lnTo>
                    <a:pt x="38866" y="185704"/>
                  </a:lnTo>
                  <a:lnTo>
                    <a:pt x="34257" y="202396"/>
                  </a:lnTo>
                  <a:lnTo>
                    <a:pt x="29935" y="219886"/>
                  </a:lnTo>
                  <a:lnTo>
                    <a:pt x="25849" y="238197"/>
                  </a:lnTo>
                  <a:lnTo>
                    <a:pt x="22105" y="256899"/>
                  </a:lnTo>
                  <a:lnTo>
                    <a:pt x="18963" y="275227"/>
                  </a:lnTo>
                  <a:lnTo>
                    <a:pt x="16510" y="292767"/>
                  </a:lnTo>
                  <a:lnTo>
                    <a:pt x="14490" y="309250"/>
                  </a:lnTo>
                  <a:lnTo>
                    <a:pt x="12088" y="326202"/>
                  </a:lnTo>
                  <a:lnTo>
                    <a:pt x="7976" y="34734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126756" y="4421969"/>
              <a:ext cx="26900" cy="147399"/>
            </a:xfrm>
            <a:custGeom>
              <a:avLst/>
              <a:gdLst/>
              <a:ahLst/>
              <a:cxnLst/>
              <a:rect l="0" t="0" r="0" b="0"/>
              <a:pathLst>
                <a:path w="26900" h="147399">
                  <a:moveTo>
                    <a:pt x="0" y="0"/>
                  </a:moveTo>
                  <a:lnTo>
                    <a:pt x="5801" y="8868"/>
                  </a:lnTo>
                  <a:lnTo>
                    <a:pt x="10725" y="17854"/>
                  </a:lnTo>
                  <a:lnTo>
                    <a:pt x="15223" y="27850"/>
                  </a:lnTo>
                  <a:lnTo>
                    <a:pt x="19271" y="38831"/>
                  </a:lnTo>
                  <a:lnTo>
                    <a:pt x="22636" y="50642"/>
                  </a:lnTo>
                  <a:lnTo>
                    <a:pt x="25235" y="63092"/>
                  </a:lnTo>
                  <a:lnTo>
                    <a:pt x="26817" y="75684"/>
                  </a:lnTo>
                  <a:lnTo>
                    <a:pt x="26899" y="87668"/>
                  </a:lnTo>
                  <a:lnTo>
                    <a:pt x="25368" y="98679"/>
                  </a:lnTo>
                  <a:lnTo>
                    <a:pt x="22713" y="108602"/>
                  </a:lnTo>
                  <a:lnTo>
                    <a:pt x="19590" y="118476"/>
                  </a:lnTo>
                  <a:lnTo>
                    <a:pt x="15721" y="130279"/>
                  </a:lnTo>
                  <a:lnTo>
                    <a:pt x="10529" y="14739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260776" y="4115013"/>
              <a:ext cx="97608" cy="380656"/>
            </a:xfrm>
            <a:custGeom>
              <a:avLst/>
              <a:gdLst/>
              <a:ahLst/>
              <a:cxnLst/>
              <a:rect l="0" t="0" r="0" b="0"/>
              <a:pathLst>
                <a:path w="97608" h="380656">
                  <a:moveTo>
                    <a:pt x="76550" y="380655"/>
                  </a:moveTo>
                  <a:lnTo>
                    <a:pt x="73616" y="371787"/>
                  </a:lnTo>
                  <a:lnTo>
                    <a:pt x="70834" y="362800"/>
                  </a:lnTo>
                  <a:lnTo>
                    <a:pt x="67939" y="352805"/>
                  </a:lnTo>
                  <a:lnTo>
                    <a:pt x="65072" y="341824"/>
                  </a:lnTo>
                  <a:lnTo>
                    <a:pt x="62555" y="330012"/>
                  </a:lnTo>
                  <a:lnTo>
                    <a:pt x="60540" y="317554"/>
                  </a:lnTo>
                  <a:lnTo>
                    <a:pt x="58854" y="304616"/>
                  </a:lnTo>
                  <a:lnTo>
                    <a:pt x="57111" y="291335"/>
                  </a:lnTo>
                  <a:lnTo>
                    <a:pt x="55085" y="277818"/>
                  </a:lnTo>
                  <a:lnTo>
                    <a:pt x="52723" y="264303"/>
                  </a:lnTo>
                  <a:lnTo>
                    <a:pt x="50058" y="251149"/>
                  </a:lnTo>
                  <a:lnTo>
                    <a:pt x="47152" y="238518"/>
                  </a:lnTo>
                  <a:lnTo>
                    <a:pt x="44064" y="226240"/>
                  </a:lnTo>
                  <a:lnTo>
                    <a:pt x="40845" y="213921"/>
                  </a:lnTo>
                  <a:lnTo>
                    <a:pt x="37534" y="201338"/>
                  </a:lnTo>
                  <a:lnTo>
                    <a:pt x="34160" y="188598"/>
                  </a:lnTo>
                  <a:lnTo>
                    <a:pt x="30741" y="176038"/>
                  </a:lnTo>
                  <a:lnTo>
                    <a:pt x="27293" y="163841"/>
                  </a:lnTo>
                  <a:lnTo>
                    <a:pt x="23824" y="151870"/>
                  </a:lnTo>
                  <a:lnTo>
                    <a:pt x="20342" y="139766"/>
                  </a:lnTo>
                  <a:lnTo>
                    <a:pt x="16851" y="127326"/>
                  </a:lnTo>
                  <a:lnTo>
                    <a:pt x="13354" y="114513"/>
                  </a:lnTo>
                  <a:lnTo>
                    <a:pt x="9853" y="101373"/>
                  </a:lnTo>
                  <a:lnTo>
                    <a:pt x="6358" y="87973"/>
                  </a:lnTo>
                  <a:lnTo>
                    <a:pt x="3198" y="74380"/>
                  </a:lnTo>
                  <a:lnTo>
                    <a:pt x="987" y="60649"/>
                  </a:lnTo>
                  <a:lnTo>
                    <a:pt x="0" y="46838"/>
                  </a:lnTo>
                  <a:lnTo>
                    <a:pt x="661" y="33634"/>
                  </a:lnTo>
                  <a:lnTo>
                    <a:pt x="3690" y="22285"/>
                  </a:lnTo>
                  <a:lnTo>
                    <a:pt x="9248" y="13329"/>
                  </a:lnTo>
                  <a:lnTo>
                    <a:pt x="16879" y="6809"/>
                  </a:lnTo>
                  <a:lnTo>
                    <a:pt x="25821" y="2634"/>
                  </a:lnTo>
                  <a:lnTo>
                    <a:pt x="35490" y="493"/>
                  </a:lnTo>
                  <a:lnTo>
                    <a:pt x="45478" y="0"/>
                  </a:lnTo>
                  <a:lnTo>
                    <a:pt x="56651" y="858"/>
                  </a:lnTo>
                  <a:lnTo>
                    <a:pt x="72218" y="4252"/>
                  </a:lnTo>
                  <a:lnTo>
                    <a:pt x="97607" y="1215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221513" y="4327212"/>
              <a:ext cx="157928" cy="63172"/>
            </a:xfrm>
            <a:custGeom>
              <a:avLst/>
              <a:gdLst/>
              <a:ahLst/>
              <a:cxnLst/>
              <a:rect l="0" t="0" r="0" b="0"/>
              <a:pathLst>
                <a:path w="157928" h="63172">
                  <a:moveTo>
                    <a:pt x="157927" y="0"/>
                  </a:moveTo>
                  <a:lnTo>
                    <a:pt x="149059" y="2934"/>
                  </a:lnTo>
                  <a:lnTo>
                    <a:pt x="140072" y="5716"/>
                  </a:lnTo>
                  <a:lnTo>
                    <a:pt x="130081" y="8620"/>
                  </a:lnTo>
                  <a:lnTo>
                    <a:pt x="119273" y="11834"/>
                  </a:lnTo>
                  <a:lnTo>
                    <a:pt x="108110" y="15646"/>
                  </a:lnTo>
                  <a:lnTo>
                    <a:pt x="96905" y="20159"/>
                  </a:lnTo>
                  <a:lnTo>
                    <a:pt x="85793" y="25151"/>
                  </a:lnTo>
                  <a:lnTo>
                    <a:pt x="74808" y="30190"/>
                  </a:lnTo>
                  <a:lnTo>
                    <a:pt x="63947" y="35021"/>
                  </a:lnTo>
                  <a:lnTo>
                    <a:pt x="53255" y="39612"/>
                  </a:lnTo>
                  <a:lnTo>
                    <a:pt x="41582" y="44624"/>
                  </a:lnTo>
                  <a:lnTo>
                    <a:pt x="25665" y="5161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411025" y="435879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" y="0"/>
                  </a:moveTo>
                  <a:lnTo>
                    <a:pt x="1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7"/>
                  </a:lnTo>
                  <a:lnTo>
                    <a:pt x="2075" y="70251"/>
                  </a:lnTo>
                  <a:lnTo>
                    <a:pt x="3736" y="81500"/>
                  </a:lnTo>
                  <a:lnTo>
                    <a:pt x="5563" y="92926"/>
                  </a:lnTo>
                  <a:lnTo>
                    <a:pt x="7717" y="10664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411026" y="424298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479071" y="4348269"/>
              <a:ext cx="68826" cy="115814"/>
            </a:xfrm>
            <a:custGeom>
              <a:avLst/>
              <a:gdLst/>
              <a:ahLst/>
              <a:cxnLst/>
              <a:rect l="0" t="0" r="0" b="0"/>
              <a:pathLst>
                <a:path w="68826" h="115814">
                  <a:moveTo>
                    <a:pt x="68825" y="0"/>
                  </a:moveTo>
                  <a:lnTo>
                    <a:pt x="57157" y="134"/>
                  </a:lnTo>
                  <a:lnTo>
                    <a:pt x="46668" y="1415"/>
                  </a:lnTo>
                  <a:lnTo>
                    <a:pt x="36375" y="4012"/>
                  </a:lnTo>
                  <a:lnTo>
                    <a:pt x="26420" y="7905"/>
                  </a:lnTo>
                  <a:lnTo>
                    <a:pt x="17373" y="13186"/>
                  </a:lnTo>
                  <a:lnTo>
                    <a:pt x="9508" y="19763"/>
                  </a:lnTo>
                  <a:lnTo>
                    <a:pt x="3422" y="27091"/>
                  </a:lnTo>
                  <a:lnTo>
                    <a:pt x="150" y="34304"/>
                  </a:lnTo>
                  <a:lnTo>
                    <a:pt x="0" y="40925"/>
                  </a:lnTo>
                  <a:lnTo>
                    <a:pt x="2817" y="46839"/>
                  </a:lnTo>
                  <a:lnTo>
                    <a:pt x="8354" y="52120"/>
                  </a:lnTo>
                  <a:lnTo>
                    <a:pt x="16177" y="56897"/>
                  </a:lnTo>
                  <a:lnTo>
                    <a:pt x="25459" y="61463"/>
                  </a:lnTo>
                  <a:lnTo>
                    <a:pt x="35123" y="66230"/>
                  </a:lnTo>
                  <a:lnTo>
                    <a:pt x="44517" y="71408"/>
                  </a:lnTo>
                  <a:lnTo>
                    <a:pt x="52767" y="77026"/>
                  </a:lnTo>
                  <a:lnTo>
                    <a:pt x="58638" y="83022"/>
                  </a:lnTo>
                  <a:lnTo>
                    <a:pt x="61685" y="89311"/>
                  </a:lnTo>
                  <a:lnTo>
                    <a:pt x="61966" y="95652"/>
                  </a:lnTo>
                  <a:lnTo>
                    <a:pt x="59662" y="101675"/>
                  </a:lnTo>
                  <a:lnTo>
                    <a:pt x="55126" y="107181"/>
                  </a:lnTo>
                  <a:lnTo>
                    <a:pt x="48930" y="112025"/>
                  </a:lnTo>
                  <a:lnTo>
                    <a:pt x="40032" y="115363"/>
                  </a:lnTo>
                  <a:lnTo>
                    <a:pt x="26711" y="11581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558425" y="4179813"/>
              <a:ext cx="105285" cy="242157"/>
            </a:xfrm>
            <a:custGeom>
              <a:avLst/>
              <a:gdLst/>
              <a:ahLst/>
              <a:cxnLst/>
              <a:rect l="0" t="0" r="0" b="0"/>
              <a:pathLst>
                <a:path w="105285" h="242157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58"/>
                  </a:lnTo>
                  <a:lnTo>
                    <a:pt x="3863" y="46446"/>
                  </a:lnTo>
                  <a:lnTo>
                    <a:pt x="6179" y="58458"/>
                  </a:lnTo>
                  <a:lnTo>
                    <a:pt x="8846" y="70265"/>
                  </a:lnTo>
                  <a:lnTo>
                    <a:pt x="11770" y="81964"/>
                  </a:lnTo>
                  <a:lnTo>
                    <a:pt x="14877" y="93881"/>
                  </a:lnTo>
                  <a:lnTo>
                    <a:pt x="18112" y="106199"/>
                  </a:lnTo>
                  <a:lnTo>
                    <a:pt x="21436" y="119098"/>
                  </a:lnTo>
                  <a:lnTo>
                    <a:pt x="24821" y="132828"/>
                  </a:lnTo>
                  <a:lnTo>
                    <a:pt x="28246" y="147432"/>
                  </a:lnTo>
                  <a:lnTo>
                    <a:pt x="31699" y="162478"/>
                  </a:lnTo>
                  <a:lnTo>
                    <a:pt x="35171" y="177192"/>
                  </a:lnTo>
                  <a:lnTo>
                    <a:pt x="38655" y="191158"/>
                  </a:lnTo>
                  <a:lnTo>
                    <a:pt x="42147" y="204314"/>
                  </a:lnTo>
                  <a:lnTo>
                    <a:pt x="45646" y="216763"/>
                  </a:lnTo>
                  <a:lnTo>
                    <a:pt x="49128" y="228578"/>
                  </a:lnTo>
                  <a:lnTo>
                    <a:pt x="51894" y="237218"/>
                  </a:lnTo>
                  <a:lnTo>
                    <a:pt x="53211" y="239365"/>
                  </a:lnTo>
                  <a:lnTo>
                    <a:pt x="53611" y="236040"/>
                  </a:lnTo>
                  <a:lnTo>
                    <a:pt x="53934" y="229311"/>
                  </a:lnTo>
                  <a:lnTo>
                    <a:pt x="55067" y="221097"/>
                  </a:lnTo>
                  <a:lnTo>
                    <a:pt x="57390" y="212539"/>
                  </a:lnTo>
                  <a:lnTo>
                    <a:pt x="60906" y="204791"/>
                  </a:lnTo>
                  <a:lnTo>
                    <a:pt x="66269" y="199578"/>
                  </a:lnTo>
                  <a:lnTo>
                    <a:pt x="73323" y="197874"/>
                  </a:lnTo>
                  <a:lnTo>
                    <a:pt x="80101" y="199408"/>
                  </a:lnTo>
                  <a:lnTo>
                    <a:pt x="86038" y="203519"/>
                  </a:lnTo>
                  <a:lnTo>
                    <a:pt x="91084" y="209284"/>
                  </a:lnTo>
                  <a:lnTo>
                    <a:pt x="95650" y="216284"/>
                  </a:lnTo>
                  <a:lnTo>
                    <a:pt x="100137" y="226238"/>
                  </a:lnTo>
                  <a:lnTo>
                    <a:pt x="105284" y="24215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716352" y="4358798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10528" y="0"/>
                  </a:moveTo>
                  <a:lnTo>
                    <a:pt x="7662" y="8868"/>
                  </a:lnTo>
                  <a:lnTo>
                    <a:pt x="5519" y="17855"/>
                  </a:lnTo>
                  <a:lnTo>
                    <a:pt x="3917" y="27832"/>
                  </a:lnTo>
                  <a:lnTo>
                    <a:pt x="2733" y="38163"/>
                  </a:lnTo>
                  <a:lnTo>
                    <a:pt x="1755" y="48500"/>
                  </a:lnTo>
                  <a:lnTo>
                    <a:pt x="894" y="5975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684766" y="4221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764150" y="4337295"/>
              <a:ext cx="78545" cy="91352"/>
            </a:xfrm>
            <a:custGeom>
              <a:avLst/>
              <a:gdLst/>
              <a:ahLst/>
              <a:cxnLst/>
              <a:rect l="0" t="0" r="0" b="0"/>
              <a:pathLst>
                <a:path w="78545" h="91352">
                  <a:moveTo>
                    <a:pt x="4844" y="53088"/>
                  </a:moveTo>
                  <a:lnTo>
                    <a:pt x="7778" y="61957"/>
                  </a:lnTo>
                  <a:lnTo>
                    <a:pt x="10561" y="70943"/>
                  </a:lnTo>
                  <a:lnTo>
                    <a:pt x="13430" y="80861"/>
                  </a:lnTo>
                  <a:lnTo>
                    <a:pt x="15346" y="88966"/>
                  </a:lnTo>
                  <a:lnTo>
                    <a:pt x="14949" y="91351"/>
                  </a:lnTo>
                  <a:lnTo>
                    <a:pt x="12568" y="88356"/>
                  </a:lnTo>
                  <a:lnTo>
                    <a:pt x="9079" y="81535"/>
                  </a:lnTo>
                  <a:lnTo>
                    <a:pt x="5527" y="72191"/>
                  </a:lnTo>
                  <a:lnTo>
                    <a:pt x="2493" y="61220"/>
                  </a:lnTo>
                  <a:lnTo>
                    <a:pt x="463" y="49361"/>
                  </a:lnTo>
                  <a:lnTo>
                    <a:pt x="0" y="37291"/>
                  </a:lnTo>
                  <a:lnTo>
                    <a:pt x="1252" y="25399"/>
                  </a:lnTo>
                  <a:lnTo>
                    <a:pt x="4193" y="14627"/>
                  </a:lnTo>
                  <a:lnTo>
                    <a:pt x="8825" y="6509"/>
                  </a:lnTo>
                  <a:lnTo>
                    <a:pt x="14968" y="1651"/>
                  </a:lnTo>
                  <a:lnTo>
                    <a:pt x="22175" y="0"/>
                  </a:lnTo>
                  <a:lnTo>
                    <a:pt x="29841" y="1309"/>
                  </a:lnTo>
                  <a:lnTo>
                    <a:pt x="37578" y="5114"/>
                  </a:lnTo>
                  <a:lnTo>
                    <a:pt x="45058" y="10865"/>
                  </a:lnTo>
                  <a:lnTo>
                    <a:pt x="51928" y="18063"/>
                  </a:lnTo>
                  <a:lnTo>
                    <a:pt x="58060" y="26290"/>
                  </a:lnTo>
                  <a:lnTo>
                    <a:pt x="63363" y="34971"/>
                  </a:lnTo>
                  <a:lnTo>
                    <a:pt x="68202" y="44315"/>
                  </a:lnTo>
                  <a:lnTo>
                    <a:pt x="73001" y="56252"/>
                  </a:lnTo>
                  <a:lnTo>
                    <a:pt x="78544" y="7414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632124" y="4288451"/>
              <a:ext cx="319844" cy="417788"/>
            </a:xfrm>
            <a:custGeom>
              <a:avLst/>
              <a:gdLst/>
              <a:ahLst/>
              <a:cxnLst/>
              <a:rect l="0" t="0" r="0" b="0"/>
              <a:pathLst>
                <a:path w="319844" h="417788">
                  <a:moveTo>
                    <a:pt x="273741" y="133518"/>
                  </a:moveTo>
                  <a:lnTo>
                    <a:pt x="279542" y="127584"/>
                  </a:lnTo>
                  <a:lnTo>
                    <a:pt x="284466" y="121379"/>
                  </a:lnTo>
                  <a:lnTo>
                    <a:pt x="288959" y="114278"/>
                  </a:lnTo>
                  <a:lnTo>
                    <a:pt x="292834" y="106165"/>
                  </a:lnTo>
                  <a:lnTo>
                    <a:pt x="295551" y="96870"/>
                  </a:lnTo>
                  <a:lnTo>
                    <a:pt x="296907" y="86427"/>
                  </a:lnTo>
                  <a:lnTo>
                    <a:pt x="297008" y="75175"/>
                  </a:lnTo>
                  <a:lnTo>
                    <a:pt x="296090" y="63637"/>
                  </a:lnTo>
                  <a:lnTo>
                    <a:pt x="294396" y="52146"/>
                  </a:lnTo>
                  <a:lnTo>
                    <a:pt x="291972" y="40992"/>
                  </a:lnTo>
                  <a:lnTo>
                    <a:pt x="288675" y="30503"/>
                  </a:lnTo>
                  <a:lnTo>
                    <a:pt x="284493" y="20797"/>
                  </a:lnTo>
                  <a:lnTo>
                    <a:pt x="279381" y="12297"/>
                  </a:lnTo>
                  <a:lnTo>
                    <a:pt x="273193" y="5791"/>
                  </a:lnTo>
                  <a:lnTo>
                    <a:pt x="265967" y="1546"/>
                  </a:lnTo>
                  <a:lnTo>
                    <a:pt x="258352" y="0"/>
                  </a:lnTo>
                  <a:lnTo>
                    <a:pt x="251467" y="1990"/>
                  </a:lnTo>
                  <a:lnTo>
                    <a:pt x="245880" y="7625"/>
                  </a:lnTo>
                  <a:lnTo>
                    <a:pt x="241641" y="16273"/>
                  </a:lnTo>
                  <a:lnTo>
                    <a:pt x="238557" y="26958"/>
                  </a:lnTo>
                  <a:lnTo>
                    <a:pt x="236377" y="38909"/>
                  </a:lnTo>
                  <a:lnTo>
                    <a:pt x="235029" y="51468"/>
                  </a:lnTo>
                  <a:lnTo>
                    <a:pt x="234633" y="64031"/>
                  </a:lnTo>
                  <a:lnTo>
                    <a:pt x="235183" y="76276"/>
                  </a:lnTo>
                  <a:lnTo>
                    <a:pt x="236872" y="87800"/>
                  </a:lnTo>
                  <a:lnTo>
                    <a:pt x="240141" y="98021"/>
                  </a:lnTo>
                  <a:lnTo>
                    <a:pt x="245075" y="106732"/>
                  </a:lnTo>
                  <a:lnTo>
                    <a:pt x="251152" y="113413"/>
                  </a:lnTo>
                  <a:lnTo>
                    <a:pt x="257455" y="117097"/>
                  </a:lnTo>
                  <a:lnTo>
                    <a:pt x="263457" y="117586"/>
                  </a:lnTo>
                  <a:lnTo>
                    <a:pt x="269952" y="117101"/>
                  </a:lnTo>
                  <a:lnTo>
                    <a:pt x="277494" y="118943"/>
                  </a:lnTo>
                  <a:lnTo>
                    <a:pt x="284758" y="123882"/>
                  </a:lnTo>
                  <a:lnTo>
                    <a:pt x="291226" y="131838"/>
                  </a:lnTo>
                  <a:lnTo>
                    <a:pt x="296907" y="142375"/>
                  </a:lnTo>
                  <a:lnTo>
                    <a:pt x="301789" y="154936"/>
                  </a:lnTo>
                  <a:lnTo>
                    <a:pt x="305727" y="169005"/>
                  </a:lnTo>
                  <a:lnTo>
                    <a:pt x="308727" y="184152"/>
                  </a:lnTo>
                  <a:lnTo>
                    <a:pt x="311088" y="199891"/>
                  </a:lnTo>
                  <a:lnTo>
                    <a:pt x="313291" y="215682"/>
                  </a:lnTo>
                  <a:lnTo>
                    <a:pt x="315619" y="231224"/>
                  </a:lnTo>
                  <a:lnTo>
                    <a:pt x="317844" y="246269"/>
                  </a:lnTo>
                  <a:lnTo>
                    <a:pt x="319353" y="260534"/>
                  </a:lnTo>
                  <a:lnTo>
                    <a:pt x="319843" y="273941"/>
                  </a:lnTo>
                  <a:lnTo>
                    <a:pt x="319170" y="286421"/>
                  </a:lnTo>
                  <a:lnTo>
                    <a:pt x="317190" y="297818"/>
                  </a:lnTo>
                  <a:lnTo>
                    <a:pt x="313955" y="308150"/>
                  </a:lnTo>
                  <a:lnTo>
                    <a:pt x="309340" y="317412"/>
                  </a:lnTo>
                  <a:lnTo>
                    <a:pt x="302969" y="325496"/>
                  </a:lnTo>
                  <a:lnTo>
                    <a:pt x="294796" y="332451"/>
                  </a:lnTo>
                  <a:lnTo>
                    <a:pt x="285054" y="338292"/>
                  </a:lnTo>
                  <a:lnTo>
                    <a:pt x="274074" y="342925"/>
                  </a:lnTo>
                  <a:lnTo>
                    <a:pt x="262166" y="346418"/>
                  </a:lnTo>
                  <a:lnTo>
                    <a:pt x="249426" y="349122"/>
                  </a:lnTo>
                  <a:lnTo>
                    <a:pt x="235744" y="351560"/>
                  </a:lnTo>
                  <a:lnTo>
                    <a:pt x="221139" y="354058"/>
                  </a:lnTo>
                  <a:lnTo>
                    <a:pt x="205907" y="356738"/>
                  </a:lnTo>
                  <a:lnTo>
                    <a:pt x="190530" y="359617"/>
                  </a:lnTo>
                  <a:lnTo>
                    <a:pt x="175292" y="362667"/>
                  </a:lnTo>
                  <a:lnTo>
                    <a:pt x="160128" y="365851"/>
                  </a:lnTo>
                  <a:lnTo>
                    <a:pt x="144726" y="369134"/>
                  </a:lnTo>
                  <a:lnTo>
                    <a:pt x="128928" y="372488"/>
                  </a:lnTo>
                  <a:lnTo>
                    <a:pt x="113047" y="375891"/>
                  </a:lnTo>
                  <a:lnTo>
                    <a:pt x="97757" y="379329"/>
                  </a:lnTo>
                  <a:lnTo>
                    <a:pt x="83397" y="382795"/>
                  </a:lnTo>
                  <a:lnTo>
                    <a:pt x="69975" y="386445"/>
                  </a:lnTo>
                  <a:lnTo>
                    <a:pt x="57346" y="390581"/>
                  </a:lnTo>
                  <a:lnTo>
                    <a:pt x="45346" y="395320"/>
                  </a:lnTo>
                  <a:lnTo>
                    <a:pt x="34265" y="400320"/>
                  </a:lnTo>
                  <a:lnTo>
                    <a:pt x="23769" y="405364"/>
                  </a:lnTo>
                  <a:lnTo>
                    <a:pt x="12929" y="410897"/>
                  </a:lnTo>
                  <a:lnTo>
                    <a:pt x="0" y="41778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3990316" y="1926715"/>
            <a:ext cx="758037" cy="663296"/>
            <a:chOff x="3990316" y="1926715"/>
            <a:chExt cx="758037" cy="663296"/>
          </a:xfrm>
        </p:grpSpPr>
        <p:sp>
          <p:nvSpPr>
            <p:cNvPr id="176" name="Freeform 175"/>
            <p:cNvSpPr/>
            <p:nvPr/>
          </p:nvSpPr>
          <p:spPr>
            <a:xfrm>
              <a:off x="3990316" y="2084642"/>
              <a:ext cx="326369" cy="357970"/>
            </a:xfrm>
            <a:custGeom>
              <a:avLst/>
              <a:gdLst/>
              <a:ahLst/>
              <a:cxnLst/>
              <a:rect l="0" t="0" r="0" b="0"/>
              <a:pathLst>
                <a:path w="326369" h="357970">
                  <a:moveTo>
                    <a:pt x="10513" y="357969"/>
                  </a:moveTo>
                  <a:lnTo>
                    <a:pt x="7646" y="349034"/>
                  </a:lnTo>
                  <a:lnTo>
                    <a:pt x="5504" y="339407"/>
                  </a:lnTo>
                  <a:lnTo>
                    <a:pt x="3901" y="328115"/>
                  </a:lnTo>
                  <a:lnTo>
                    <a:pt x="2720" y="315275"/>
                  </a:lnTo>
                  <a:lnTo>
                    <a:pt x="1872" y="301147"/>
                  </a:lnTo>
                  <a:lnTo>
                    <a:pt x="1274" y="286022"/>
                  </a:lnTo>
                  <a:lnTo>
                    <a:pt x="860" y="270160"/>
                  </a:lnTo>
                  <a:lnTo>
                    <a:pt x="575" y="253772"/>
                  </a:lnTo>
                  <a:lnTo>
                    <a:pt x="382" y="237015"/>
                  </a:lnTo>
                  <a:lnTo>
                    <a:pt x="251" y="220003"/>
                  </a:lnTo>
                  <a:lnTo>
                    <a:pt x="163" y="202817"/>
                  </a:lnTo>
                  <a:lnTo>
                    <a:pt x="103" y="185516"/>
                  </a:lnTo>
                  <a:lnTo>
                    <a:pt x="64" y="168305"/>
                  </a:lnTo>
                  <a:lnTo>
                    <a:pt x="37" y="151515"/>
                  </a:lnTo>
                  <a:lnTo>
                    <a:pt x="19" y="135294"/>
                  </a:lnTo>
                  <a:lnTo>
                    <a:pt x="7" y="119620"/>
                  </a:lnTo>
                  <a:lnTo>
                    <a:pt x="0" y="104402"/>
                  </a:lnTo>
                  <a:lnTo>
                    <a:pt x="8" y="89559"/>
                  </a:lnTo>
                  <a:lnTo>
                    <a:pt x="523" y="75982"/>
                  </a:lnTo>
                  <a:lnTo>
                    <a:pt x="2466" y="65438"/>
                  </a:lnTo>
                  <a:lnTo>
                    <a:pt x="6220" y="58660"/>
                  </a:lnTo>
                  <a:lnTo>
                    <a:pt x="11523" y="55739"/>
                  </a:lnTo>
                  <a:lnTo>
                    <a:pt x="17763" y="56654"/>
                  </a:lnTo>
                  <a:lnTo>
                    <a:pt x="24482" y="60976"/>
                  </a:lnTo>
                  <a:lnTo>
                    <a:pt x="31583" y="68044"/>
                  </a:lnTo>
                  <a:lnTo>
                    <a:pt x="39248" y="77189"/>
                  </a:lnTo>
                  <a:lnTo>
                    <a:pt x="47539" y="87838"/>
                  </a:lnTo>
                  <a:lnTo>
                    <a:pt x="56070" y="99387"/>
                  </a:lnTo>
                  <a:lnTo>
                    <a:pt x="64118" y="111203"/>
                  </a:lnTo>
                  <a:lnTo>
                    <a:pt x="71313" y="122919"/>
                  </a:lnTo>
                  <a:lnTo>
                    <a:pt x="77789" y="134242"/>
                  </a:lnTo>
                  <a:lnTo>
                    <a:pt x="83979" y="144854"/>
                  </a:lnTo>
                  <a:lnTo>
                    <a:pt x="90187" y="154674"/>
                  </a:lnTo>
                  <a:lnTo>
                    <a:pt x="96697" y="164271"/>
                  </a:lnTo>
                  <a:lnTo>
                    <a:pt x="103840" y="174709"/>
                  </a:lnTo>
                  <a:lnTo>
                    <a:pt x="111723" y="186506"/>
                  </a:lnTo>
                  <a:lnTo>
                    <a:pt x="120122" y="199196"/>
                  </a:lnTo>
                  <a:lnTo>
                    <a:pt x="128598" y="211647"/>
                  </a:lnTo>
                  <a:lnTo>
                    <a:pt x="136893" y="223210"/>
                  </a:lnTo>
                  <a:lnTo>
                    <a:pt x="145088" y="233904"/>
                  </a:lnTo>
                  <a:lnTo>
                    <a:pt x="153503" y="244146"/>
                  </a:lnTo>
                  <a:lnTo>
                    <a:pt x="162317" y="254240"/>
                  </a:lnTo>
                  <a:lnTo>
                    <a:pt x="171711" y="263848"/>
                  </a:lnTo>
                  <a:lnTo>
                    <a:pt x="181936" y="272103"/>
                  </a:lnTo>
                  <a:lnTo>
                    <a:pt x="193038" y="278612"/>
                  </a:lnTo>
                  <a:lnTo>
                    <a:pt x="204750" y="283137"/>
                  </a:lnTo>
                  <a:lnTo>
                    <a:pt x="216603" y="285351"/>
                  </a:lnTo>
                  <a:lnTo>
                    <a:pt x="228306" y="285302"/>
                  </a:lnTo>
                  <a:lnTo>
                    <a:pt x="239432" y="282844"/>
                  </a:lnTo>
                  <a:lnTo>
                    <a:pt x="249372" y="277480"/>
                  </a:lnTo>
                  <a:lnTo>
                    <a:pt x="257904" y="269215"/>
                  </a:lnTo>
                  <a:lnTo>
                    <a:pt x="265141" y="258787"/>
                  </a:lnTo>
                  <a:lnTo>
                    <a:pt x="271325" y="247348"/>
                  </a:lnTo>
                  <a:lnTo>
                    <a:pt x="276713" y="235649"/>
                  </a:lnTo>
                  <a:lnTo>
                    <a:pt x="281521" y="223544"/>
                  </a:lnTo>
                  <a:lnTo>
                    <a:pt x="285919" y="210221"/>
                  </a:lnTo>
                  <a:lnTo>
                    <a:pt x="290032" y="195307"/>
                  </a:lnTo>
                  <a:lnTo>
                    <a:pt x="293950" y="179359"/>
                  </a:lnTo>
                  <a:lnTo>
                    <a:pt x="297734" y="163561"/>
                  </a:lnTo>
                  <a:lnTo>
                    <a:pt x="301428" y="148585"/>
                  </a:lnTo>
                  <a:lnTo>
                    <a:pt x="305061" y="134104"/>
                  </a:lnTo>
                  <a:lnTo>
                    <a:pt x="308653" y="119102"/>
                  </a:lnTo>
                  <a:lnTo>
                    <a:pt x="312214" y="103022"/>
                  </a:lnTo>
                  <a:lnTo>
                    <a:pt x="315600" y="86121"/>
                  </a:lnTo>
                  <a:lnTo>
                    <a:pt x="318853" y="67252"/>
                  </a:lnTo>
                  <a:lnTo>
                    <a:pt x="322261" y="41393"/>
                  </a:lnTo>
                  <a:lnTo>
                    <a:pt x="326368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358798" y="1926715"/>
              <a:ext cx="81515" cy="663296"/>
            </a:xfrm>
            <a:custGeom>
              <a:avLst/>
              <a:gdLst/>
              <a:ahLst/>
              <a:cxnLst/>
              <a:rect l="0" t="0" r="0" b="0"/>
              <a:pathLst>
                <a:path w="81515" h="663296">
                  <a:moveTo>
                    <a:pt x="73699" y="0"/>
                  </a:moveTo>
                  <a:lnTo>
                    <a:pt x="76566" y="8935"/>
                  </a:lnTo>
                  <a:lnTo>
                    <a:pt x="78708" y="18562"/>
                  </a:lnTo>
                  <a:lnTo>
                    <a:pt x="80306" y="29850"/>
                  </a:lnTo>
                  <a:lnTo>
                    <a:pt x="81314" y="42517"/>
                  </a:lnTo>
                  <a:lnTo>
                    <a:pt x="81514" y="55996"/>
                  </a:lnTo>
                  <a:lnTo>
                    <a:pt x="80863" y="69868"/>
                  </a:lnTo>
                  <a:lnTo>
                    <a:pt x="79625" y="83904"/>
                  </a:lnTo>
                  <a:lnTo>
                    <a:pt x="78261" y="97996"/>
                  </a:lnTo>
                  <a:lnTo>
                    <a:pt x="77046" y="112097"/>
                  </a:lnTo>
                  <a:lnTo>
                    <a:pt x="75912" y="126190"/>
                  </a:lnTo>
                  <a:lnTo>
                    <a:pt x="74544" y="140272"/>
                  </a:lnTo>
                  <a:lnTo>
                    <a:pt x="72772" y="154348"/>
                  </a:lnTo>
                  <a:lnTo>
                    <a:pt x="70581" y="168582"/>
                  </a:lnTo>
                  <a:lnTo>
                    <a:pt x="68031" y="183284"/>
                  </a:lnTo>
                  <a:lnTo>
                    <a:pt x="65207" y="198587"/>
                  </a:lnTo>
                  <a:lnTo>
                    <a:pt x="62344" y="214458"/>
                  </a:lnTo>
                  <a:lnTo>
                    <a:pt x="59808" y="230798"/>
                  </a:lnTo>
                  <a:lnTo>
                    <a:pt x="57769" y="247500"/>
                  </a:lnTo>
                  <a:lnTo>
                    <a:pt x="56062" y="264632"/>
                  </a:lnTo>
                  <a:lnTo>
                    <a:pt x="54302" y="282424"/>
                  </a:lnTo>
                  <a:lnTo>
                    <a:pt x="52263" y="300946"/>
                  </a:lnTo>
                  <a:lnTo>
                    <a:pt x="49892" y="319960"/>
                  </a:lnTo>
                  <a:lnTo>
                    <a:pt x="47221" y="339031"/>
                  </a:lnTo>
                  <a:lnTo>
                    <a:pt x="44310" y="357893"/>
                  </a:lnTo>
                  <a:lnTo>
                    <a:pt x="41219" y="376304"/>
                  </a:lnTo>
                  <a:lnTo>
                    <a:pt x="37999" y="393974"/>
                  </a:lnTo>
                  <a:lnTo>
                    <a:pt x="34691" y="410825"/>
                  </a:lnTo>
                  <a:lnTo>
                    <a:pt x="31488" y="427108"/>
                  </a:lnTo>
                  <a:lnTo>
                    <a:pt x="28717" y="443276"/>
                  </a:lnTo>
                  <a:lnTo>
                    <a:pt x="26517" y="459599"/>
                  </a:lnTo>
                  <a:lnTo>
                    <a:pt x="24701" y="476006"/>
                  </a:lnTo>
                  <a:lnTo>
                    <a:pt x="22867" y="492181"/>
                  </a:lnTo>
                  <a:lnTo>
                    <a:pt x="20779" y="507954"/>
                  </a:lnTo>
                  <a:lnTo>
                    <a:pt x="18374" y="523310"/>
                  </a:lnTo>
                  <a:lnTo>
                    <a:pt x="15681" y="538306"/>
                  </a:lnTo>
                  <a:lnTo>
                    <a:pt x="12759" y="553028"/>
                  </a:lnTo>
                  <a:lnTo>
                    <a:pt x="9832" y="567712"/>
                  </a:lnTo>
                  <a:lnTo>
                    <a:pt x="7252" y="582724"/>
                  </a:lnTo>
                  <a:lnTo>
                    <a:pt x="5189" y="598213"/>
                  </a:lnTo>
                  <a:lnTo>
                    <a:pt x="3633" y="613421"/>
                  </a:lnTo>
                  <a:lnTo>
                    <a:pt x="2337" y="628264"/>
                  </a:lnTo>
                  <a:lnTo>
                    <a:pt x="1191" y="644052"/>
                  </a:lnTo>
                  <a:lnTo>
                    <a:pt x="0" y="66329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516725" y="2070809"/>
              <a:ext cx="231628" cy="466559"/>
            </a:xfrm>
            <a:custGeom>
              <a:avLst/>
              <a:gdLst/>
              <a:ahLst/>
              <a:cxnLst/>
              <a:rect l="0" t="0" r="0" b="0"/>
              <a:pathLst>
                <a:path w="231628" h="466559">
                  <a:moveTo>
                    <a:pt x="0" y="434973"/>
                  </a:moveTo>
                  <a:lnTo>
                    <a:pt x="2934" y="423238"/>
                  </a:lnTo>
                  <a:lnTo>
                    <a:pt x="5716" y="412109"/>
                  </a:lnTo>
                  <a:lnTo>
                    <a:pt x="8616" y="400515"/>
                  </a:lnTo>
                  <a:lnTo>
                    <a:pt x="11656" y="388527"/>
                  </a:lnTo>
                  <a:lnTo>
                    <a:pt x="14821" y="376515"/>
                  </a:lnTo>
                  <a:lnTo>
                    <a:pt x="18080" y="364698"/>
                  </a:lnTo>
                  <a:lnTo>
                    <a:pt x="21246" y="352653"/>
                  </a:lnTo>
                  <a:lnTo>
                    <a:pt x="23988" y="339440"/>
                  </a:lnTo>
                  <a:lnTo>
                    <a:pt x="26164" y="324630"/>
                  </a:lnTo>
                  <a:lnTo>
                    <a:pt x="27793" y="308599"/>
                  </a:lnTo>
                  <a:lnTo>
                    <a:pt x="28969" y="292220"/>
                  </a:lnTo>
                  <a:lnTo>
                    <a:pt x="29802" y="276059"/>
                  </a:lnTo>
                  <a:lnTo>
                    <a:pt x="30550" y="260480"/>
                  </a:lnTo>
                  <a:lnTo>
                    <a:pt x="31592" y="245798"/>
                  </a:lnTo>
                  <a:lnTo>
                    <a:pt x="33108" y="232074"/>
                  </a:lnTo>
                  <a:lnTo>
                    <a:pt x="34942" y="219028"/>
                  </a:lnTo>
                  <a:lnTo>
                    <a:pt x="36713" y="206181"/>
                  </a:lnTo>
                  <a:lnTo>
                    <a:pt x="38198" y="193231"/>
                  </a:lnTo>
                  <a:lnTo>
                    <a:pt x="39346" y="180072"/>
                  </a:lnTo>
                  <a:lnTo>
                    <a:pt x="40191" y="166697"/>
                  </a:lnTo>
                  <a:lnTo>
                    <a:pt x="40797" y="153144"/>
                  </a:lnTo>
                  <a:lnTo>
                    <a:pt x="41392" y="139619"/>
                  </a:lnTo>
                  <a:lnTo>
                    <a:pt x="42330" y="126464"/>
                  </a:lnTo>
                  <a:lnTo>
                    <a:pt x="43782" y="113832"/>
                  </a:lnTo>
                  <a:lnTo>
                    <a:pt x="45742" y="101384"/>
                  </a:lnTo>
                  <a:lnTo>
                    <a:pt x="48130" y="88420"/>
                  </a:lnTo>
                  <a:lnTo>
                    <a:pt x="50847" y="74587"/>
                  </a:lnTo>
                  <a:lnTo>
                    <a:pt x="53806" y="60023"/>
                  </a:lnTo>
                  <a:lnTo>
                    <a:pt x="56938" y="45167"/>
                  </a:lnTo>
                  <a:lnTo>
                    <a:pt x="60200" y="30351"/>
                  </a:lnTo>
                  <a:lnTo>
                    <a:pt x="63881" y="16845"/>
                  </a:lnTo>
                  <a:lnTo>
                    <a:pt x="68570" y="6824"/>
                  </a:lnTo>
                  <a:lnTo>
                    <a:pt x="74502" y="1186"/>
                  </a:lnTo>
                  <a:lnTo>
                    <a:pt x="81437" y="0"/>
                  </a:lnTo>
                  <a:lnTo>
                    <a:pt x="88856" y="3144"/>
                  </a:lnTo>
                  <a:lnTo>
                    <a:pt x="96396" y="10069"/>
                  </a:lnTo>
                  <a:lnTo>
                    <a:pt x="103728" y="19849"/>
                  </a:lnTo>
                  <a:lnTo>
                    <a:pt x="110491" y="31426"/>
                  </a:lnTo>
                  <a:lnTo>
                    <a:pt x="116553" y="44040"/>
                  </a:lnTo>
                  <a:lnTo>
                    <a:pt x="121960" y="57076"/>
                  </a:lnTo>
                  <a:lnTo>
                    <a:pt x="126834" y="69972"/>
                  </a:lnTo>
                  <a:lnTo>
                    <a:pt x="131301" y="82466"/>
                  </a:lnTo>
                  <a:lnTo>
                    <a:pt x="135474" y="94839"/>
                  </a:lnTo>
                  <a:lnTo>
                    <a:pt x="139438" y="107761"/>
                  </a:lnTo>
                  <a:lnTo>
                    <a:pt x="143256" y="121571"/>
                  </a:lnTo>
                  <a:lnTo>
                    <a:pt x="146974" y="136121"/>
                  </a:lnTo>
                  <a:lnTo>
                    <a:pt x="150623" y="150969"/>
                  </a:lnTo>
                  <a:lnTo>
                    <a:pt x="154227" y="165811"/>
                  </a:lnTo>
                  <a:lnTo>
                    <a:pt x="157800" y="180524"/>
                  </a:lnTo>
                  <a:lnTo>
                    <a:pt x="161352" y="195082"/>
                  </a:lnTo>
                  <a:lnTo>
                    <a:pt x="164890" y="209501"/>
                  </a:lnTo>
                  <a:lnTo>
                    <a:pt x="168418" y="223810"/>
                  </a:lnTo>
                  <a:lnTo>
                    <a:pt x="171940" y="238038"/>
                  </a:lnTo>
                  <a:lnTo>
                    <a:pt x="175459" y="252201"/>
                  </a:lnTo>
                  <a:lnTo>
                    <a:pt x="178974" y="266156"/>
                  </a:lnTo>
                  <a:lnTo>
                    <a:pt x="182487" y="279606"/>
                  </a:lnTo>
                  <a:lnTo>
                    <a:pt x="185999" y="292436"/>
                  </a:lnTo>
                  <a:lnTo>
                    <a:pt x="189510" y="304848"/>
                  </a:lnTo>
                  <a:lnTo>
                    <a:pt x="193020" y="317257"/>
                  </a:lnTo>
                  <a:lnTo>
                    <a:pt x="196531" y="329909"/>
                  </a:lnTo>
                  <a:lnTo>
                    <a:pt x="200040" y="343035"/>
                  </a:lnTo>
                  <a:lnTo>
                    <a:pt x="203551" y="356919"/>
                  </a:lnTo>
                  <a:lnTo>
                    <a:pt x="207061" y="371626"/>
                  </a:lnTo>
                  <a:lnTo>
                    <a:pt x="210570" y="386742"/>
                  </a:lnTo>
                  <a:lnTo>
                    <a:pt x="214080" y="401502"/>
                  </a:lnTo>
                  <a:lnTo>
                    <a:pt x="217584" y="415486"/>
                  </a:lnTo>
                  <a:lnTo>
                    <a:pt x="220933" y="428186"/>
                  </a:lnTo>
                  <a:lnTo>
                    <a:pt x="224158" y="440085"/>
                  </a:lnTo>
                  <a:lnTo>
                    <a:pt x="227542" y="452224"/>
                  </a:lnTo>
                  <a:lnTo>
                    <a:pt x="231627" y="46655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548311" y="2358383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31586"/>
                  </a:moveTo>
                  <a:lnTo>
                    <a:pt x="117540" y="28652"/>
                  </a:lnTo>
                  <a:lnTo>
                    <a:pt x="109194" y="25869"/>
                  </a:lnTo>
                  <a:lnTo>
                    <a:pt x="100495" y="22970"/>
                  </a:lnTo>
                  <a:lnTo>
                    <a:pt x="91374" y="19929"/>
                  </a:lnTo>
                  <a:lnTo>
                    <a:pt x="81879" y="16764"/>
                  </a:lnTo>
                  <a:lnTo>
                    <a:pt x="72087" y="13505"/>
                  </a:lnTo>
                  <a:lnTo>
                    <a:pt x="61951" y="10328"/>
                  </a:lnTo>
                  <a:lnTo>
                    <a:pt x="49983" y="7240"/>
                  </a:lnTo>
                  <a:lnTo>
                    <a:pt x="31779" y="39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1" name="Group 250"/>
          <p:cNvGrpSpPr/>
          <p:nvPr/>
        </p:nvGrpSpPr>
        <p:grpSpPr>
          <a:xfrm>
            <a:off x="6151356" y="1810901"/>
            <a:ext cx="3761462" cy="1779317"/>
            <a:chOff x="6151356" y="1810901"/>
            <a:chExt cx="3761462" cy="1779317"/>
          </a:xfrm>
        </p:grpSpPr>
        <p:sp>
          <p:nvSpPr>
            <p:cNvPr id="181" name="Freeform 180"/>
            <p:cNvSpPr/>
            <p:nvPr/>
          </p:nvSpPr>
          <p:spPr>
            <a:xfrm>
              <a:off x="6213294" y="1810901"/>
              <a:ext cx="166976" cy="314433"/>
            </a:xfrm>
            <a:custGeom>
              <a:avLst/>
              <a:gdLst/>
              <a:ahLst/>
              <a:cxnLst/>
              <a:rect l="0" t="0" r="0" b="0"/>
              <a:pathLst>
                <a:path w="166976" h="314433">
                  <a:moveTo>
                    <a:pt x="19576" y="178985"/>
                  </a:moveTo>
                  <a:lnTo>
                    <a:pt x="16709" y="187920"/>
                  </a:lnTo>
                  <a:lnTo>
                    <a:pt x="14567" y="197547"/>
                  </a:lnTo>
                  <a:lnTo>
                    <a:pt x="12968" y="208839"/>
                  </a:lnTo>
                  <a:lnTo>
                    <a:pt x="11961" y="221679"/>
                  </a:lnTo>
                  <a:lnTo>
                    <a:pt x="11761" y="235807"/>
                  </a:lnTo>
                  <a:lnTo>
                    <a:pt x="12412" y="250927"/>
                  </a:lnTo>
                  <a:lnTo>
                    <a:pt x="13651" y="266616"/>
                  </a:lnTo>
                  <a:lnTo>
                    <a:pt x="15015" y="282356"/>
                  </a:lnTo>
                  <a:lnTo>
                    <a:pt x="16226" y="297775"/>
                  </a:lnTo>
                  <a:lnTo>
                    <a:pt x="17253" y="309809"/>
                  </a:lnTo>
                  <a:lnTo>
                    <a:pt x="17929" y="314432"/>
                  </a:lnTo>
                  <a:lnTo>
                    <a:pt x="17854" y="312465"/>
                  </a:lnTo>
                  <a:lnTo>
                    <a:pt x="16953" y="306016"/>
                  </a:lnTo>
                  <a:lnTo>
                    <a:pt x="15337" y="296747"/>
                  </a:lnTo>
                  <a:lnTo>
                    <a:pt x="13167" y="285730"/>
                  </a:lnTo>
                  <a:lnTo>
                    <a:pt x="10592" y="273625"/>
                  </a:lnTo>
                  <a:lnTo>
                    <a:pt x="7895" y="260835"/>
                  </a:lnTo>
                  <a:lnTo>
                    <a:pt x="5468" y="247609"/>
                  </a:lnTo>
                  <a:lnTo>
                    <a:pt x="3506" y="234098"/>
                  </a:lnTo>
                  <a:lnTo>
                    <a:pt x="2021" y="220237"/>
                  </a:lnTo>
                  <a:lnTo>
                    <a:pt x="941" y="205781"/>
                  </a:lnTo>
                  <a:lnTo>
                    <a:pt x="186" y="190656"/>
                  </a:lnTo>
                  <a:lnTo>
                    <a:pt x="0" y="175412"/>
                  </a:lnTo>
                  <a:lnTo>
                    <a:pt x="932" y="161089"/>
                  </a:lnTo>
                  <a:lnTo>
                    <a:pt x="3190" y="148200"/>
                  </a:lnTo>
                  <a:lnTo>
                    <a:pt x="6673" y="136750"/>
                  </a:lnTo>
                  <a:lnTo>
                    <a:pt x="11152" y="126516"/>
                  </a:lnTo>
                  <a:lnTo>
                    <a:pt x="16388" y="117225"/>
                  </a:lnTo>
                  <a:lnTo>
                    <a:pt x="22173" y="108628"/>
                  </a:lnTo>
                  <a:lnTo>
                    <a:pt x="28348" y="100525"/>
                  </a:lnTo>
                  <a:lnTo>
                    <a:pt x="34793" y="92768"/>
                  </a:lnTo>
                  <a:lnTo>
                    <a:pt x="41424" y="85249"/>
                  </a:lnTo>
                  <a:lnTo>
                    <a:pt x="48182" y="77894"/>
                  </a:lnTo>
                  <a:lnTo>
                    <a:pt x="55031" y="70648"/>
                  </a:lnTo>
                  <a:lnTo>
                    <a:pt x="62105" y="63478"/>
                  </a:lnTo>
                  <a:lnTo>
                    <a:pt x="69693" y="56357"/>
                  </a:lnTo>
                  <a:lnTo>
                    <a:pt x="77913" y="49274"/>
                  </a:lnTo>
                  <a:lnTo>
                    <a:pt x="86722" y="42383"/>
                  </a:lnTo>
                  <a:lnTo>
                    <a:pt x="96014" y="35982"/>
                  </a:lnTo>
                  <a:lnTo>
                    <a:pt x="105669" y="30196"/>
                  </a:lnTo>
                  <a:lnTo>
                    <a:pt x="115517" y="24944"/>
                  </a:lnTo>
                  <a:lnTo>
                    <a:pt x="126516" y="19409"/>
                  </a:lnTo>
                  <a:lnTo>
                    <a:pt x="141868" y="11988"/>
                  </a:lnTo>
                  <a:lnTo>
                    <a:pt x="166975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274984" y="2032000"/>
              <a:ext cx="73701" cy="31586"/>
            </a:xfrm>
            <a:custGeom>
              <a:avLst/>
              <a:gdLst/>
              <a:ahLst/>
              <a:cxnLst/>
              <a:rect l="0" t="0" r="0" b="0"/>
              <a:pathLst>
                <a:path w="73701" h="31586">
                  <a:moveTo>
                    <a:pt x="73700" y="0"/>
                  </a:moveTo>
                  <a:lnTo>
                    <a:pt x="64898" y="2933"/>
                  </a:lnTo>
                  <a:lnTo>
                    <a:pt x="56551" y="5715"/>
                  </a:lnTo>
                  <a:lnTo>
                    <a:pt x="47862" y="8615"/>
                  </a:lnTo>
                  <a:lnTo>
                    <a:pt x="39025" y="11695"/>
                  </a:lnTo>
                  <a:lnTo>
                    <a:pt x="29636" y="15426"/>
                  </a:lnTo>
                  <a:lnTo>
                    <a:pt x="17752" y="2125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365806" y="2070519"/>
              <a:ext cx="78667" cy="95179"/>
            </a:xfrm>
            <a:custGeom>
              <a:avLst/>
              <a:gdLst/>
              <a:ahLst/>
              <a:cxnLst/>
              <a:rect l="0" t="0" r="0" b="0"/>
              <a:pathLst>
                <a:path w="78667" h="95179">
                  <a:moveTo>
                    <a:pt x="67105" y="3595"/>
                  </a:moveTo>
                  <a:lnTo>
                    <a:pt x="58304" y="862"/>
                  </a:lnTo>
                  <a:lnTo>
                    <a:pt x="49957" y="0"/>
                  </a:lnTo>
                  <a:lnTo>
                    <a:pt x="41268" y="995"/>
                  </a:lnTo>
                  <a:lnTo>
                    <a:pt x="32493" y="3707"/>
                  </a:lnTo>
                  <a:lnTo>
                    <a:pt x="24294" y="8139"/>
                  </a:lnTo>
                  <a:lnTo>
                    <a:pt x="17014" y="14133"/>
                  </a:lnTo>
                  <a:lnTo>
                    <a:pt x="10823" y="21564"/>
                  </a:lnTo>
                  <a:lnTo>
                    <a:pt x="5891" y="30439"/>
                  </a:lnTo>
                  <a:lnTo>
                    <a:pt x="2183" y="40616"/>
                  </a:lnTo>
                  <a:lnTo>
                    <a:pt x="0" y="51532"/>
                  </a:lnTo>
                  <a:lnTo>
                    <a:pt x="32" y="62317"/>
                  </a:lnTo>
                  <a:lnTo>
                    <a:pt x="2463" y="72478"/>
                  </a:lnTo>
                  <a:lnTo>
                    <a:pt x="7025" y="81416"/>
                  </a:lnTo>
                  <a:lnTo>
                    <a:pt x="13293" y="88284"/>
                  </a:lnTo>
                  <a:lnTo>
                    <a:pt x="20835" y="92817"/>
                  </a:lnTo>
                  <a:lnTo>
                    <a:pt x="29133" y="95081"/>
                  </a:lnTo>
                  <a:lnTo>
                    <a:pt x="37607" y="95178"/>
                  </a:lnTo>
                  <a:lnTo>
                    <a:pt x="45923" y="93392"/>
                  </a:lnTo>
                  <a:lnTo>
                    <a:pt x="53809" y="89943"/>
                  </a:lnTo>
                  <a:lnTo>
                    <a:pt x="60959" y="84897"/>
                  </a:lnTo>
                  <a:lnTo>
                    <a:pt x="67277" y="78434"/>
                  </a:lnTo>
                  <a:lnTo>
                    <a:pt x="72521" y="70826"/>
                  </a:lnTo>
                  <a:lnTo>
                    <a:pt x="76222" y="62351"/>
                  </a:lnTo>
                  <a:lnTo>
                    <a:pt x="78261" y="53248"/>
                  </a:lnTo>
                  <a:lnTo>
                    <a:pt x="78666" y="43865"/>
                  </a:lnTo>
                  <a:lnTo>
                    <a:pt x="77426" y="34646"/>
                  </a:lnTo>
                  <a:lnTo>
                    <a:pt x="74704" y="25832"/>
                  </a:lnTo>
                  <a:lnTo>
                    <a:pt x="70701" y="17950"/>
                  </a:lnTo>
                  <a:lnTo>
                    <a:pt x="64963" y="11239"/>
                  </a:lnTo>
                  <a:lnTo>
                    <a:pt x="54754" y="6230"/>
                  </a:lnTo>
                  <a:lnTo>
                    <a:pt x="35520" y="359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484570" y="2042528"/>
              <a:ext cx="85857" cy="97531"/>
            </a:xfrm>
            <a:custGeom>
              <a:avLst/>
              <a:gdLst/>
              <a:ahLst/>
              <a:cxnLst/>
              <a:rect l="0" t="0" r="0" b="0"/>
              <a:pathLst>
                <a:path w="85857" h="97531">
                  <a:moveTo>
                    <a:pt x="64155" y="0"/>
                  </a:moveTo>
                  <a:lnTo>
                    <a:pt x="52555" y="134"/>
                  </a:lnTo>
                  <a:lnTo>
                    <a:pt x="42706" y="1415"/>
                  </a:lnTo>
                  <a:lnTo>
                    <a:pt x="33705" y="4012"/>
                  </a:lnTo>
                  <a:lnTo>
                    <a:pt x="25436" y="7905"/>
                  </a:lnTo>
                  <a:lnTo>
                    <a:pt x="18057" y="13186"/>
                  </a:lnTo>
                  <a:lnTo>
                    <a:pt x="11596" y="19772"/>
                  </a:lnTo>
                  <a:lnTo>
                    <a:pt x="6263" y="27445"/>
                  </a:lnTo>
                  <a:lnTo>
                    <a:pt x="2505" y="35956"/>
                  </a:lnTo>
                  <a:lnTo>
                    <a:pt x="428" y="45078"/>
                  </a:lnTo>
                  <a:lnTo>
                    <a:pt x="0" y="54471"/>
                  </a:lnTo>
                  <a:lnTo>
                    <a:pt x="1224" y="63696"/>
                  </a:lnTo>
                  <a:lnTo>
                    <a:pt x="3945" y="72519"/>
                  </a:lnTo>
                  <a:lnTo>
                    <a:pt x="8210" y="80577"/>
                  </a:lnTo>
                  <a:lnTo>
                    <a:pt x="14346" y="87311"/>
                  </a:lnTo>
                  <a:lnTo>
                    <a:pt x="22353" y="92533"/>
                  </a:lnTo>
                  <a:lnTo>
                    <a:pt x="31644" y="96056"/>
                  </a:lnTo>
                  <a:lnTo>
                    <a:pt x="41257" y="97530"/>
                  </a:lnTo>
                  <a:lnTo>
                    <a:pt x="50602" y="96961"/>
                  </a:lnTo>
                  <a:lnTo>
                    <a:pt x="59313" y="94479"/>
                  </a:lnTo>
                  <a:lnTo>
                    <a:pt x="67085" y="90155"/>
                  </a:lnTo>
                  <a:lnTo>
                    <a:pt x="73853" y="84208"/>
                  </a:lnTo>
                  <a:lnTo>
                    <a:pt x="79414" y="76794"/>
                  </a:lnTo>
                  <a:lnTo>
                    <a:pt x="83335" y="67924"/>
                  </a:lnTo>
                  <a:lnTo>
                    <a:pt x="85521" y="57751"/>
                  </a:lnTo>
                  <a:lnTo>
                    <a:pt x="85856" y="47006"/>
                  </a:lnTo>
                  <a:lnTo>
                    <a:pt x="84036" y="36867"/>
                  </a:lnTo>
                  <a:lnTo>
                    <a:pt x="80121" y="27948"/>
                  </a:lnTo>
                  <a:lnTo>
                    <a:pt x="74891" y="20467"/>
                  </a:lnTo>
                  <a:lnTo>
                    <a:pt x="69154" y="13781"/>
                  </a:lnTo>
                  <a:lnTo>
                    <a:pt x="62409" y="7313"/>
                  </a:lnTo>
                  <a:lnTo>
                    <a:pt x="53627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621796" y="1862677"/>
              <a:ext cx="116443" cy="274658"/>
            </a:xfrm>
            <a:custGeom>
              <a:avLst/>
              <a:gdLst/>
              <a:ahLst/>
              <a:cxnLst/>
              <a:rect l="0" t="0" r="0" b="0"/>
              <a:pathLst>
                <a:path w="116443" h="274658">
                  <a:moveTo>
                    <a:pt x="95385" y="232494"/>
                  </a:moveTo>
                  <a:lnTo>
                    <a:pt x="92384" y="223759"/>
                  </a:lnTo>
                  <a:lnTo>
                    <a:pt x="88961" y="216053"/>
                  </a:lnTo>
                  <a:lnTo>
                    <a:pt x="84757" y="208664"/>
                  </a:lnTo>
                  <a:lnTo>
                    <a:pt x="79512" y="201922"/>
                  </a:lnTo>
                  <a:lnTo>
                    <a:pt x="72733" y="196688"/>
                  </a:lnTo>
                  <a:lnTo>
                    <a:pt x="64305" y="193327"/>
                  </a:lnTo>
                  <a:lnTo>
                    <a:pt x="54738" y="191886"/>
                  </a:lnTo>
                  <a:lnTo>
                    <a:pt x="44943" y="192357"/>
                  </a:lnTo>
                  <a:lnTo>
                    <a:pt x="35478" y="194532"/>
                  </a:lnTo>
                  <a:lnTo>
                    <a:pt x="26687" y="198245"/>
                  </a:lnTo>
                  <a:lnTo>
                    <a:pt x="18863" y="203470"/>
                  </a:lnTo>
                  <a:lnTo>
                    <a:pt x="12058" y="210053"/>
                  </a:lnTo>
                  <a:lnTo>
                    <a:pt x="6474" y="217741"/>
                  </a:lnTo>
                  <a:lnTo>
                    <a:pt x="2538" y="226271"/>
                  </a:lnTo>
                  <a:lnTo>
                    <a:pt x="341" y="235406"/>
                  </a:lnTo>
                  <a:lnTo>
                    <a:pt x="0" y="244640"/>
                  </a:lnTo>
                  <a:lnTo>
                    <a:pt x="1814" y="253226"/>
                  </a:lnTo>
                  <a:lnTo>
                    <a:pt x="5739" y="260803"/>
                  </a:lnTo>
                  <a:lnTo>
                    <a:pt x="11458" y="267041"/>
                  </a:lnTo>
                  <a:lnTo>
                    <a:pt x="18577" y="271482"/>
                  </a:lnTo>
                  <a:lnTo>
                    <a:pt x="26726" y="274051"/>
                  </a:lnTo>
                  <a:lnTo>
                    <a:pt x="35448" y="274657"/>
                  </a:lnTo>
                  <a:lnTo>
                    <a:pt x="44216" y="273028"/>
                  </a:lnTo>
                  <a:lnTo>
                    <a:pt x="52736" y="269230"/>
                  </a:lnTo>
                  <a:lnTo>
                    <a:pt x="60930" y="263598"/>
                  </a:lnTo>
                  <a:lnTo>
                    <a:pt x="68820" y="256538"/>
                  </a:lnTo>
                  <a:lnTo>
                    <a:pt x="76454" y="248420"/>
                  </a:lnTo>
                  <a:lnTo>
                    <a:pt x="83565" y="239379"/>
                  </a:lnTo>
                  <a:lnTo>
                    <a:pt x="89589" y="229333"/>
                  </a:lnTo>
                  <a:lnTo>
                    <a:pt x="94314" y="218318"/>
                  </a:lnTo>
                  <a:lnTo>
                    <a:pt x="97995" y="206481"/>
                  </a:lnTo>
                  <a:lnTo>
                    <a:pt x="101164" y="194003"/>
                  </a:lnTo>
                  <a:lnTo>
                    <a:pt x="104183" y="181052"/>
                  </a:lnTo>
                  <a:lnTo>
                    <a:pt x="107061" y="167761"/>
                  </a:lnTo>
                  <a:lnTo>
                    <a:pt x="109548" y="154233"/>
                  </a:lnTo>
                  <a:lnTo>
                    <a:pt x="111515" y="140536"/>
                  </a:lnTo>
                  <a:lnTo>
                    <a:pt x="112821" y="126557"/>
                  </a:lnTo>
                  <a:lnTo>
                    <a:pt x="113240" y="112028"/>
                  </a:lnTo>
                  <a:lnTo>
                    <a:pt x="112744" y="96846"/>
                  </a:lnTo>
                  <a:lnTo>
                    <a:pt x="111613" y="81226"/>
                  </a:lnTo>
                  <a:lnTo>
                    <a:pt x="110323" y="65587"/>
                  </a:lnTo>
                  <a:lnTo>
                    <a:pt x="109155" y="50187"/>
                  </a:lnTo>
                  <a:lnTo>
                    <a:pt x="107881" y="35423"/>
                  </a:lnTo>
                  <a:lnTo>
                    <a:pt x="105887" y="21887"/>
                  </a:lnTo>
                  <a:lnTo>
                    <a:pt x="102871" y="9856"/>
                  </a:lnTo>
                  <a:lnTo>
                    <a:pt x="98675" y="1653"/>
                  </a:lnTo>
                  <a:lnTo>
                    <a:pt x="93960" y="0"/>
                  </a:lnTo>
                  <a:lnTo>
                    <a:pt x="89918" y="3601"/>
                  </a:lnTo>
                  <a:lnTo>
                    <a:pt x="86475" y="10768"/>
                  </a:lnTo>
                  <a:lnTo>
                    <a:pt x="83457" y="20449"/>
                  </a:lnTo>
                  <a:lnTo>
                    <a:pt x="80963" y="32146"/>
                  </a:lnTo>
                  <a:lnTo>
                    <a:pt x="79035" y="45460"/>
                  </a:lnTo>
                  <a:lnTo>
                    <a:pt x="77780" y="60012"/>
                  </a:lnTo>
                  <a:lnTo>
                    <a:pt x="77406" y="75477"/>
                  </a:lnTo>
                  <a:lnTo>
                    <a:pt x="77942" y="91588"/>
                  </a:lnTo>
                  <a:lnTo>
                    <a:pt x="79273" y="107987"/>
                  </a:lnTo>
                  <a:lnTo>
                    <a:pt x="81231" y="124226"/>
                  </a:lnTo>
                  <a:lnTo>
                    <a:pt x="83656" y="140070"/>
                  </a:lnTo>
                  <a:lnTo>
                    <a:pt x="86420" y="155319"/>
                  </a:lnTo>
                  <a:lnTo>
                    <a:pt x="89420" y="169721"/>
                  </a:lnTo>
                  <a:lnTo>
                    <a:pt x="92584" y="183220"/>
                  </a:lnTo>
                  <a:lnTo>
                    <a:pt x="95901" y="195859"/>
                  </a:lnTo>
                  <a:lnTo>
                    <a:pt x="99845" y="209135"/>
                  </a:lnTo>
                  <a:lnTo>
                    <a:pt x="105879" y="226450"/>
                  </a:lnTo>
                  <a:lnTo>
                    <a:pt x="116442" y="25355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917670" y="2056604"/>
              <a:ext cx="84436" cy="245419"/>
            </a:xfrm>
            <a:custGeom>
              <a:avLst/>
              <a:gdLst/>
              <a:ahLst/>
              <a:cxnLst/>
              <a:rect l="0" t="0" r="0" b="0"/>
              <a:pathLst>
                <a:path w="84436" h="245419">
                  <a:moveTo>
                    <a:pt x="10081" y="59623"/>
                  </a:moveTo>
                  <a:lnTo>
                    <a:pt x="7214" y="68492"/>
                  </a:lnTo>
                  <a:lnTo>
                    <a:pt x="5072" y="77479"/>
                  </a:lnTo>
                  <a:lnTo>
                    <a:pt x="3473" y="87469"/>
                  </a:lnTo>
                  <a:lnTo>
                    <a:pt x="2465" y="98277"/>
                  </a:lnTo>
                  <a:lnTo>
                    <a:pt x="2265" y="109440"/>
                  </a:lnTo>
                  <a:lnTo>
                    <a:pt x="2921" y="120650"/>
                  </a:lnTo>
                  <a:lnTo>
                    <a:pt x="4333" y="131935"/>
                  </a:lnTo>
                  <a:lnTo>
                    <a:pt x="6346" y="143568"/>
                  </a:lnTo>
                  <a:lnTo>
                    <a:pt x="8803" y="155687"/>
                  </a:lnTo>
                  <a:lnTo>
                    <a:pt x="11418" y="168282"/>
                  </a:lnTo>
                  <a:lnTo>
                    <a:pt x="13785" y="181276"/>
                  </a:lnTo>
                  <a:lnTo>
                    <a:pt x="15712" y="194573"/>
                  </a:lnTo>
                  <a:lnTo>
                    <a:pt x="17343" y="207927"/>
                  </a:lnTo>
                  <a:lnTo>
                    <a:pt x="19053" y="220965"/>
                  </a:lnTo>
                  <a:lnTo>
                    <a:pt x="21029" y="233437"/>
                  </a:lnTo>
                  <a:lnTo>
                    <a:pt x="22366" y="242708"/>
                  </a:lnTo>
                  <a:lnTo>
                    <a:pt x="21997" y="245418"/>
                  </a:lnTo>
                  <a:lnTo>
                    <a:pt x="20453" y="242466"/>
                  </a:lnTo>
                  <a:lnTo>
                    <a:pt x="18375" y="235618"/>
                  </a:lnTo>
                  <a:lnTo>
                    <a:pt x="16333" y="226239"/>
                  </a:lnTo>
                  <a:lnTo>
                    <a:pt x="14610" y="215236"/>
                  </a:lnTo>
                  <a:lnTo>
                    <a:pt x="13108" y="203352"/>
                  </a:lnTo>
                  <a:lnTo>
                    <a:pt x="11482" y="191264"/>
                  </a:lnTo>
                  <a:lnTo>
                    <a:pt x="9535" y="179333"/>
                  </a:lnTo>
                  <a:lnTo>
                    <a:pt x="7395" y="167515"/>
                  </a:lnTo>
                  <a:lnTo>
                    <a:pt x="5411" y="155501"/>
                  </a:lnTo>
                  <a:lnTo>
                    <a:pt x="3778" y="143115"/>
                  </a:lnTo>
                  <a:lnTo>
                    <a:pt x="2530" y="130336"/>
                  </a:lnTo>
                  <a:lnTo>
                    <a:pt x="1616" y="117216"/>
                  </a:lnTo>
                  <a:lnTo>
                    <a:pt x="967" y="103829"/>
                  </a:lnTo>
                  <a:lnTo>
                    <a:pt x="516" y="90245"/>
                  </a:lnTo>
                  <a:lnTo>
                    <a:pt x="203" y="76519"/>
                  </a:lnTo>
                  <a:lnTo>
                    <a:pt x="0" y="62703"/>
                  </a:lnTo>
                  <a:lnTo>
                    <a:pt x="202" y="49155"/>
                  </a:lnTo>
                  <a:lnTo>
                    <a:pt x="1401" y="36511"/>
                  </a:lnTo>
                  <a:lnTo>
                    <a:pt x="3851" y="25058"/>
                  </a:lnTo>
                  <a:lnTo>
                    <a:pt x="7804" y="15234"/>
                  </a:lnTo>
                  <a:lnTo>
                    <a:pt x="13665" y="7763"/>
                  </a:lnTo>
                  <a:lnTo>
                    <a:pt x="21454" y="2821"/>
                  </a:lnTo>
                  <a:lnTo>
                    <a:pt x="30584" y="282"/>
                  </a:lnTo>
                  <a:lnTo>
                    <a:pt x="40080" y="0"/>
                  </a:lnTo>
                  <a:lnTo>
                    <a:pt x="49343" y="1662"/>
                  </a:lnTo>
                  <a:lnTo>
                    <a:pt x="57999" y="5028"/>
                  </a:lnTo>
                  <a:lnTo>
                    <a:pt x="65732" y="10019"/>
                  </a:lnTo>
                  <a:lnTo>
                    <a:pt x="72474" y="16444"/>
                  </a:lnTo>
                  <a:lnTo>
                    <a:pt x="78018" y="24027"/>
                  </a:lnTo>
                  <a:lnTo>
                    <a:pt x="81927" y="32486"/>
                  </a:lnTo>
                  <a:lnTo>
                    <a:pt x="84105" y="41578"/>
                  </a:lnTo>
                  <a:lnTo>
                    <a:pt x="84435" y="50954"/>
                  </a:lnTo>
                  <a:lnTo>
                    <a:pt x="82612" y="60168"/>
                  </a:lnTo>
                  <a:lnTo>
                    <a:pt x="78682" y="68988"/>
                  </a:lnTo>
                  <a:lnTo>
                    <a:pt x="72958" y="77214"/>
                  </a:lnTo>
                  <a:lnTo>
                    <a:pt x="65837" y="84594"/>
                  </a:lnTo>
                  <a:lnTo>
                    <a:pt x="57696" y="91073"/>
                  </a:lnTo>
                  <a:lnTo>
                    <a:pt x="49285" y="96610"/>
                  </a:lnTo>
                  <a:lnTo>
                    <a:pt x="40902" y="101631"/>
                  </a:lnTo>
                  <a:lnTo>
                    <a:pt x="31819" y="106580"/>
                  </a:lnTo>
                  <a:lnTo>
                    <a:pt x="20610" y="11226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054093" y="2021471"/>
              <a:ext cx="73700" cy="109320"/>
            </a:xfrm>
            <a:custGeom>
              <a:avLst/>
              <a:gdLst/>
              <a:ahLst/>
              <a:cxnLst/>
              <a:rect l="0" t="0" r="0" b="0"/>
              <a:pathLst>
                <a:path w="73700" h="109320">
                  <a:moveTo>
                    <a:pt x="0" y="73700"/>
                  </a:moveTo>
                  <a:lnTo>
                    <a:pt x="2935" y="82501"/>
                  </a:lnTo>
                  <a:lnTo>
                    <a:pt x="5717" y="90848"/>
                  </a:lnTo>
                  <a:lnTo>
                    <a:pt x="8576" y="99495"/>
                  </a:lnTo>
                  <a:lnTo>
                    <a:pt x="10185" y="106683"/>
                  </a:lnTo>
                  <a:lnTo>
                    <a:pt x="9378" y="109319"/>
                  </a:lnTo>
                  <a:lnTo>
                    <a:pt x="7562" y="106762"/>
                  </a:lnTo>
                  <a:lnTo>
                    <a:pt x="5700" y="99868"/>
                  </a:lnTo>
                  <a:lnTo>
                    <a:pt x="4469" y="90055"/>
                  </a:lnTo>
                  <a:lnTo>
                    <a:pt x="4552" y="78869"/>
                  </a:lnTo>
                  <a:lnTo>
                    <a:pt x="6174" y="67275"/>
                  </a:lnTo>
                  <a:lnTo>
                    <a:pt x="9365" y="55880"/>
                  </a:lnTo>
                  <a:lnTo>
                    <a:pt x="14166" y="45141"/>
                  </a:lnTo>
                  <a:lnTo>
                    <a:pt x="20423" y="35221"/>
                  </a:lnTo>
                  <a:lnTo>
                    <a:pt x="27794" y="26358"/>
                  </a:lnTo>
                  <a:lnTo>
                    <a:pt x="36770" y="18120"/>
                  </a:lnTo>
                  <a:lnTo>
                    <a:pt x="50372" y="9785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169099" y="2053057"/>
              <a:ext cx="87307" cy="94987"/>
            </a:xfrm>
            <a:custGeom>
              <a:avLst/>
              <a:gdLst/>
              <a:ahLst/>
              <a:cxnLst/>
              <a:rect l="0" t="0" r="0" b="0"/>
              <a:pathLst>
                <a:path w="87307" h="94987">
                  <a:moveTo>
                    <a:pt x="63978" y="10528"/>
                  </a:moveTo>
                  <a:lnTo>
                    <a:pt x="52378" y="10662"/>
                  </a:lnTo>
                  <a:lnTo>
                    <a:pt x="42529" y="11942"/>
                  </a:lnTo>
                  <a:lnTo>
                    <a:pt x="33528" y="14540"/>
                  </a:lnTo>
                  <a:lnTo>
                    <a:pt x="25259" y="18433"/>
                  </a:lnTo>
                  <a:lnTo>
                    <a:pt x="17880" y="23714"/>
                  </a:lnTo>
                  <a:lnTo>
                    <a:pt x="11420" y="30300"/>
                  </a:lnTo>
                  <a:lnTo>
                    <a:pt x="6087" y="37973"/>
                  </a:lnTo>
                  <a:lnTo>
                    <a:pt x="2329" y="46484"/>
                  </a:lnTo>
                  <a:lnTo>
                    <a:pt x="256" y="55601"/>
                  </a:lnTo>
                  <a:lnTo>
                    <a:pt x="0" y="64822"/>
                  </a:lnTo>
                  <a:lnTo>
                    <a:pt x="1873" y="73398"/>
                  </a:lnTo>
                  <a:lnTo>
                    <a:pt x="5842" y="80967"/>
                  </a:lnTo>
                  <a:lnTo>
                    <a:pt x="11760" y="87200"/>
                  </a:lnTo>
                  <a:lnTo>
                    <a:pt x="19546" y="91638"/>
                  </a:lnTo>
                  <a:lnTo>
                    <a:pt x="28956" y="94209"/>
                  </a:lnTo>
                  <a:lnTo>
                    <a:pt x="39339" y="94986"/>
                  </a:lnTo>
                  <a:lnTo>
                    <a:pt x="49759" y="94004"/>
                  </a:lnTo>
                  <a:lnTo>
                    <a:pt x="59677" y="91450"/>
                  </a:lnTo>
                  <a:lnTo>
                    <a:pt x="68621" y="87297"/>
                  </a:lnTo>
                  <a:lnTo>
                    <a:pt x="76023" y="81237"/>
                  </a:lnTo>
                  <a:lnTo>
                    <a:pt x="81730" y="73282"/>
                  </a:lnTo>
                  <a:lnTo>
                    <a:pt x="85595" y="64026"/>
                  </a:lnTo>
                  <a:lnTo>
                    <a:pt x="87306" y="54437"/>
                  </a:lnTo>
                  <a:lnTo>
                    <a:pt x="86900" y="45108"/>
                  </a:lnTo>
                  <a:lnTo>
                    <a:pt x="84529" y="36406"/>
                  </a:lnTo>
                  <a:lnTo>
                    <a:pt x="80280" y="28642"/>
                  </a:lnTo>
                  <a:lnTo>
                    <a:pt x="74403" y="21874"/>
                  </a:lnTo>
                  <a:lnTo>
                    <a:pt x="67684" y="16126"/>
                  </a:lnTo>
                  <a:lnTo>
                    <a:pt x="60703" y="10932"/>
                  </a:lnTo>
                  <a:lnTo>
                    <a:pt x="52855" y="5836"/>
                  </a:lnTo>
                  <a:lnTo>
                    <a:pt x="42922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313952" y="1899741"/>
              <a:ext cx="119168" cy="241728"/>
            </a:xfrm>
            <a:custGeom>
              <a:avLst/>
              <a:gdLst/>
              <a:ahLst/>
              <a:cxnLst/>
              <a:rect l="0" t="0" r="0" b="0"/>
              <a:pathLst>
                <a:path w="119168" h="241728">
                  <a:moveTo>
                    <a:pt x="55996" y="227015"/>
                  </a:moveTo>
                  <a:lnTo>
                    <a:pt x="58796" y="218214"/>
                  </a:lnTo>
                  <a:lnTo>
                    <a:pt x="60297" y="209867"/>
                  </a:lnTo>
                  <a:lnTo>
                    <a:pt x="60595" y="201173"/>
                  </a:lnTo>
                  <a:lnTo>
                    <a:pt x="59571" y="192225"/>
                  </a:lnTo>
                  <a:lnTo>
                    <a:pt x="56806" y="183378"/>
                  </a:lnTo>
                  <a:lnTo>
                    <a:pt x="52230" y="174858"/>
                  </a:lnTo>
                  <a:lnTo>
                    <a:pt x="46070" y="167360"/>
                  </a:lnTo>
                  <a:lnTo>
                    <a:pt x="38654" y="162077"/>
                  </a:lnTo>
                  <a:lnTo>
                    <a:pt x="30313" y="159468"/>
                  </a:lnTo>
                  <a:lnTo>
                    <a:pt x="21801" y="159670"/>
                  </a:lnTo>
                  <a:lnTo>
                    <a:pt x="14241" y="162840"/>
                  </a:lnTo>
                  <a:lnTo>
                    <a:pt x="8172" y="168746"/>
                  </a:lnTo>
                  <a:lnTo>
                    <a:pt x="3762" y="176742"/>
                  </a:lnTo>
                  <a:lnTo>
                    <a:pt x="1086" y="185994"/>
                  </a:lnTo>
                  <a:lnTo>
                    <a:pt x="0" y="195903"/>
                  </a:lnTo>
                  <a:lnTo>
                    <a:pt x="540" y="205974"/>
                  </a:lnTo>
                  <a:lnTo>
                    <a:pt x="3013" y="215728"/>
                  </a:lnTo>
                  <a:lnTo>
                    <a:pt x="7408" y="224932"/>
                  </a:lnTo>
                  <a:lnTo>
                    <a:pt x="13288" y="232924"/>
                  </a:lnTo>
                  <a:lnTo>
                    <a:pt x="19989" y="238557"/>
                  </a:lnTo>
                  <a:lnTo>
                    <a:pt x="27047" y="241417"/>
                  </a:lnTo>
                  <a:lnTo>
                    <a:pt x="34225" y="241727"/>
                  </a:lnTo>
                  <a:lnTo>
                    <a:pt x="41417" y="239967"/>
                  </a:lnTo>
                  <a:lnTo>
                    <a:pt x="48579" y="236634"/>
                  </a:lnTo>
                  <a:lnTo>
                    <a:pt x="55540" y="231995"/>
                  </a:lnTo>
                  <a:lnTo>
                    <a:pt x="61996" y="226074"/>
                  </a:lnTo>
                  <a:lnTo>
                    <a:pt x="67818" y="218984"/>
                  </a:lnTo>
                  <a:lnTo>
                    <a:pt x="72881" y="210769"/>
                  </a:lnTo>
                  <a:lnTo>
                    <a:pt x="76984" y="201345"/>
                  </a:lnTo>
                  <a:lnTo>
                    <a:pt x="80119" y="190780"/>
                  </a:lnTo>
                  <a:lnTo>
                    <a:pt x="82580" y="179260"/>
                  </a:lnTo>
                  <a:lnTo>
                    <a:pt x="84856" y="167003"/>
                  </a:lnTo>
                  <a:lnTo>
                    <a:pt x="87240" y="154197"/>
                  </a:lnTo>
                  <a:lnTo>
                    <a:pt x="89674" y="140837"/>
                  </a:lnTo>
                  <a:lnTo>
                    <a:pt x="91855" y="126730"/>
                  </a:lnTo>
                  <a:lnTo>
                    <a:pt x="93619" y="111830"/>
                  </a:lnTo>
                  <a:lnTo>
                    <a:pt x="94957" y="96231"/>
                  </a:lnTo>
                  <a:lnTo>
                    <a:pt x="95929" y="80074"/>
                  </a:lnTo>
                  <a:lnTo>
                    <a:pt x="96612" y="63504"/>
                  </a:lnTo>
                  <a:lnTo>
                    <a:pt x="96917" y="46800"/>
                  </a:lnTo>
                  <a:lnTo>
                    <a:pt x="96597" y="30360"/>
                  </a:lnTo>
                  <a:lnTo>
                    <a:pt x="95566" y="14483"/>
                  </a:lnTo>
                  <a:lnTo>
                    <a:pt x="93818" y="2903"/>
                  </a:lnTo>
                  <a:lnTo>
                    <a:pt x="91806" y="0"/>
                  </a:lnTo>
                  <a:lnTo>
                    <a:pt x="90275" y="3852"/>
                  </a:lnTo>
                  <a:lnTo>
                    <a:pt x="89278" y="11868"/>
                  </a:lnTo>
                  <a:lnTo>
                    <a:pt x="88655" y="22487"/>
                  </a:lnTo>
                  <a:lnTo>
                    <a:pt x="88267" y="34999"/>
                  </a:lnTo>
                  <a:lnTo>
                    <a:pt x="88022" y="48947"/>
                  </a:lnTo>
                  <a:lnTo>
                    <a:pt x="87867" y="63800"/>
                  </a:lnTo>
                  <a:lnTo>
                    <a:pt x="87768" y="78955"/>
                  </a:lnTo>
                  <a:lnTo>
                    <a:pt x="87709" y="94051"/>
                  </a:lnTo>
                  <a:lnTo>
                    <a:pt x="87840" y="108788"/>
                  </a:lnTo>
                  <a:lnTo>
                    <a:pt x="88460" y="122842"/>
                  </a:lnTo>
                  <a:lnTo>
                    <a:pt x="89695" y="136111"/>
                  </a:lnTo>
                  <a:lnTo>
                    <a:pt x="91509" y="148666"/>
                  </a:lnTo>
                  <a:lnTo>
                    <a:pt x="93798" y="160646"/>
                  </a:lnTo>
                  <a:lnTo>
                    <a:pt x="96449" y="172183"/>
                  </a:lnTo>
                  <a:lnTo>
                    <a:pt x="99404" y="183135"/>
                  </a:lnTo>
                  <a:lnTo>
                    <a:pt x="103058" y="194270"/>
                  </a:lnTo>
                  <a:lnTo>
                    <a:pt x="108846" y="207685"/>
                  </a:lnTo>
                  <a:lnTo>
                    <a:pt x="119167" y="22701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496290" y="2021471"/>
              <a:ext cx="84229" cy="109128"/>
            </a:xfrm>
            <a:custGeom>
              <a:avLst/>
              <a:gdLst/>
              <a:ahLst/>
              <a:cxnLst/>
              <a:rect l="0" t="0" r="0" b="0"/>
              <a:pathLst>
                <a:path w="84229" h="10912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9" y="41070"/>
                  </a:lnTo>
                  <a:lnTo>
                    <a:pt x="354" y="54239"/>
                  </a:lnTo>
                  <a:lnTo>
                    <a:pt x="1651" y="67099"/>
                  </a:lnTo>
                  <a:lnTo>
                    <a:pt x="4167" y="79481"/>
                  </a:lnTo>
                  <a:lnTo>
                    <a:pt x="8163" y="90730"/>
                  </a:lnTo>
                  <a:lnTo>
                    <a:pt x="14053" y="99690"/>
                  </a:lnTo>
                  <a:lnTo>
                    <a:pt x="21858" y="105916"/>
                  </a:lnTo>
                  <a:lnTo>
                    <a:pt x="30828" y="109127"/>
                  </a:lnTo>
                  <a:lnTo>
                    <a:pt x="39684" y="108870"/>
                  </a:lnTo>
                  <a:lnTo>
                    <a:pt x="47705" y="105254"/>
                  </a:lnTo>
                  <a:lnTo>
                    <a:pt x="54711" y="98965"/>
                  </a:lnTo>
                  <a:lnTo>
                    <a:pt x="60799" y="90941"/>
                  </a:lnTo>
                  <a:lnTo>
                    <a:pt x="66146" y="81886"/>
                  </a:lnTo>
                  <a:lnTo>
                    <a:pt x="70769" y="72068"/>
                  </a:lnTo>
                  <a:lnTo>
                    <a:pt x="74520" y="61428"/>
                  </a:lnTo>
                  <a:lnTo>
                    <a:pt x="77383" y="49995"/>
                  </a:lnTo>
                  <a:lnTo>
                    <a:pt x="79483" y="38496"/>
                  </a:lnTo>
                  <a:lnTo>
                    <a:pt x="81205" y="27150"/>
                  </a:lnTo>
                  <a:lnTo>
                    <a:pt x="82700" y="1496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643304" y="2027401"/>
              <a:ext cx="126728" cy="114073"/>
            </a:xfrm>
            <a:custGeom>
              <a:avLst/>
              <a:gdLst/>
              <a:ahLst/>
              <a:cxnLst/>
              <a:rect l="0" t="0" r="0" b="0"/>
              <a:pathLst>
                <a:path w="126728" h="114073">
                  <a:moveTo>
                    <a:pt x="63556" y="4599"/>
                  </a:moveTo>
                  <a:lnTo>
                    <a:pt x="54755" y="1799"/>
                  </a:lnTo>
                  <a:lnTo>
                    <a:pt x="46408" y="297"/>
                  </a:lnTo>
                  <a:lnTo>
                    <a:pt x="37718" y="0"/>
                  </a:lnTo>
                  <a:lnTo>
                    <a:pt x="28943" y="1024"/>
                  </a:lnTo>
                  <a:lnTo>
                    <a:pt x="20744" y="3789"/>
                  </a:lnTo>
                  <a:lnTo>
                    <a:pt x="13468" y="8369"/>
                  </a:lnTo>
                  <a:lnTo>
                    <a:pt x="7451" y="14702"/>
                  </a:lnTo>
                  <a:lnTo>
                    <a:pt x="3166" y="22767"/>
                  </a:lnTo>
                  <a:lnTo>
                    <a:pt x="703" y="32369"/>
                  </a:lnTo>
                  <a:lnTo>
                    <a:pt x="0" y="43052"/>
                  </a:lnTo>
                  <a:lnTo>
                    <a:pt x="1033" y="54205"/>
                  </a:lnTo>
                  <a:lnTo>
                    <a:pt x="3616" y="65438"/>
                  </a:lnTo>
                  <a:lnTo>
                    <a:pt x="7620" y="76417"/>
                  </a:lnTo>
                  <a:lnTo>
                    <a:pt x="13046" y="86790"/>
                  </a:lnTo>
                  <a:lnTo>
                    <a:pt x="19767" y="96414"/>
                  </a:lnTo>
                  <a:lnTo>
                    <a:pt x="27551" y="104689"/>
                  </a:lnTo>
                  <a:lnTo>
                    <a:pt x="36145" y="110512"/>
                  </a:lnTo>
                  <a:lnTo>
                    <a:pt x="45332" y="113504"/>
                  </a:lnTo>
                  <a:lnTo>
                    <a:pt x="54941" y="114072"/>
                  </a:lnTo>
                  <a:lnTo>
                    <a:pt x="64844" y="113018"/>
                  </a:lnTo>
                  <a:lnTo>
                    <a:pt x="74939" y="110981"/>
                  </a:lnTo>
                  <a:lnTo>
                    <a:pt x="84902" y="108326"/>
                  </a:lnTo>
                  <a:lnTo>
                    <a:pt x="95256" y="104849"/>
                  </a:lnTo>
                  <a:lnTo>
                    <a:pt x="108025" y="99139"/>
                  </a:lnTo>
                  <a:lnTo>
                    <a:pt x="126727" y="8882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814857" y="1831958"/>
              <a:ext cx="28874" cy="294799"/>
            </a:xfrm>
            <a:custGeom>
              <a:avLst/>
              <a:gdLst/>
              <a:ahLst/>
              <a:cxnLst/>
              <a:rect l="0" t="0" r="0" b="0"/>
              <a:pathLst>
                <a:path w="28874" h="294799">
                  <a:moveTo>
                    <a:pt x="7816" y="0"/>
                  </a:moveTo>
                  <a:lnTo>
                    <a:pt x="4950" y="11802"/>
                  </a:lnTo>
                  <a:lnTo>
                    <a:pt x="2808" y="23571"/>
                  </a:lnTo>
                  <a:lnTo>
                    <a:pt x="1210" y="36457"/>
                  </a:lnTo>
                  <a:lnTo>
                    <a:pt x="202" y="50132"/>
                  </a:lnTo>
                  <a:lnTo>
                    <a:pt x="0" y="63812"/>
                  </a:lnTo>
                  <a:lnTo>
                    <a:pt x="652" y="77037"/>
                  </a:lnTo>
                  <a:lnTo>
                    <a:pt x="1891" y="90008"/>
                  </a:lnTo>
                  <a:lnTo>
                    <a:pt x="3255" y="103383"/>
                  </a:lnTo>
                  <a:lnTo>
                    <a:pt x="4469" y="117533"/>
                  </a:lnTo>
                  <a:lnTo>
                    <a:pt x="5604" y="132663"/>
                  </a:lnTo>
                  <a:lnTo>
                    <a:pt x="6972" y="148970"/>
                  </a:lnTo>
                  <a:lnTo>
                    <a:pt x="8739" y="166422"/>
                  </a:lnTo>
                  <a:lnTo>
                    <a:pt x="10756" y="184516"/>
                  </a:lnTo>
                  <a:lnTo>
                    <a:pt x="12657" y="202422"/>
                  </a:lnTo>
                  <a:lnTo>
                    <a:pt x="14238" y="219668"/>
                  </a:lnTo>
                  <a:lnTo>
                    <a:pt x="15654" y="235751"/>
                  </a:lnTo>
                  <a:lnTo>
                    <a:pt x="17575" y="251646"/>
                  </a:lnTo>
                  <a:lnTo>
                    <a:pt x="21289" y="269860"/>
                  </a:lnTo>
                  <a:lnTo>
                    <a:pt x="28873" y="29479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727917" y="1937243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10529"/>
                  </a:moveTo>
                  <a:lnTo>
                    <a:pt x="188374" y="10461"/>
                  </a:lnTo>
                  <a:lnTo>
                    <a:pt x="177884" y="9822"/>
                  </a:lnTo>
                  <a:lnTo>
                    <a:pt x="167577" y="8534"/>
                  </a:lnTo>
                  <a:lnTo>
                    <a:pt x="157104" y="7020"/>
                  </a:lnTo>
                  <a:lnTo>
                    <a:pt x="146112" y="6000"/>
                  </a:lnTo>
                  <a:lnTo>
                    <a:pt x="134475" y="5831"/>
                  </a:lnTo>
                  <a:lnTo>
                    <a:pt x="122393" y="6213"/>
                  </a:lnTo>
                  <a:lnTo>
                    <a:pt x="110286" y="6402"/>
                  </a:lnTo>
                  <a:lnTo>
                    <a:pt x="98395" y="5977"/>
                  </a:lnTo>
                  <a:lnTo>
                    <a:pt x="86461" y="5011"/>
                  </a:lnTo>
                  <a:lnTo>
                    <a:pt x="73851" y="3891"/>
                  </a:lnTo>
                  <a:lnTo>
                    <a:pt x="60276" y="2875"/>
                  </a:lnTo>
                  <a:lnTo>
                    <a:pt x="46512" y="2055"/>
                  </a:lnTo>
                  <a:lnTo>
                    <a:pt x="32868" y="1350"/>
                  </a:lnTo>
                  <a:lnTo>
                    <a:pt x="18141" y="7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908376" y="1974754"/>
              <a:ext cx="109073" cy="130946"/>
            </a:xfrm>
            <a:custGeom>
              <a:avLst/>
              <a:gdLst/>
              <a:ahLst/>
              <a:cxnLst/>
              <a:rect l="0" t="0" r="0" b="0"/>
              <a:pathLst>
                <a:path w="109073" h="130946">
                  <a:moveTo>
                    <a:pt x="82754" y="4603"/>
                  </a:moveTo>
                  <a:lnTo>
                    <a:pt x="73952" y="1804"/>
                  </a:lnTo>
                  <a:lnTo>
                    <a:pt x="65605" y="301"/>
                  </a:lnTo>
                  <a:lnTo>
                    <a:pt x="56911" y="0"/>
                  </a:lnTo>
                  <a:lnTo>
                    <a:pt x="47963" y="852"/>
                  </a:lnTo>
                  <a:lnTo>
                    <a:pt x="39116" y="2968"/>
                  </a:lnTo>
                  <a:lnTo>
                    <a:pt x="30582" y="6295"/>
                  </a:lnTo>
                  <a:lnTo>
                    <a:pt x="22567" y="10802"/>
                  </a:lnTo>
                  <a:lnTo>
                    <a:pt x="15337" y="16570"/>
                  </a:lnTo>
                  <a:lnTo>
                    <a:pt x="8974" y="23517"/>
                  </a:lnTo>
                  <a:lnTo>
                    <a:pt x="3872" y="31281"/>
                  </a:lnTo>
                  <a:lnTo>
                    <a:pt x="800" y="39330"/>
                  </a:lnTo>
                  <a:lnTo>
                    <a:pt x="0" y="47319"/>
                  </a:lnTo>
                  <a:lnTo>
                    <a:pt x="1413" y="54630"/>
                  </a:lnTo>
                  <a:lnTo>
                    <a:pt x="4945" y="60322"/>
                  </a:lnTo>
                  <a:lnTo>
                    <a:pt x="10325" y="64037"/>
                  </a:lnTo>
                  <a:lnTo>
                    <a:pt x="17341" y="66072"/>
                  </a:lnTo>
                  <a:lnTo>
                    <a:pt x="25936" y="67072"/>
                  </a:lnTo>
                  <a:lnTo>
                    <a:pt x="35930" y="67534"/>
                  </a:lnTo>
                  <a:lnTo>
                    <a:pt x="46892" y="67900"/>
                  </a:lnTo>
                  <a:lnTo>
                    <a:pt x="58241" y="68621"/>
                  </a:lnTo>
                  <a:lnTo>
                    <a:pt x="69604" y="69904"/>
                  </a:lnTo>
                  <a:lnTo>
                    <a:pt x="80504" y="72075"/>
                  </a:lnTo>
                  <a:lnTo>
                    <a:pt x="90291" y="75661"/>
                  </a:lnTo>
                  <a:lnTo>
                    <a:pt x="98704" y="80806"/>
                  </a:lnTo>
                  <a:lnTo>
                    <a:pt x="105182" y="87022"/>
                  </a:lnTo>
                  <a:lnTo>
                    <a:pt x="108728" y="93418"/>
                  </a:lnTo>
                  <a:lnTo>
                    <a:pt x="109072" y="99454"/>
                  </a:lnTo>
                  <a:lnTo>
                    <a:pt x="106558" y="104960"/>
                  </a:lnTo>
                  <a:lnTo>
                    <a:pt x="101756" y="109957"/>
                  </a:lnTo>
                  <a:lnTo>
                    <a:pt x="95244" y="114533"/>
                  </a:lnTo>
                  <a:lnTo>
                    <a:pt x="87768" y="118636"/>
                  </a:lnTo>
                  <a:lnTo>
                    <a:pt x="79387" y="122464"/>
                  </a:lnTo>
                  <a:lnTo>
                    <a:pt x="68260" y="126356"/>
                  </a:lnTo>
                  <a:lnTo>
                    <a:pt x="51168" y="13094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064829" y="2105699"/>
              <a:ext cx="39673" cy="105286"/>
            </a:xfrm>
            <a:custGeom>
              <a:avLst/>
              <a:gdLst/>
              <a:ahLst/>
              <a:cxnLst/>
              <a:rect l="0" t="0" r="0" b="0"/>
              <a:pathLst>
                <a:path w="39673" h="105286">
                  <a:moveTo>
                    <a:pt x="21057" y="0"/>
                  </a:moveTo>
                  <a:lnTo>
                    <a:pt x="24057" y="8734"/>
                  </a:lnTo>
                  <a:lnTo>
                    <a:pt x="27480" y="16441"/>
                  </a:lnTo>
                  <a:lnTo>
                    <a:pt x="31658" y="23848"/>
                  </a:lnTo>
                  <a:lnTo>
                    <a:pt x="35867" y="31282"/>
                  </a:lnTo>
                  <a:lnTo>
                    <a:pt x="38755" y="39109"/>
                  </a:lnTo>
                  <a:lnTo>
                    <a:pt x="39672" y="47483"/>
                  </a:lnTo>
                  <a:lnTo>
                    <a:pt x="38632" y="56226"/>
                  </a:lnTo>
                  <a:lnTo>
                    <a:pt x="35944" y="64941"/>
                  </a:lnTo>
                  <a:lnTo>
                    <a:pt x="31989" y="73385"/>
                  </a:lnTo>
                  <a:lnTo>
                    <a:pt x="27218" y="81200"/>
                  </a:lnTo>
                  <a:lnTo>
                    <a:pt x="21558" y="88594"/>
                  </a:lnTo>
                  <a:lnTo>
                    <a:pt x="13403" y="9621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289019" y="1968829"/>
              <a:ext cx="218008" cy="144307"/>
            </a:xfrm>
            <a:custGeom>
              <a:avLst/>
              <a:gdLst/>
              <a:ahLst/>
              <a:cxnLst/>
              <a:rect l="0" t="0" r="0" b="0"/>
              <a:pathLst>
                <a:path w="218008" h="144307">
                  <a:moveTo>
                    <a:pt x="7437" y="0"/>
                  </a:moveTo>
                  <a:lnTo>
                    <a:pt x="4570" y="8935"/>
                  </a:lnTo>
                  <a:lnTo>
                    <a:pt x="2427" y="18562"/>
                  </a:lnTo>
                  <a:lnTo>
                    <a:pt x="834" y="29845"/>
                  </a:lnTo>
                  <a:lnTo>
                    <a:pt x="0" y="42340"/>
                  </a:lnTo>
                  <a:lnTo>
                    <a:pt x="447" y="55171"/>
                  </a:lnTo>
                  <a:lnTo>
                    <a:pt x="2356" y="67789"/>
                  </a:lnTo>
                  <a:lnTo>
                    <a:pt x="5592" y="80000"/>
                  </a:lnTo>
                  <a:lnTo>
                    <a:pt x="9901" y="91795"/>
                  </a:lnTo>
                  <a:lnTo>
                    <a:pt x="15024" y="103230"/>
                  </a:lnTo>
                  <a:lnTo>
                    <a:pt x="20903" y="114060"/>
                  </a:lnTo>
                  <a:lnTo>
                    <a:pt x="27673" y="123741"/>
                  </a:lnTo>
                  <a:lnTo>
                    <a:pt x="35331" y="132057"/>
                  </a:lnTo>
                  <a:lnTo>
                    <a:pt x="43590" y="138626"/>
                  </a:lnTo>
                  <a:lnTo>
                    <a:pt x="51979" y="142758"/>
                  </a:lnTo>
                  <a:lnTo>
                    <a:pt x="60210" y="144306"/>
                  </a:lnTo>
                  <a:lnTo>
                    <a:pt x="68025" y="143413"/>
                  </a:lnTo>
                  <a:lnTo>
                    <a:pt x="75120" y="140237"/>
                  </a:lnTo>
                  <a:lnTo>
                    <a:pt x="81407" y="135105"/>
                  </a:lnTo>
                  <a:lnTo>
                    <a:pt x="86968" y="128426"/>
                  </a:lnTo>
                  <a:lnTo>
                    <a:pt x="91946" y="120589"/>
                  </a:lnTo>
                  <a:lnTo>
                    <a:pt x="96498" y="111951"/>
                  </a:lnTo>
                  <a:lnTo>
                    <a:pt x="101254" y="103966"/>
                  </a:lnTo>
                  <a:lnTo>
                    <a:pt x="107060" y="99824"/>
                  </a:lnTo>
                  <a:lnTo>
                    <a:pt x="113538" y="100546"/>
                  </a:lnTo>
                  <a:lnTo>
                    <a:pt x="119897" y="104028"/>
                  </a:lnTo>
                  <a:lnTo>
                    <a:pt x="126142" y="108941"/>
                  </a:lnTo>
                  <a:lnTo>
                    <a:pt x="132432" y="114657"/>
                  </a:lnTo>
                  <a:lnTo>
                    <a:pt x="138858" y="120842"/>
                  </a:lnTo>
                  <a:lnTo>
                    <a:pt x="145761" y="126987"/>
                  </a:lnTo>
                  <a:lnTo>
                    <a:pt x="153740" y="132366"/>
                  </a:lnTo>
                  <a:lnTo>
                    <a:pt x="163012" y="136642"/>
                  </a:lnTo>
                  <a:lnTo>
                    <a:pt x="172997" y="139344"/>
                  </a:lnTo>
                  <a:lnTo>
                    <a:pt x="182549" y="139728"/>
                  </a:lnTo>
                  <a:lnTo>
                    <a:pt x="191038" y="137607"/>
                  </a:lnTo>
                  <a:lnTo>
                    <a:pt x="198190" y="133098"/>
                  </a:lnTo>
                  <a:lnTo>
                    <a:pt x="203844" y="126342"/>
                  </a:lnTo>
                  <a:lnTo>
                    <a:pt x="208086" y="117653"/>
                  </a:lnTo>
                  <a:lnTo>
                    <a:pt x="211155" y="107432"/>
                  </a:lnTo>
                  <a:lnTo>
                    <a:pt x="213321" y="96065"/>
                  </a:lnTo>
                  <a:lnTo>
                    <a:pt x="214826" y="83888"/>
                  </a:lnTo>
                  <a:lnTo>
                    <a:pt x="215859" y="71754"/>
                  </a:lnTo>
                  <a:lnTo>
                    <a:pt x="216675" y="59848"/>
                  </a:lnTo>
                  <a:lnTo>
                    <a:pt x="217350" y="47129"/>
                  </a:lnTo>
                  <a:lnTo>
                    <a:pt x="218007" y="3158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559669" y="2053057"/>
              <a:ext cx="21057" cy="84229"/>
            </a:xfrm>
            <a:custGeom>
              <a:avLst/>
              <a:gdLst/>
              <a:ahLst/>
              <a:cxnLst/>
              <a:rect l="0" t="0" r="0" b="0"/>
              <a:pathLst>
                <a:path w="21057" h="84229">
                  <a:moveTo>
                    <a:pt x="0" y="0"/>
                  </a:moveTo>
                  <a:lnTo>
                    <a:pt x="2933" y="8801"/>
                  </a:lnTo>
                  <a:lnTo>
                    <a:pt x="5715" y="17148"/>
                  </a:lnTo>
                  <a:lnTo>
                    <a:pt x="8610" y="25842"/>
                  </a:lnTo>
                  <a:lnTo>
                    <a:pt x="11488" y="34881"/>
                  </a:lnTo>
                  <a:lnTo>
                    <a:pt x="14317" y="45171"/>
                  </a:lnTo>
                  <a:lnTo>
                    <a:pt x="17347" y="59854"/>
                  </a:lnTo>
                  <a:lnTo>
                    <a:pt x="21056" y="8422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559669" y="194777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633368" y="1979324"/>
              <a:ext cx="389555" cy="154600"/>
            </a:xfrm>
            <a:custGeom>
              <a:avLst/>
              <a:gdLst/>
              <a:ahLst/>
              <a:cxnLst/>
              <a:rect l="0" t="0" r="0" b="0"/>
              <a:pathLst>
                <a:path w="389555" h="154600">
                  <a:moveTo>
                    <a:pt x="0" y="52676"/>
                  </a:moveTo>
                  <a:lnTo>
                    <a:pt x="2933" y="61477"/>
                  </a:lnTo>
                  <a:lnTo>
                    <a:pt x="5716" y="69824"/>
                  </a:lnTo>
                  <a:lnTo>
                    <a:pt x="8615" y="78522"/>
                  </a:lnTo>
                  <a:lnTo>
                    <a:pt x="11655" y="87644"/>
                  </a:lnTo>
                  <a:lnTo>
                    <a:pt x="14820" y="97138"/>
                  </a:lnTo>
                  <a:lnTo>
                    <a:pt x="18068" y="106837"/>
                  </a:lnTo>
                  <a:lnTo>
                    <a:pt x="20792" y="113394"/>
                  </a:lnTo>
                  <a:lnTo>
                    <a:pt x="22227" y="112890"/>
                  </a:lnTo>
                  <a:lnTo>
                    <a:pt x="22638" y="106791"/>
                  </a:lnTo>
                  <a:lnTo>
                    <a:pt x="22543" y="96916"/>
                  </a:lnTo>
                  <a:lnTo>
                    <a:pt x="22440" y="84840"/>
                  </a:lnTo>
                  <a:lnTo>
                    <a:pt x="22795" y="72015"/>
                  </a:lnTo>
                  <a:lnTo>
                    <a:pt x="23812" y="59280"/>
                  </a:lnTo>
                  <a:lnTo>
                    <a:pt x="25961" y="47603"/>
                  </a:lnTo>
                  <a:lnTo>
                    <a:pt x="30061" y="38262"/>
                  </a:lnTo>
                  <a:lnTo>
                    <a:pt x="36365" y="31729"/>
                  </a:lnTo>
                  <a:lnTo>
                    <a:pt x="44343" y="28119"/>
                  </a:lnTo>
                  <a:lnTo>
                    <a:pt x="52991" y="27566"/>
                  </a:lnTo>
                  <a:lnTo>
                    <a:pt x="61658" y="29819"/>
                  </a:lnTo>
                  <a:lnTo>
                    <a:pt x="70234" y="34377"/>
                  </a:lnTo>
                  <a:lnTo>
                    <a:pt x="78973" y="40699"/>
                  </a:lnTo>
                  <a:lnTo>
                    <a:pt x="88022" y="48310"/>
                  </a:lnTo>
                  <a:lnTo>
                    <a:pt x="97081" y="56838"/>
                  </a:lnTo>
                  <a:lnTo>
                    <a:pt x="105491" y="66006"/>
                  </a:lnTo>
                  <a:lnTo>
                    <a:pt x="112929" y="75613"/>
                  </a:lnTo>
                  <a:lnTo>
                    <a:pt x="119398" y="85521"/>
                  </a:lnTo>
                  <a:lnTo>
                    <a:pt x="125054" y="95633"/>
                  </a:lnTo>
                  <a:lnTo>
                    <a:pt x="130093" y="105837"/>
                  </a:lnTo>
                  <a:lnTo>
                    <a:pt x="135187" y="114509"/>
                  </a:lnTo>
                  <a:lnTo>
                    <a:pt x="140584" y="118880"/>
                  </a:lnTo>
                  <a:lnTo>
                    <a:pt x="145820" y="118646"/>
                  </a:lnTo>
                  <a:lnTo>
                    <a:pt x="151460" y="115306"/>
                  </a:lnTo>
                  <a:lnTo>
                    <a:pt x="157951" y="110221"/>
                  </a:lnTo>
                  <a:lnTo>
                    <a:pt x="165549" y="104547"/>
                  </a:lnTo>
                  <a:lnTo>
                    <a:pt x="174449" y="99344"/>
                  </a:lnTo>
                  <a:lnTo>
                    <a:pt x="184599" y="95096"/>
                  </a:lnTo>
                  <a:lnTo>
                    <a:pt x="195476" y="91529"/>
                  </a:lnTo>
                  <a:lnTo>
                    <a:pt x="206224" y="87886"/>
                  </a:lnTo>
                  <a:lnTo>
                    <a:pt x="216366" y="83712"/>
                  </a:lnTo>
                  <a:lnTo>
                    <a:pt x="225627" y="78731"/>
                  </a:lnTo>
                  <a:lnTo>
                    <a:pt x="233776" y="72694"/>
                  </a:lnTo>
                  <a:lnTo>
                    <a:pt x="240800" y="65587"/>
                  </a:lnTo>
                  <a:lnTo>
                    <a:pt x="246533" y="57557"/>
                  </a:lnTo>
                  <a:lnTo>
                    <a:pt x="250569" y="48804"/>
                  </a:lnTo>
                  <a:lnTo>
                    <a:pt x="252834" y="39522"/>
                  </a:lnTo>
                  <a:lnTo>
                    <a:pt x="253221" y="30192"/>
                  </a:lnTo>
                  <a:lnTo>
                    <a:pt x="251437" y="21541"/>
                  </a:lnTo>
                  <a:lnTo>
                    <a:pt x="247527" y="13922"/>
                  </a:lnTo>
                  <a:lnTo>
                    <a:pt x="241649" y="7656"/>
                  </a:lnTo>
                  <a:lnTo>
                    <a:pt x="233892" y="3196"/>
                  </a:lnTo>
                  <a:lnTo>
                    <a:pt x="224505" y="615"/>
                  </a:lnTo>
                  <a:lnTo>
                    <a:pt x="214306" y="0"/>
                  </a:lnTo>
                  <a:lnTo>
                    <a:pt x="204542" y="1624"/>
                  </a:lnTo>
                  <a:lnTo>
                    <a:pt x="195877" y="5423"/>
                  </a:lnTo>
                  <a:lnTo>
                    <a:pt x="188590" y="11226"/>
                  </a:lnTo>
                  <a:lnTo>
                    <a:pt x="182838" y="18932"/>
                  </a:lnTo>
                  <a:lnTo>
                    <a:pt x="178532" y="28293"/>
                  </a:lnTo>
                  <a:lnTo>
                    <a:pt x="175588" y="38813"/>
                  </a:lnTo>
                  <a:lnTo>
                    <a:pt x="174036" y="49858"/>
                  </a:lnTo>
                  <a:lnTo>
                    <a:pt x="173767" y="61022"/>
                  </a:lnTo>
                  <a:lnTo>
                    <a:pt x="174719" y="72127"/>
                  </a:lnTo>
                  <a:lnTo>
                    <a:pt x="176950" y="83115"/>
                  </a:lnTo>
                  <a:lnTo>
                    <a:pt x="180378" y="93984"/>
                  </a:lnTo>
                  <a:lnTo>
                    <a:pt x="184797" y="104588"/>
                  </a:lnTo>
                  <a:lnTo>
                    <a:pt x="189979" y="114644"/>
                  </a:lnTo>
                  <a:lnTo>
                    <a:pt x="195726" y="124035"/>
                  </a:lnTo>
                  <a:lnTo>
                    <a:pt x="202043" y="132649"/>
                  </a:lnTo>
                  <a:lnTo>
                    <a:pt x="209114" y="140289"/>
                  </a:lnTo>
                  <a:lnTo>
                    <a:pt x="216978" y="146928"/>
                  </a:lnTo>
                  <a:lnTo>
                    <a:pt x="225378" y="152048"/>
                  </a:lnTo>
                  <a:lnTo>
                    <a:pt x="233862" y="154599"/>
                  </a:lnTo>
                  <a:lnTo>
                    <a:pt x="242156" y="154236"/>
                  </a:lnTo>
                  <a:lnTo>
                    <a:pt x="250014" y="151228"/>
                  </a:lnTo>
                  <a:lnTo>
                    <a:pt x="257137" y="146087"/>
                  </a:lnTo>
                  <a:lnTo>
                    <a:pt x="263444" y="139336"/>
                  </a:lnTo>
                  <a:lnTo>
                    <a:pt x="269019" y="131417"/>
                  </a:lnTo>
                  <a:lnTo>
                    <a:pt x="274004" y="122674"/>
                  </a:lnTo>
                  <a:lnTo>
                    <a:pt x="278552" y="113380"/>
                  </a:lnTo>
                  <a:lnTo>
                    <a:pt x="282972" y="104543"/>
                  </a:lnTo>
                  <a:lnTo>
                    <a:pt x="288474" y="98092"/>
                  </a:lnTo>
                  <a:lnTo>
                    <a:pt x="295331" y="95219"/>
                  </a:lnTo>
                  <a:lnTo>
                    <a:pt x="301866" y="95880"/>
                  </a:lnTo>
                  <a:lnTo>
                    <a:pt x="307614" y="99404"/>
                  </a:lnTo>
                  <a:lnTo>
                    <a:pt x="312844" y="104896"/>
                  </a:lnTo>
                  <a:lnTo>
                    <a:pt x="318053" y="111439"/>
                  </a:lnTo>
                  <a:lnTo>
                    <a:pt x="323510" y="118390"/>
                  </a:lnTo>
                  <a:lnTo>
                    <a:pt x="328817" y="123567"/>
                  </a:lnTo>
                  <a:lnTo>
                    <a:pt x="332705" y="124451"/>
                  </a:lnTo>
                  <a:lnTo>
                    <a:pt x="334391" y="121640"/>
                  </a:lnTo>
                  <a:lnTo>
                    <a:pt x="334269" y="116245"/>
                  </a:lnTo>
                  <a:lnTo>
                    <a:pt x="332928" y="109120"/>
                  </a:lnTo>
                  <a:lnTo>
                    <a:pt x="330808" y="100848"/>
                  </a:lnTo>
                  <a:lnTo>
                    <a:pt x="328194" y="91817"/>
                  </a:lnTo>
                  <a:lnTo>
                    <a:pt x="325266" y="82283"/>
                  </a:lnTo>
                  <a:lnTo>
                    <a:pt x="322137" y="72415"/>
                  </a:lnTo>
                  <a:lnTo>
                    <a:pt x="318890" y="62331"/>
                  </a:lnTo>
                  <a:lnTo>
                    <a:pt x="316064" y="52269"/>
                  </a:lnTo>
                  <a:lnTo>
                    <a:pt x="314608" y="42583"/>
                  </a:lnTo>
                  <a:lnTo>
                    <a:pt x="314939" y="33447"/>
                  </a:lnTo>
                  <a:lnTo>
                    <a:pt x="317300" y="25176"/>
                  </a:lnTo>
                  <a:lnTo>
                    <a:pt x="322008" y="18299"/>
                  </a:lnTo>
                  <a:lnTo>
                    <a:pt x="328984" y="12971"/>
                  </a:lnTo>
                  <a:lnTo>
                    <a:pt x="337645" y="9030"/>
                  </a:lnTo>
                  <a:lnTo>
                    <a:pt x="348153" y="5783"/>
                  </a:lnTo>
                  <a:lnTo>
                    <a:pt x="363661" y="2947"/>
                  </a:lnTo>
                  <a:lnTo>
                    <a:pt x="389554" y="3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9096622" y="2021471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0"/>
                  </a:lnTo>
                  <a:lnTo>
                    <a:pt x="3864" y="54239"/>
                  </a:lnTo>
                  <a:lnTo>
                    <a:pt x="6180" y="67099"/>
                  </a:lnTo>
                  <a:lnTo>
                    <a:pt x="8843" y="79486"/>
                  </a:lnTo>
                  <a:lnTo>
                    <a:pt x="11604" y="90948"/>
                  </a:lnTo>
                  <a:lnTo>
                    <a:pt x="14362" y="101802"/>
                  </a:lnTo>
                  <a:lnTo>
                    <a:pt x="17356" y="113000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9075565" y="190565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9159792" y="1948179"/>
              <a:ext cx="105286" cy="189990"/>
            </a:xfrm>
            <a:custGeom>
              <a:avLst/>
              <a:gdLst/>
              <a:ahLst/>
              <a:cxnLst/>
              <a:rect l="0" t="0" r="0" b="0"/>
              <a:pathLst>
                <a:path w="105286" h="189990">
                  <a:moveTo>
                    <a:pt x="0" y="94349"/>
                  </a:moveTo>
                  <a:lnTo>
                    <a:pt x="8870" y="97149"/>
                  </a:lnTo>
                  <a:lnTo>
                    <a:pt x="17856" y="98650"/>
                  </a:lnTo>
                  <a:lnTo>
                    <a:pt x="27843" y="98953"/>
                  </a:lnTo>
                  <a:lnTo>
                    <a:pt x="38477" y="98100"/>
                  </a:lnTo>
                  <a:lnTo>
                    <a:pt x="48991" y="95984"/>
                  </a:lnTo>
                  <a:lnTo>
                    <a:pt x="58935" y="92653"/>
                  </a:lnTo>
                  <a:lnTo>
                    <a:pt x="67876" y="87973"/>
                  </a:lnTo>
                  <a:lnTo>
                    <a:pt x="75267" y="81556"/>
                  </a:lnTo>
                  <a:lnTo>
                    <a:pt x="80965" y="73356"/>
                  </a:lnTo>
                  <a:lnTo>
                    <a:pt x="84994" y="63767"/>
                  </a:lnTo>
                  <a:lnTo>
                    <a:pt x="87345" y="53422"/>
                  </a:lnTo>
                  <a:lnTo>
                    <a:pt x="88182" y="42772"/>
                  </a:lnTo>
                  <a:lnTo>
                    <a:pt x="87459" y="32369"/>
                  </a:lnTo>
                  <a:lnTo>
                    <a:pt x="84855" y="22925"/>
                  </a:lnTo>
                  <a:lnTo>
                    <a:pt x="80360" y="14736"/>
                  </a:lnTo>
                  <a:lnTo>
                    <a:pt x="74071" y="8071"/>
                  </a:lnTo>
                  <a:lnTo>
                    <a:pt x="66030" y="3335"/>
                  </a:lnTo>
                  <a:lnTo>
                    <a:pt x="56450" y="570"/>
                  </a:lnTo>
                  <a:lnTo>
                    <a:pt x="46121" y="0"/>
                  </a:lnTo>
                  <a:lnTo>
                    <a:pt x="36267" y="2186"/>
                  </a:lnTo>
                  <a:lnTo>
                    <a:pt x="27544" y="7179"/>
                  </a:lnTo>
                  <a:lnTo>
                    <a:pt x="20216" y="14769"/>
                  </a:lnTo>
                  <a:lnTo>
                    <a:pt x="14438" y="24745"/>
                  </a:lnTo>
                  <a:lnTo>
                    <a:pt x="10113" y="36740"/>
                  </a:lnTo>
                  <a:lnTo>
                    <a:pt x="7156" y="49994"/>
                  </a:lnTo>
                  <a:lnTo>
                    <a:pt x="5597" y="63487"/>
                  </a:lnTo>
                  <a:lnTo>
                    <a:pt x="5322" y="76627"/>
                  </a:lnTo>
                  <a:lnTo>
                    <a:pt x="6270" y="89226"/>
                  </a:lnTo>
                  <a:lnTo>
                    <a:pt x="8500" y="101300"/>
                  </a:lnTo>
                  <a:lnTo>
                    <a:pt x="11921" y="112941"/>
                  </a:lnTo>
                  <a:lnTo>
                    <a:pt x="16166" y="124251"/>
                  </a:lnTo>
                  <a:lnTo>
                    <a:pt x="20698" y="135322"/>
                  </a:lnTo>
                  <a:lnTo>
                    <a:pt x="25198" y="146212"/>
                  </a:lnTo>
                  <a:lnTo>
                    <a:pt x="29862" y="156647"/>
                  </a:lnTo>
                  <a:lnTo>
                    <a:pt x="35284" y="166049"/>
                  </a:lnTo>
                  <a:lnTo>
                    <a:pt x="41750" y="174177"/>
                  </a:lnTo>
                  <a:lnTo>
                    <a:pt x="49231" y="180786"/>
                  </a:lnTo>
                  <a:lnTo>
                    <a:pt x="57555" y="185477"/>
                  </a:lnTo>
                  <a:lnTo>
                    <a:pt x="66515" y="188226"/>
                  </a:lnTo>
                  <a:lnTo>
                    <a:pt x="75480" y="189460"/>
                  </a:lnTo>
                  <a:lnTo>
                    <a:pt x="84298" y="189989"/>
                  </a:lnTo>
                  <a:lnTo>
                    <a:pt x="93734" y="189863"/>
                  </a:lnTo>
                  <a:lnTo>
                    <a:pt x="105285" y="18910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9281479" y="1905658"/>
              <a:ext cx="93506" cy="200042"/>
            </a:xfrm>
            <a:custGeom>
              <a:avLst/>
              <a:gdLst/>
              <a:ahLst/>
              <a:cxnLst/>
              <a:rect l="0" t="0" r="0" b="0"/>
              <a:pathLst>
                <a:path w="93506" h="200042">
                  <a:moveTo>
                    <a:pt x="78355" y="0"/>
                  </a:moveTo>
                  <a:lnTo>
                    <a:pt x="69621" y="3000"/>
                  </a:lnTo>
                  <a:lnTo>
                    <a:pt x="61915" y="6423"/>
                  </a:lnTo>
                  <a:lnTo>
                    <a:pt x="54513" y="10619"/>
                  </a:lnTo>
                  <a:lnTo>
                    <a:pt x="47251" y="15519"/>
                  </a:lnTo>
                  <a:lnTo>
                    <a:pt x="40072" y="21000"/>
                  </a:lnTo>
                  <a:lnTo>
                    <a:pt x="32951" y="26935"/>
                  </a:lnTo>
                  <a:lnTo>
                    <a:pt x="26033" y="33370"/>
                  </a:lnTo>
                  <a:lnTo>
                    <a:pt x="19615" y="40517"/>
                  </a:lnTo>
                  <a:lnTo>
                    <a:pt x="13823" y="48439"/>
                  </a:lnTo>
                  <a:lnTo>
                    <a:pt x="8781" y="57216"/>
                  </a:lnTo>
                  <a:lnTo>
                    <a:pt x="4692" y="67018"/>
                  </a:lnTo>
                  <a:lnTo>
                    <a:pt x="1592" y="77818"/>
                  </a:lnTo>
                  <a:lnTo>
                    <a:pt x="0" y="88817"/>
                  </a:lnTo>
                  <a:lnTo>
                    <a:pt x="972" y="98595"/>
                  </a:lnTo>
                  <a:lnTo>
                    <a:pt x="4853" y="106458"/>
                  </a:lnTo>
                  <a:lnTo>
                    <a:pt x="11376" y="112395"/>
                  </a:lnTo>
                  <a:lnTo>
                    <a:pt x="20029" y="116702"/>
                  </a:lnTo>
                  <a:lnTo>
                    <a:pt x="30289" y="119751"/>
                  </a:lnTo>
                  <a:lnTo>
                    <a:pt x="41547" y="122039"/>
                  </a:lnTo>
                  <a:lnTo>
                    <a:pt x="53152" y="124140"/>
                  </a:lnTo>
                  <a:lnTo>
                    <a:pt x="64707" y="126396"/>
                  </a:lnTo>
                  <a:lnTo>
                    <a:pt x="75410" y="129409"/>
                  </a:lnTo>
                  <a:lnTo>
                    <a:pt x="84007" y="134102"/>
                  </a:lnTo>
                  <a:lnTo>
                    <a:pt x="89997" y="140807"/>
                  </a:lnTo>
                  <a:lnTo>
                    <a:pt x="93220" y="148887"/>
                  </a:lnTo>
                  <a:lnTo>
                    <a:pt x="93505" y="157073"/>
                  </a:lnTo>
                  <a:lnTo>
                    <a:pt x="91063" y="164606"/>
                  </a:lnTo>
                  <a:lnTo>
                    <a:pt x="86208" y="171269"/>
                  </a:lnTo>
                  <a:lnTo>
                    <a:pt x="79151" y="177118"/>
                  </a:lnTo>
                  <a:lnTo>
                    <a:pt x="70248" y="182300"/>
                  </a:lnTo>
                  <a:lnTo>
                    <a:pt x="60505" y="186827"/>
                  </a:lnTo>
                  <a:lnTo>
                    <a:pt x="50555" y="190995"/>
                  </a:lnTo>
                  <a:lnTo>
                    <a:pt x="39531" y="195171"/>
                  </a:lnTo>
                  <a:lnTo>
                    <a:pt x="25713" y="200041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9454591" y="2147813"/>
              <a:ext cx="63171" cy="136871"/>
            </a:xfrm>
            <a:custGeom>
              <a:avLst/>
              <a:gdLst/>
              <a:ahLst/>
              <a:cxnLst/>
              <a:rect l="0" t="0" r="0" b="0"/>
              <a:pathLst>
                <a:path w="63171" h="136871">
                  <a:moveTo>
                    <a:pt x="0" y="0"/>
                  </a:moveTo>
                  <a:lnTo>
                    <a:pt x="5867" y="5934"/>
                  </a:lnTo>
                  <a:lnTo>
                    <a:pt x="11431" y="12139"/>
                  </a:lnTo>
                  <a:lnTo>
                    <a:pt x="17226" y="19239"/>
                  </a:lnTo>
                  <a:lnTo>
                    <a:pt x="23134" y="27353"/>
                  </a:lnTo>
                  <a:lnTo>
                    <a:pt x="28815" y="36647"/>
                  </a:lnTo>
                  <a:lnTo>
                    <a:pt x="34091" y="47095"/>
                  </a:lnTo>
                  <a:lnTo>
                    <a:pt x="38941" y="58520"/>
                  </a:lnTo>
                  <a:lnTo>
                    <a:pt x="43427" y="70707"/>
                  </a:lnTo>
                  <a:lnTo>
                    <a:pt x="47624" y="83437"/>
                  </a:lnTo>
                  <a:lnTo>
                    <a:pt x="51455" y="95945"/>
                  </a:lnTo>
                  <a:lnTo>
                    <a:pt x="55064" y="108143"/>
                  </a:lnTo>
                  <a:lnTo>
                    <a:pt x="58770" y="121099"/>
                  </a:lnTo>
                  <a:lnTo>
                    <a:pt x="63170" y="13687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6151356" y="2516310"/>
              <a:ext cx="7816" cy="336913"/>
            </a:xfrm>
            <a:custGeom>
              <a:avLst/>
              <a:gdLst/>
              <a:ahLst/>
              <a:cxnLst/>
              <a:rect l="0" t="0" r="0" b="0"/>
              <a:pathLst>
                <a:path w="7816" h="336913">
                  <a:moveTo>
                    <a:pt x="7815" y="0"/>
                  </a:moveTo>
                  <a:lnTo>
                    <a:pt x="4948" y="14602"/>
                  </a:lnTo>
                  <a:lnTo>
                    <a:pt x="2806" y="27874"/>
                  </a:lnTo>
                  <a:lnTo>
                    <a:pt x="1208" y="41070"/>
                  </a:lnTo>
                  <a:lnTo>
                    <a:pt x="200" y="54239"/>
                  </a:lnTo>
                  <a:lnTo>
                    <a:pt x="0" y="67099"/>
                  </a:lnTo>
                  <a:lnTo>
                    <a:pt x="651" y="79509"/>
                  </a:lnTo>
                  <a:lnTo>
                    <a:pt x="1890" y="91795"/>
                  </a:lnTo>
                  <a:lnTo>
                    <a:pt x="3253" y="104644"/>
                  </a:lnTo>
                  <a:lnTo>
                    <a:pt x="4463" y="118403"/>
                  </a:lnTo>
                  <a:lnTo>
                    <a:pt x="5425" y="133086"/>
                  </a:lnTo>
                  <a:lnTo>
                    <a:pt x="6144" y="148553"/>
                  </a:lnTo>
                  <a:lnTo>
                    <a:pt x="6663" y="164629"/>
                  </a:lnTo>
                  <a:lnTo>
                    <a:pt x="7028" y="181153"/>
                  </a:lnTo>
                  <a:lnTo>
                    <a:pt x="7282" y="197998"/>
                  </a:lnTo>
                  <a:lnTo>
                    <a:pt x="7455" y="215062"/>
                  </a:lnTo>
                  <a:lnTo>
                    <a:pt x="7573" y="232113"/>
                  </a:lnTo>
                  <a:lnTo>
                    <a:pt x="7652" y="248793"/>
                  </a:lnTo>
                  <a:lnTo>
                    <a:pt x="7705" y="264927"/>
                  </a:lnTo>
                  <a:lnTo>
                    <a:pt x="7742" y="280113"/>
                  </a:lnTo>
                  <a:lnTo>
                    <a:pt x="7770" y="295236"/>
                  </a:lnTo>
                  <a:lnTo>
                    <a:pt x="7793" y="312739"/>
                  </a:lnTo>
                  <a:lnTo>
                    <a:pt x="7815" y="336912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6225432" y="2716352"/>
              <a:ext cx="91667" cy="91673"/>
            </a:xfrm>
            <a:custGeom>
              <a:avLst/>
              <a:gdLst/>
              <a:ahLst/>
              <a:cxnLst/>
              <a:rect l="0" t="0" r="0" b="0"/>
              <a:pathLst>
                <a:path w="91667" h="91673">
                  <a:moveTo>
                    <a:pt x="7438" y="10528"/>
                  </a:moveTo>
                  <a:lnTo>
                    <a:pt x="4571" y="19397"/>
                  </a:lnTo>
                  <a:lnTo>
                    <a:pt x="2429" y="28384"/>
                  </a:lnTo>
                  <a:lnTo>
                    <a:pt x="835" y="38370"/>
                  </a:lnTo>
                  <a:lnTo>
                    <a:pt x="0" y="49005"/>
                  </a:lnTo>
                  <a:lnTo>
                    <a:pt x="448" y="59520"/>
                  </a:lnTo>
                  <a:lnTo>
                    <a:pt x="2362" y="69458"/>
                  </a:lnTo>
                  <a:lnTo>
                    <a:pt x="5772" y="78226"/>
                  </a:lnTo>
                  <a:lnTo>
                    <a:pt x="10729" y="84969"/>
                  </a:lnTo>
                  <a:lnTo>
                    <a:pt x="17101" y="89414"/>
                  </a:lnTo>
                  <a:lnTo>
                    <a:pt x="24632" y="91617"/>
                  </a:lnTo>
                  <a:lnTo>
                    <a:pt x="33049" y="91672"/>
                  </a:lnTo>
                  <a:lnTo>
                    <a:pt x="42105" y="89857"/>
                  </a:lnTo>
                  <a:lnTo>
                    <a:pt x="51285" y="86389"/>
                  </a:lnTo>
                  <a:lnTo>
                    <a:pt x="59835" y="81329"/>
                  </a:lnTo>
                  <a:lnTo>
                    <a:pt x="67390" y="74853"/>
                  </a:lnTo>
                  <a:lnTo>
                    <a:pt x="73783" y="67066"/>
                  </a:lnTo>
                  <a:lnTo>
                    <a:pt x="78861" y="57938"/>
                  </a:lnTo>
                  <a:lnTo>
                    <a:pt x="82684" y="47593"/>
                  </a:lnTo>
                  <a:lnTo>
                    <a:pt x="85463" y="36858"/>
                  </a:lnTo>
                  <a:lnTo>
                    <a:pt x="87728" y="26124"/>
                  </a:lnTo>
                  <a:lnTo>
                    <a:pt x="89682" y="14450"/>
                  </a:lnTo>
                  <a:lnTo>
                    <a:pt x="91666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6404910" y="2747937"/>
              <a:ext cx="177041" cy="115815"/>
            </a:xfrm>
            <a:custGeom>
              <a:avLst/>
              <a:gdLst/>
              <a:ahLst/>
              <a:cxnLst/>
              <a:rect l="0" t="0" r="0" b="0"/>
              <a:pathLst>
                <a:path w="177041" h="115815">
                  <a:moveTo>
                    <a:pt x="6945" y="0"/>
                  </a:moveTo>
                  <a:lnTo>
                    <a:pt x="6945" y="11736"/>
                  </a:lnTo>
                  <a:lnTo>
                    <a:pt x="6945" y="22864"/>
                  </a:lnTo>
                  <a:lnTo>
                    <a:pt x="6916" y="34388"/>
                  </a:lnTo>
                  <a:lnTo>
                    <a:pt x="5890" y="43770"/>
                  </a:lnTo>
                  <a:lnTo>
                    <a:pt x="3485" y="47184"/>
                  </a:lnTo>
                  <a:lnTo>
                    <a:pt x="1267" y="44871"/>
                  </a:lnTo>
                  <a:lnTo>
                    <a:pt x="0" y="38791"/>
                  </a:lnTo>
                  <a:lnTo>
                    <a:pt x="206" y="30969"/>
                  </a:lnTo>
                  <a:lnTo>
                    <a:pt x="1994" y="22646"/>
                  </a:lnTo>
                  <a:lnTo>
                    <a:pt x="5340" y="15030"/>
                  </a:lnTo>
                  <a:lnTo>
                    <a:pt x="10266" y="9541"/>
                  </a:lnTo>
                  <a:lnTo>
                    <a:pt x="16613" y="6733"/>
                  </a:lnTo>
                  <a:lnTo>
                    <a:pt x="23791" y="6772"/>
                  </a:lnTo>
                  <a:lnTo>
                    <a:pt x="30908" y="9817"/>
                  </a:lnTo>
                  <a:lnTo>
                    <a:pt x="37470" y="15605"/>
                  </a:lnTo>
                  <a:lnTo>
                    <a:pt x="43541" y="22484"/>
                  </a:lnTo>
                  <a:lnTo>
                    <a:pt x="50352" y="27196"/>
                  </a:lnTo>
                  <a:lnTo>
                    <a:pt x="58389" y="28110"/>
                  </a:lnTo>
                  <a:lnTo>
                    <a:pt x="66258" y="26130"/>
                  </a:lnTo>
                  <a:lnTo>
                    <a:pt x="73700" y="22301"/>
                  </a:lnTo>
                  <a:lnTo>
                    <a:pt x="81035" y="17481"/>
                  </a:lnTo>
                  <a:lnTo>
                    <a:pt x="88718" y="12411"/>
                  </a:lnTo>
                  <a:lnTo>
                    <a:pt x="96953" y="7501"/>
                  </a:lnTo>
                  <a:lnTo>
                    <a:pt x="105580" y="3375"/>
                  </a:lnTo>
                  <a:lnTo>
                    <a:pt x="114208" y="958"/>
                  </a:lnTo>
                  <a:lnTo>
                    <a:pt x="122597" y="596"/>
                  </a:lnTo>
                  <a:lnTo>
                    <a:pt x="130685" y="2301"/>
                  </a:lnTo>
                  <a:lnTo>
                    <a:pt x="138495" y="6028"/>
                  </a:lnTo>
                  <a:lnTo>
                    <a:pt x="146075" y="11533"/>
                  </a:lnTo>
                  <a:lnTo>
                    <a:pt x="153318" y="18463"/>
                  </a:lnTo>
                  <a:lnTo>
                    <a:pt x="159962" y="26469"/>
                  </a:lnTo>
                  <a:lnTo>
                    <a:pt x="165906" y="35258"/>
                  </a:lnTo>
                  <a:lnTo>
                    <a:pt x="170881" y="44766"/>
                  </a:lnTo>
                  <a:lnTo>
                    <a:pt x="174393" y="55133"/>
                  </a:lnTo>
                  <a:lnTo>
                    <a:pt x="176312" y="66349"/>
                  </a:lnTo>
                  <a:lnTo>
                    <a:pt x="176969" y="77687"/>
                  </a:lnTo>
                  <a:lnTo>
                    <a:pt x="177040" y="88901"/>
                  </a:lnTo>
                  <a:lnTo>
                    <a:pt x="176533" y="100973"/>
                  </a:lnTo>
                  <a:lnTo>
                    <a:pt x="175401" y="115814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6622425" y="2600538"/>
              <a:ext cx="144571" cy="232027"/>
            </a:xfrm>
            <a:custGeom>
              <a:avLst/>
              <a:gdLst/>
              <a:ahLst/>
              <a:cxnLst/>
              <a:rect l="0" t="0" r="0" b="0"/>
              <a:pathLst>
                <a:path w="144571" h="232027">
                  <a:moveTo>
                    <a:pt x="0" y="0"/>
                  </a:moveTo>
                  <a:lnTo>
                    <a:pt x="67" y="11736"/>
                  </a:lnTo>
                  <a:lnTo>
                    <a:pt x="707" y="22865"/>
                  </a:lnTo>
                  <a:lnTo>
                    <a:pt x="1999" y="34463"/>
                  </a:lnTo>
                  <a:lnTo>
                    <a:pt x="3686" y="46624"/>
                  </a:lnTo>
                  <a:lnTo>
                    <a:pt x="5354" y="59284"/>
                  </a:lnTo>
                  <a:lnTo>
                    <a:pt x="6771" y="72340"/>
                  </a:lnTo>
                  <a:lnTo>
                    <a:pt x="8042" y="85692"/>
                  </a:lnTo>
                  <a:lnTo>
                    <a:pt x="9501" y="99257"/>
                  </a:lnTo>
                  <a:lnTo>
                    <a:pt x="11330" y="112977"/>
                  </a:lnTo>
                  <a:lnTo>
                    <a:pt x="13388" y="126969"/>
                  </a:lnTo>
                  <a:lnTo>
                    <a:pt x="15317" y="141507"/>
                  </a:lnTo>
                  <a:lnTo>
                    <a:pt x="16915" y="156658"/>
                  </a:lnTo>
                  <a:lnTo>
                    <a:pt x="18320" y="170880"/>
                  </a:lnTo>
                  <a:lnTo>
                    <a:pt x="20253" y="180622"/>
                  </a:lnTo>
                  <a:lnTo>
                    <a:pt x="23194" y="184194"/>
                  </a:lnTo>
                  <a:lnTo>
                    <a:pt x="26888" y="182894"/>
                  </a:lnTo>
                  <a:lnTo>
                    <a:pt x="31277" y="178337"/>
                  </a:lnTo>
                  <a:lnTo>
                    <a:pt x="36479" y="172010"/>
                  </a:lnTo>
                  <a:lnTo>
                    <a:pt x="42696" y="165286"/>
                  </a:lnTo>
                  <a:lnTo>
                    <a:pt x="49940" y="158913"/>
                  </a:lnTo>
                  <a:lnTo>
                    <a:pt x="58069" y="153457"/>
                  </a:lnTo>
                  <a:lnTo>
                    <a:pt x="66892" y="149528"/>
                  </a:lnTo>
                  <a:lnTo>
                    <a:pt x="76231" y="147292"/>
                  </a:lnTo>
                  <a:lnTo>
                    <a:pt x="85940" y="146735"/>
                  </a:lnTo>
                  <a:lnTo>
                    <a:pt x="95911" y="147863"/>
                  </a:lnTo>
                  <a:lnTo>
                    <a:pt x="106051" y="150509"/>
                  </a:lnTo>
                  <a:lnTo>
                    <a:pt x="115979" y="154554"/>
                  </a:lnTo>
                  <a:lnTo>
                    <a:pt x="125039" y="160008"/>
                  </a:lnTo>
                  <a:lnTo>
                    <a:pt x="132932" y="166748"/>
                  </a:lnTo>
                  <a:lnTo>
                    <a:pt x="139213" y="174542"/>
                  </a:lnTo>
                  <a:lnTo>
                    <a:pt x="143152" y="183144"/>
                  </a:lnTo>
                  <a:lnTo>
                    <a:pt x="144570" y="192327"/>
                  </a:lnTo>
                  <a:lnTo>
                    <a:pt x="143589" y="201594"/>
                  </a:lnTo>
                  <a:lnTo>
                    <a:pt x="140356" y="210202"/>
                  </a:lnTo>
                  <a:lnTo>
                    <a:pt x="135185" y="217794"/>
                  </a:lnTo>
                  <a:lnTo>
                    <a:pt x="128479" y="224041"/>
                  </a:lnTo>
                  <a:lnTo>
                    <a:pt x="120625" y="228489"/>
                  </a:lnTo>
                  <a:lnTo>
                    <a:pt x="111942" y="231071"/>
                  </a:lnTo>
                  <a:lnTo>
                    <a:pt x="102673" y="232026"/>
                  </a:lnTo>
                  <a:lnTo>
                    <a:pt x="93000" y="231695"/>
                  </a:lnTo>
                  <a:lnTo>
                    <a:pt x="83050" y="230405"/>
                  </a:lnTo>
                  <a:lnTo>
                    <a:pt x="72910" y="228424"/>
                  </a:lnTo>
                  <a:lnTo>
                    <a:pt x="62642" y="225959"/>
                  </a:lnTo>
                  <a:lnTo>
                    <a:pt x="52303" y="223162"/>
                  </a:lnTo>
                  <a:lnTo>
                    <a:pt x="42374" y="220292"/>
                  </a:lnTo>
                  <a:lnTo>
                    <a:pt x="32790" y="217441"/>
                  </a:lnTo>
                  <a:lnTo>
                    <a:pt x="22711" y="214362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6790075" y="2732322"/>
              <a:ext cx="85035" cy="98319"/>
            </a:xfrm>
            <a:custGeom>
              <a:avLst/>
              <a:gdLst/>
              <a:ahLst/>
              <a:cxnLst/>
              <a:rect l="0" t="0" r="0" b="0"/>
              <a:pathLst>
                <a:path w="85035" h="98319">
                  <a:moveTo>
                    <a:pt x="805" y="47201"/>
                  </a:moveTo>
                  <a:lnTo>
                    <a:pt x="15340" y="47134"/>
                  </a:lnTo>
                  <a:lnTo>
                    <a:pt x="27971" y="46494"/>
                  </a:lnTo>
                  <a:lnTo>
                    <a:pt x="39867" y="45188"/>
                  </a:lnTo>
                  <a:lnTo>
                    <a:pt x="51003" y="42983"/>
                  </a:lnTo>
                  <a:lnTo>
                    <a:pt x="60898" y="39370"/>
                  </a:lnTo>
                  <a:lnTo>
                    <a:pt x="69361" y="34206"/>
                  </a:lnTo>
                  <a:lnTo>
                    <a:pt x="75861" y="27977"/>
                  </a:lnTo>
                  <a:lnTo>
                    <a:pt x="79417" y="21573"/>
                  </a:lnTo>
                  <a:lnTo>
                    <a:pt x="79760" y="15537"/>
                  </a:lnTo>
                  <a:lnTo>
                    <a:pt x="77075" y="10200"/>
                  </a:lnTo>
                  <a:lnTo>
                    <a:pt x="71625" y="5848"/>
                  </a:lnTo>
                  <a:lnTo>
                    <a:pt x="63862" y="2529"/>
                  </a:lnTo>
                  <a:lnTo>
                    <a:pt x="54620" y="437"/>
                  </a:lnTo>
                  <a:lnTo>
                    <a:pt x="44982" y="0"/>
                  </a:lnTo>
                  <a:lnTo>
                    <a:pt x="35592" y="1300"/>
                  </a:lnTo>
                  <a:lnTo>
                    <a:pt x="26837" y="4290"/>
                  </a:lnTo>
                  <a:lnTo>
                    <a:pt x="19028" y="8963"/>
                  </a:lnTo>
                  <a:lnTo>
                    <a:pt x="12232" y="15142"/>
                  </a:lnTo>
                  <a:lnTo>
                    <a:pt x="6650" y="22544"/>
                  </a:lnTo>
                  <a:lnTo>
                    <a:pt x="2716" y="30874"/>
                  </a:lnTo>
                  <a:lnTo>
                    <a:pt x="515" y="39876"/>
                  </a:lnTo>
                  <a:lnTo>
                    <a:pt x="0" y="49189"/>
                  </a:lnTo>
                  <a:lnTo>
                    <a:pt x="1165" y="58361"/>
                  </a:lnTo>
                  <a:lnTo>
                    <a:pt x="3842" y="67152"/>
                  </a:lnTo>
                  <a:lnTo>
                    <a:pt x="7909" y="75360"/>
                  </a:lnTo>
                  <a:lnTo>
                    <a:pt x="13379" y="82727"/>
                  </a:lnTo>
                  <a:lnTo>
                    <a:pt x="20130" y="89187"/>
                  </a:lnTo>
                  <a:lnTo>
                    <a:pt x="27932" y="94356"/>
                  </a:lnTo>
                  <a:lnTo>
                    <a:pt x="36540" y="97473"/>
                  </a:lnTo>
                  <a:lnTo>
                    <a:pt x="45722" y="98318"/>
                  </a:lnTo>
                  <a:lnTo>
                    <a:pt x="54853" y="97432"/>
                  </a:lnTo>
                  <a:lnTo>
                    <a:pt x="63805" y="95770"/>
                  </a:lnTo>
                  <a:lnTo>
                    <a:pt x="73361" y="93185"/>
                  </a:lnTo>
                  <a:lnTo>
                    <a:pt x="85034" y="8931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6906694" y="2663709"/>
              <a:ext cx="94757" cy="165662"/>
            </a:xfrm>
            <a:custGeom>
              <a:avLst/>
              <a:gdLst/>
              <a:ahLst/>
              <a:cxnLst/>
              <a:rect l="0" t="0" r="0" b="0"/>
              <a:pathLst>
                <a:path w="94757" h="165662">
                  <a:moveTo>
                    <a:pt x="0" y="115814"/>
                  </a:moveTo>
                  <a:lnTo>
                    <a:pt x="2866" y="127549"/>
                  </a:lnTo>
                  <a:lnTo>
                    <a:pt x="5008" y="138678"/>
                  </a:lnTo>
                  <a:lnTo>
                    <a:pt x="6635" y="150230"/>
                  </a:lnTo>
                  <a:lnTo>
                    <a:pt x="8680" y="160597"/>
                  </a:lnTo>
                  <a:lnTo>
                    <a:pt x="11361" y="165661"/>
                  </a:lnTo>
                  <a:lnTo>
                    <a:pt x="13048" y="164211"/>
                  </a:lnTo>
                  <a:lnTo>
                    <a:pt x="13294" y="159009"/>
                  </a:lnTo>
                  <a:lnTo>
                    <a:pt x="12355" y="151784"/>
                  </a:lnTo>
                  <a:lnTo>
                    <a:pt x="10577" y="143365"/>
                  </a:lnTo>
                  <a:lnTo>
                    <a:pt x="8396" y="134038"/>
                  </a:lnTo>
                  <a:lnTo>
                    <a:pt x="6305" y="123760"/>
                  </a:lnTo>
                  <a:lnTo>
                    <a:pt x="4571" y="112575"/>
                  </a:lnTo>
                  <a:lnTo>
                    <a:pt x="3575" y="100786"/>
                  </a:lnTo>
                  <a:lnTo>
                    <a:pt x="3887" y="88868"/>
                  </a:lnTo>
                  <a:lnTo>
                    <a:pt x="5697" y="77113"/>
                  </a:lnTo>
                  <a:lnTo>
                    <a:pt x="9031" y="65779"/>
                  </a:lnTo>
                  <a:lnTo>
                    <a:pt x="13933" y="55167"/>
                  </a:lnTo>
                  <a:lnTo>
                    <a:pt x="20273" y="45369"/>
                  </a:lnTo>
                  <a:lnTo>
                    <a:pt x="27953" y="36467"/>
                  </a:lnTo>
                  <a:lnTo>
                    <a:pt x="37001" y="28626"/>
                  </a:lnTo>
                  <a:lnTo>
                    <a:pt x="47290" y="21836"/>
                  </a:lnTo>
                  <a:lnTo>
                    <a:pt x="57984" y="16087"/>
                  </a:lnTo>
                  <a:lnTo>
                    <a:pt x="68686" y="10900"/>
                  </a:lnTo>
                  <a:lnTo>
                    <a:pt x="80333" y="581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7215875" y="2653053"/>
              <a:ext cx="175131" cy="158410"/>
            </a:xfrm>
            <a:custGeom>
              <a:avLst/>
              <a:gdLst/>
              <a:ahLst/>
              <a:cxnLst/>
              <a:rect l="0" t="0" r="0" b="0"/>
              <a:pathLst>
                <a:path w="175131" h="158410">
                  <a:moveTo>
                    <a:pt x="101431" y="63299"/>
                  </a:moveTo>
                  <a:lnTo>
                    <a:pt x="98497" y="51631"/>
                  </a:lnTo>
                  <a:lnTo>
                    <a:pt x="95715" y="41142"/>
                  </a:lnTo>
                  <a:lnTo>
                    <a:pt x="92800" y="30854"/>
                  </a:lnTo>
                  <a:lnTo>
                    <a:pt x="89242" y="21071"/>
                  </a:lnTo>
                  <a:lnTo>
                    <a:pt x="84132" y="12673"/>
                  </a:lnTo>
                  <a:lnTo>
                    <a:pt x="77118" y="6056"/>
                  </a:lnTo>
                  <a:lnTo>
                    <a:pt x="68650" y="1623"/>
                  </a:lnTo>
                  <a:lnTo>
                    <a:pt x="59665" y="0"/>
                  </a:lnTo>
                  <a:lnTo>
                    <a:pt x="50779" y="1248"/>
                  </a:lnTo>
                  <a:lnTo>
                    <a:pt x="42393" y="4984"/>
                  </a:lnTo>
                  <a:lnTo>
                    <a:pt x="34848" y="10681"/>
                  </a:lnTo>
                  <a:lnTo>
                    <a:pt x="28227" y="17843"/>
                  </a:lnTo>
                  <a:lnTo>
                    <a:pt x="22425" y="26222"/>
                  </a:lnTo>
                  <a:lnTo>
                    <a:pt x="17281" y="35815"/>
                  </a:lnTo>
                  <a:lnTo>
                    <a:pt x="12632" y="46522"/>
                  </a:lnTo>
                  <a:lnTo>
                    <a:pt x="8507" y="58151"/>
                  </a:lnTo>
                  <a:lnTo>
                    <a:pt x="5106" y="70488"/>
                  </a:lnTo>
                  <a:lnTo>
                    <a:pt x="2489" y="83341"/>
                  </a:lnTo>
                  <a:lnTo>
                    <a:pt x="731" y="96396"/>
                  </a:lnTo>
                  <a:lnTo>
                    <a:pt x="0" y="109234"/>
                  </a:lnTo>
                  <a:lnTo>
                    <a:pt x="301" y="121631"/>
                  </a:lnTo>
                  <a:lnTo>
                    <a:pt x="1979" y="133073"/>
                  </a:lnTo>
                  <a:lnTo>
                    <a:pt x="5765" y="142700"/>
                  </a:lnTo>
                  <a:lnTo>
                    <a:pt x="11864" y="150200"/>
                  </a:lnTo>
                  <a:lnTo>
                    <a:pt x="19704" y="155422"/>
                  </a:lnTo>
                  <a:lnTo>
                    <a:pt x="28261" y="158118"/>
                  </a:lnTo>
                  <a:lnTo>
                    <a:pt x="36858" y="158409"/>
                  </a:lnTo>
                  <a:lnTo>
                    <a:pt x="45050" y="156522"/>
                  </a:lnTo>
                  <a:lnTo>
                    <a:pt x="52463" y="152607"/>
                  </a:lnTo>
                  <a:lnTo>
                    <a:pt x="58998" y="146942"/>
                  </a:lnTo>
                  <a:lnTo>
                    <a:pt x="64738" y="139888"/>
                  </a:lnTo>
                  <a:lnTo>
                    <a:pt x="69845" y="131792"/>
                  </a:lnTo>
                  <a:lnTo>
                    <a:pt x="74472" y="122943"/>
                  </a:lnTo>
                  <a:lnTo>
                    <a:pt x="78753" y="113563"/>
                  </a:lnTo>
                  <a:lnTo>
                    <a:pt x="82790" y="103813"/>
                  </a:lnTo>
                  <a:lnTo>
                    <a:pt x="86672" y="93844"/>
                  </a:lnTo>
                  <a:lnTo>
                    <a:pt x="90940" y="84920"/>
                  </a:lnTo>
                  <a:lnTo>
                    <a:pt x="96215" y="80261"/>
                  </a:lnTo>
                  <a:lnTo>
                    <a:pt x="101799" y="81162"/>
                  </a:lnTo>
                  <a:lnTo>
                    <a:pt x="106758" y="85608"/>
                  </a:lnTo>
                  <a:lnTo>
                    <a:pt x="111259" y="92175"/>
                  </a:lnTo>
                  <a:lnTo>
                    <a:pt x="115848" y="100087"/>
                  </a:lnTo>
                  <a:lnTo>
                    <a:pt x="120836" y="108864"/>
                  </a:lnTo>
                  <a:lnTo>
                    <a:pt x="126562" y="117753"/>
                  </a:lnTo>
                  <a:lnTo>
                    <a:pt x="134386" y="126530"/>
                  </a:lnTo>
                  <a:lnTo>
                    <a:pt x="148355" y="135959"/>
                  </a:lnTo>
                  <a:lnTo>
                    <a:pt x="175130" y="14752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7382437" y="2667383"/>
              <a:ext cx="113854" cy="133198"/>
            </a:xfrm>
            <a:custGeom>
              <a:avLst/>
              <a:gdLst/>
              <a:ahLst/>
              <a:cxnLst/>
              <a:rect l="0" t="0" r="0" b="0"/>
              <a:pathLst>
                <a:path w="113854" h="133198">
                  <a:moveTo>
                    <a:pt x="29625" y="80554"/>
                  </a:moveTo>
                  <a:lnTo>
                    <a:pt x="26704" y="72632"/>
                  </a:lnTo>
                  <a:lnTo>
                    <a:pt x="24281" y="71894"/>
                  </a:lnTo>
                  <a:lnTo>
                    <a:pt x="22517" y="76726"/>
                  </a:lnTo>
                  <a:lnTo>
                    <a:pt x="21334" y="84868"/>
                  </a:lnTo>
                  <a:lnTo>
                    <a:pt x="20552" y="95036"/>
                  </a:lnTo>
                  <a:lnTo>
                    <a:pt x="19684" y="105506"/>
                  </a:lnTo>
                  <a:lnTo>
                    <a:pt x="17360" y="113810"/>
                  </a:lnTo>
                  <a:lnTo>
                    <a:pt x="13333" y="118247"/>
                  </a:lnTo>
                  <a:lnTo>
                    <a:pt x="9332" y="118227"/>
                  </a:lnTo>
                  <a:lnTo>
                    <a:pt x="6082" y="114309"/>
                  </a:lnTo>
                  <a:lnTo>
                    <a:pt x="3648" y="107216"/>
                  </a:lnTo>
                  <a:lnTo>
                    <a:pt x="1899" y="97452"/>
                  </a:lnTo>
                  <a:lnTo>
                    <a:pt x="675" y="85538"/>
                  </a:lnTo>
                  <a:lnTo>
                    <a:pt x="0" y="72307"/>
                  </a:lnTo>
                  <a:lnTo>
                    <a:pt x="68" y="58815"/>
                  </a:lnTo>
                  <a:lnTo>
                    <a:pt x="936" y="45677"/>
                  </a:lnTo>
                  <a:lnTo>
                    <a:pt x="2841" y="33417"/>
                  </a:lnTo>
                  <a:lnTo>
                    <a:pt x="6256" y="22632"/>
                  </a:lnTo>
                  <a:lnTo>
                    <a:pt x="11296" y="13506"/>
                  </a:lnTo>
                  <a:lnTo>
                    <a:pt x="17786" y="6360"/>
                  </a:lnTo>
                  <a:lnTo>
                    <a:pt x="25430" y="1825"/>
                  </a:lnTo>
                  <a:lnTo>
                    <a:pt x="33931" y="0"/>
                  </a:lnTo>
                  <a:lnTo>
                    <a:pt x="42721" y="704"/>
                  </a:lnTo>
                  <a:lnTo>
                    <a:pt x="51001" y="3751"/>
                  </a:lnTo>
                  <a:lnTo>
                    <a:pt x="58382" y="8796"/>
                  </a:lnTo>
                  <a:lnTo>
                    <a:pt x="64996" y="15417"/>
                  </a:lnTo>
                  <a:lnTo>
                    <a:pt x="71287" y="23215"/>
                  </a:lnTo>
                  <a:lnTo>
                    <a:pt x="77554" y="31860"/>
                  </a:lnTo>
                  <a:lnTo>
                    <a:pt x="83766" y="41102"/>
                  </a:lnTo>
                  <a:lnTo>
                    <a:pt x="89646" y="50758"/>
                  </a:lnTo>
                  <a:lnTo>
                    <a:pt x="95046" y="60698"/>
                  </a:lnTo>
                  <a:lnTo>
                    <a:pt x="99824" y="70952"/>
                  </a:lnTo>
                  <a:lnTo>
                    <a:pt x="104238" y="83022"/>
                  </a:lnTo>
                  <a:lnTo>
                    <a:pt x="108674" y="101318"/>
                  </a:lnTo>
                  <a:lnTo>
                    <a:pt x="113853" y="13319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7565540" y="2453091"/>
              <a:ext cx="120264" cy="352330"/>
            </a:xfrm>
            <a:custGeom>
              <a:avLst/>
              <a:gdLst/>
              <a:ahLst/>
              <a:cxnLst/>
              <a:rect l="0" t="0" r="0" b="0"/>
              <a:pathLst>
                <a:path w="120264" h="352330">
                  <a:moveTo>
                    <a:pt x="67621" y="294846"/>
                  </a:moveTo>
                  <a:lnTo>
                    <a:pt x="70421" y="286045"/>
                  </a:lnTo>
                  <a:lnTo>
                    <a:pt x="71922" y="277698"/>
                  </a:lnTo>
                  <a:lnTo>
                    <a:pt x="72224" y="269004"/>
                  </a:lnTo>
                  <a:lnTo>
                    <a:pt x="71372" y="260056"/>
                  </a:lnTo>
                  <a:lnTo>
                    <a:pt x="69255" y="251209"/>
                  </a:lnTo>
                  <a:lnTo>
                    <a:pt x="65929" y="242684"/>
                  </a:lnTo>
                  <a:lnTo>
                    <a:pt x="61421" y="235014"/>
                  </a:lnTo>
                  <a:lnTo>
                    <a:pt x="55654" y="229082"/>
                  </a:lnTo>
                  <a:lnTo>
                    <a:pt x="48707" y="225220"/>
                  </a:lnTo>
                  <a:lnTo>
                    <a:pt x="40943" y="223597"/>
                  </a:lnTo>
                  <a:lnTo>
                    <a:pt x="32894" y="224470"/>
                  </a:lnTo>
                  <a:lnTo>
                    <a:pt x="24900" y="227734"/>
                  </a:lnTo>
                  <a:lnTo>
                    <a:pt x="17416" y="233330"/>
                  </a:lnTo>
                  <a:lnTo>
                    <a:pt x="11075" y="241423"/>
                  </a:lnTo>
                  <a:lnTo>
                    <a:pt x="6117" y="251853"/>
                  </a:lnTo>
                  <a:lnTo>
                    <a:pt x="2603" y="263905"/>
                  </a:lnTo>
                  <a:lnTo>
                    <a:pt x="602" y="276515"/>
                  </a:lnTo>
                  <a:lnTo>
                    <a:pt x="0" y="289027"/>
                  </a:lnTo>
                  <a:lnTo>
                    <a:pt x="712" y="301187"/>
                  </a:lnTo>
                  <a:lnTo>
                    <a:pt x="2776" y="312958"/>
                  </a:lnTo>
                  <a:lnTo>
                    <a:pt x="6096" y="324375"/>
                  </a:lnTo>
                  <a:lnTo>
                    <a:pt x="10781" y="334855"/>
                  </a:lnTo>
                  <a:lnTo>
                    <a:pt x="17206" y="343237"/>
                  </a:lnTo>
                  <a:lnTo>
                    <a:pt x="25406" y="349050"/>
                  </a:lnTo>
                  <a:lnTo>
                    <a:pt x="34658" y="352141"/>
                  </a:lnTo>
                  <a:lnTo>
                    <a:pt x="43711" y="352329"/>
                  </a:lnTo>
                  <a:lnTo>
                    <a:pt x="51869" y="349822"/>
                  </a:lnTo>
                  <a:lnTo>
                    <a:pt x="58969" y="345091"/>
                  </a:lnTo>
                  <a:lnTo>
                    <a:pt x="65119" y="338651"/>
                  </a:lnTo>
                  <a:lnTo>
                    <a:pt x="70512" y="330951"/>
                  </a:lnTo>
                  <a:lnTo>
                    <a:pt x="75338" y="322024"/>
                  </a:lnTo>
                  <a:lnTo>
                    <a:pt x="79756" y="311523"/>
                  </a:lnTo>
                  <a:lnTo>
                    <a:pt x="83885" y="299394"/>
                  </a:lnTo>
                  <a:lnTo>
                    <a:pt x="87816" y="286165"/>
                  </a:lnTo>
                  <a:lnTo>
                    <a:pt x="91610" y="272746"/>
                  </a:lnTo>
                  <a:lnTo>
                    <a:pt x="95306" y="259680"/>
                  </a:lnTo>
                  <a:lnTo>
                    <a:pt x="98771" y="246975"/>
                  </a:lnTo>
                  <a:lnTo>
                    <a:pt x="101717" y="234304"/>
                  </a:lnTo>
                  <a:lnTo>
                    <a:pt x="104031" y="221434"/>
                  </a:lnTo>
                  <a:lnTo>
                    <a:pt x="105752" y="207806"/>
                  </a:lnTo>
                  <a:lnTo>
                    <a:pt x="106991" y="192513"/>
                  </a:lnTo>
                  <a:lnTo>
                    <a:pt x="107862" y="175216"/>
                  </a:lnTo>
                  <a:lnTo>
                    <a:pt x="108464" y="156222"/>
                  </a:lnTo>
                  <a:lnTo>
                    <a:pt x="108878" y="136183"/>
                  </a:lnTo>
                  <a:lnTo>
                    <a:pt x="109158" y="115604"/>
                  </a:lnTo>
                  <a:lnTo>
                    <a:pt x="109348" y="95094"/>
                  </a:lnTo>
                  <a:lnTo>
                    <a:pt x="109476" y="75411"/>
                  </a:lnTo>
                  <a:lnTo>
                    <a:pt x="109557" y="56889"/>
                  </a:lnTo>
                  <a:lnTo>
                    <a:pt x="109442" y="39658"/>
                  </a:lnTo>
                  <a:lnTo>
                    <a:pt x="108831" y="23836"/>
                  </a:lnTo>
                  <a:lnTo>
                    <a:pt x="107600" y="9447"/>
                  </a:lnTo>
                  <a:lnTo>
                    <a:pt x="105642" y="105"/>
                  </a:lnTo>
                  <a:lnTo>
                    <a:pt x="103398" y="0"/>
                  </a:lnTo>
                  <a:lnTo>
                    <a:pt x="101747" y="6985"/>
                  </a:lnTo>
                  <a:lnTo>
                    <a:pt x="100723" y="18691"/>
                  </a:lnTo>
                  <a:lnTo>
                    <a:pt x="100119" y="33525"/>
                  </a:lnTo>
                  <a:lnTo>
                    <a:pt x="99763" y="50434"/>
                  </a:lnTo>
                  <a:lnTo>
                    <a:pt x="99552" y="68557"/>
                  </a:lnTo>
                  <a:lnTo>
                    <a:pt x="99424" y="87127"/>
                  </a:lnTo>
                  <a:lnTo>
                    <a:pt x="99345" y="105709"/>
                  </a:lnTo>
                  <a:lnTo>
                    <a:pt x="99296" y="124297"/>
                  </a:lnTo>
                  <a:lnTo>
                    <a:pt x="99265" y="143161"/>
                  </a:lnTo>
                  <a:lnTo>
                    <a:pt x="99245" y="162443"/>
                  </a:lnTo>
                  <a:lnTo>
                    <a:pt x="99231" y="181820"/>
                  </a:lnTo>
                  <a:lnTo>
                    <a:pt x="99223" y="200611"/>
                  </a:lnTo>
                  <a:lnTo>
                    <a:pt x="99221" y="218471"/>
                  </a:lnTo>
                  <a:lnTo>
                    <a:pt x="99390" y="235228"/>
                  </a:lnTo>
                  <a:lnTo>
                    <a:pt x="100037" y="250716"/>
                  </a:lnTo>
                  <a:lnTo>
                    <a:pt x="101288" y="264985"/>
                  </a:lnTo>
                  <a:lnTo>
                    <a:pt x="103112" y="278229"/>
                  </a:lnTo>
                  <a:lnTo>
                    <a:pt x="105408" y="290678"/>
                  </a:lnTo>
                  <a:lnTo>
                    <a:pt x="108059" y="302529"/>
                  </a:lnTo>
                  <a:lnTo>
                    <a:pt x="110816" y="313495"/>
                  </a:lnTo>
                  <a:lnTo>
                    <a:pt x="113571" y="323896"/>
                  </a:lnTo>
                  <a:lnTo>
                    <a:pt x="116563" y="334650"/>
                  </a:lnTo>
                  <a:lnTo>
                    <a:pt x="120263" y="34748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7892074" y="2653061"/>
              <a:ext cx="110755" cy="269257"/>
            </a:xfrm>
            <a:custGeom>
              <a:avLst/>
              <a:gdLst/>
              <a:ahLst/>
              <a:cxnLst/>
              <a:rect l="0" t="0" r="0" b="0"/>
              <a:pathLst>
                <a:path w="110755" h="269257">
                  <a:moveTo>
                    <a:pt x="35884" y="136990"/>
                  </a:moveTo>
                  <a:lnTo>
                    <a:pt x="32951" y="145859"/>
                  </a:lnTo>
                  <a:lnTo>
                    <a:pt x="30168" y="154846"/>
                  </a:lnTo>
                  <a:lnTo>
                    <a:pt x="27273" y="164850"/>
                  </a:lnTo>
                  <a:lnTo>
                    <a:pt x="24406" y="176176"/>
                  </a:lnTo>
                  <a:lnTo>
                    <a:pt x="21889" y="189285"/>
                  </a:lnTo>
                  <a:lnTo>
                    <a:pt x="19877" y="204240"/>
                  </a:lnTo>
                  <a:lnTo>
                    <a:pt x="18365" y="220483"/>
                  </a:lnTo>
                  <a:lnTo>
                    <a:pt x="17271" y="237061"/>
                  </a:lnTo>
                  <a:lnTo>
                    <a:pt x="16492" y="253290"/>
                  </a:lnTo>
                  <a:lnTo>
                    <a:pt x="15747" y="265517"/>
                  </a:lnTo>
                  <a:lnTo>
                    <a:pt x="14661" y="269256"/>
                  </a:lnTo>
                  <a:lnTo>
                    <a:pt x="13133" y="265696"/>
                  </a:lnTo>
                  <a:lnTo>
                    <a:pt x="11318" y="257155"/>
                  </a:lnTo>
                  <a:lnTo>
                    <a:pt x="9579" y="245405"/>
                  </a:lnTo>
                  <a:lnTo>
                    <a:pt x="8119" y="231610"/>
                  </a:lnTo>
                  <a:lnTo>
                    <a:pt x="6824" y="216505"/>
                  </a:lnTo>
                  <a:lnTo>
                    <a:pt x="5350" y="200558"/>
                  </a:lnTo>
                  <a:lnTo>
                    <a:pt x="3517" y="184062"/>
                  </a:lnTo>
                  <a:lnTo>
                    <a:pt x="1626" y="167208"/>
                  </a:lnTo>
                  <a:lnTo>
                    <a:pt x="343" y="150120"/>
                  </a:lnTo>
                  <a:lnTo>
                    <a:pt x="0" y="132882"/>
                  </a:lnTo>
                  <a:lnTo>
                    <a:pt x="602" y="115709"/>
                  </a:lnTo>
                  <a:lnTo>
                    <a:pt x="2002" y="98944"/>
                  </a:lnTo>
                  <a:lnTo>
                    <a:pt x="4020" y="82744"/>
                  </a:lnTo>
                  <a:lnTo>
                    <a:pt x="6492" y="67254"/>
                  </a:lnTo>
                  <a:lnTo>
                    <a:pt x="9290" y="52691"/>
                  </a:lnTo>
                  <a:lnTo>
                    <a:pt x="12329" y="39093"/>
                  </a:lnTo>
                  <a:lnTo>
                    <a:pt x="16030" y="26825"/>
                  </a:lnTo>
                  <a:lnTo>
                    <a:pt x="21263" y="16636"/>
                  </a:lnTo>
                  <a:lnTo>
                    <a:pt x="28375" y="8755"/>
                  </a:lnTo>
                  <a:lnTo>
                    <a:pt x="36915" y="3276"/>
                  </a:lnTo>
                  <a:lnTo>
                    <a:pt x="45951" y="407"/>
                  </a:lnTo>
                  <a:lnTo>
                    <a:pt x="54877" y="0"/>
                  </a:lnTo>
                  <a:lnTo>
                    <a:pt x="63461" y="1809"/>
                  </a:lnTo>
                  <a:lnTo>
                    <a:pt x="71670" y="5673"/>
                  </a:lnTo>
                  <a:lnTo>
                    <a:pt x="79553" y="11304"/>
                  </a:lnTo>
                  <a:lnTo>
                    <a:pt x="87014" y="18334"/>
                  </a:lnTo>
                  <a:lnTo>
                    <a:pt x="93812" y="26414"/>
                  </a:lnTo>
                  <a:lnTo>
                    <a:pt x="99862" y="35253"/>
                  </a:lnTo>
                  <a:lnTo>
                    <a:pt x="104910" y="44627"/>
                  </a:lnTo>
                  <a:lnTo>
                    <a:pt x="108472" y="54371"/>
                  </a:lnTo>
                  <a:lnTo>
                    <a:pt x="110416" y="64366"/>
                  </a:lnTo>
                  <a:lnTo>
                    <a:pt x="110754" y="74365"/>
                  </a:lnTo>
                  <a:lnTo>
                    <a:pt x="109468" y="84006"/>
                  </a:lnTo>
                  <a:lnTo>
                    <a:pt x="106711" y="93116"/>
                  </a:lnTo>
                  <a:lnTo>
                    <a:pt x="102591" y="101539"/>
                  </a:lnTo>
                  <a:lnTo>
                    <a:pt x="97084" y="109051"/>
                  </a:lnTo>
                  <a:lnTo>
                    <a:pt x="90313" y="115622"/>
                  </a:lnTo>
                  <a:lnTo>
                    <a:pt x="82578" y="121421"/>
                  </a:lnTo>
                  <a:lnTo>
                    <a:pt x="73310" y="127390"/>
                  </a:lnTo>
                  <a:lnTo>
                    <a:pt x="59459" y="135175"/>
                  </a:lnTo>
                  <a:lnTo>
                    <a:pt x="35884" y="14751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8042757" y="2674623"/>
              <a:ext cx="137886" cy="125958"/>
            </a:xfrm>
            <a:custGeom>
              <a:avLst/>
              <a:gdLst/>
              <a:ahLst/>
              <a:cxnLst/>
              <a:rect l="0" t="0" r="0" b="0"/>
              <a:pathLst>
                <a:path w="137886" h="125958">
                  <a:moveTo>
                    <a:pt x="74714" y="94371"/>
                  </a:moveTo>
                  <a:lnTo>
                    <a:pt x="77581" y="85503"/>
                  </a:lnTo>
                  <a:lnTo>
                    <a:pt x="79723" y="76516"/>
                  </a:lnTo>
                  <a:lnTo>
                    <a:pt x="81316" y="66525"/>
                  </a:lnTo>
                  <a:lnTo>
                    <a:pt x="82152" y="55718"/>
                  </a:lnTo>
                  <a:lnTo>
                    <a:pt x="81703" y="44555"/>
                  </a:lnTo>
                  <a:lnTo>
                    <a:pt x="79785" y="33363"/>
                  </a:lnTo>
                  <a:lnTo>
                    <a:pt x="76203" y="22769"/>
                  </a:lnTo>
                  <a:lnTo>
                    <a:pt x="70597" y="13730"/>
                  </a:lnTo>
                  <a:lnTo>
                    <a:pt x="62982" y="6637"/>
                  </a:lnTo>
                  <a:lnTo>
                    <a:pt x="53971" y="1863"/>
                  </a:lnTo>
                  <a:lnTo>
                    <a:pt x="44554" y="0"/>
                  </a:lnTo>
                  <a:lnTo>
                    <a:pt x="35343" y="1082"/>
                  </a:lnTo>
                  <a:lnTo>
                    <a:pt x="26724" y="4706"/>
                  </a:lnTo>
                  <a:lnTo>
                    <a:pt x="19016" y="10326"/>
                  </a:lnTo>
                  <a:lnTo>
                    <a:pt x="12289" y="17431"/>
                  </a:lnTo>
                  <a:lnTo>
                    <a:pt x="6756" y="25603"/>
                  </a:lnTo>
                  <a:lnTo>
                    <a:pt x="2854" y="34524"/>
                  </a:lnTo>
                  <a:lnTo>
                    <a:pt x="672" y="43962"/>
                  </a:lnTo>
                  <a:lnTo>
                    <a:pt x="0" y="53755"/>
                  </a:lnTo>
                  <a:lnTo>
                    <a:pt x="528" y="63788"/>
                  </a:lnTo>
                  <a:lnTo>
                    <a:pt x="1963" y="73967"/>
                  </a:lnTo>
                  <a:lnTo>
                    <a:pt x="4381" y="83582"/>
                  </a:lnTo>
                  <a:lnTo>
                    <a:pt x="8206" y="91368"/>
                  </a:lnTo>
                  <a:lnTo>
                    <a:pt x="13552" y="96779"/>
                  </a:lnTo>
                  <a:lnTo>
                    <a:pt x="20090" y="99766"/>
                  </a:lnTo>
                  <a:lnTo>
                    <a:pt x="27242" y="100416"/>
                  </a:lnTo>
                  <a:lnTo>
                    <a:pt x="34602" y="99033"/>
                  </a:lnTo>
                  <a:lnTo>
                    <a:pt x="41815" y="95870"/>
                  </a:lnTo>
                  <a:lnTo>
                    <a:pt x="48497" y="91023"/>
                  </a:lnTo>
                  <a:lnTo>
                    <a:pt x="54520" y="84732"/>
                  </a:lnTo>
                  <a:lnTo>
                    <a:pt x="60478" y="78564"/>
                  </a:lnTo>
                  <a:lnTo>
                    <a:pt x="67251" y="76006"/>
                  </a:lnTo>
                  <a:lnTo>
                    <a:pt x="74421" y="78366"/>
                  </a:lnTo>
                  <a:lnTo>
                    <a:pt x="81217" y="83717"/>
                  </a:lnTo>
                  <a:lnTo>
                    <a:pt x="87725" y="90653"/>
                  </a:lnTo>
                  <a:lnTo>
                    <a:pt x="94171" y="98238"/>
                  </a:lnTo>
                  <a:lnTo>
                    <a:pt x="100679" y="105954"/>
                  </a:lnTo>
                  <a:lnTo>
                    <a:pt x="107174" y="113097"/>
                  </a:lnTo>
                  <a:lnTo>
                    <a:pt x="114179" y="119231"/>
                  </a:lnTo>
                  <a:lnTo>
                    <a:pt x="123431" y="123770"/>
                  </a:lnTo>
                  <a:lnTo>
                    <a:pt x="137885" y="12595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8201700" y="2638396"/>
              <a:ext cx="115878" cy="347577"/>
            </a:xfrm>
            <a:custGeom>
              <a:avLst/>
              <a:gdLst/>
              <a:ahLst/>
              <a:cxnLst/>
              <a:rect l="0" t="0" r="0" b="0"/>
              <a:pathLst>
                <a:path w="115878" h="347577">
                  <a:moveTo>
                    <a:pt x="0" y="141127"/>
                  </a:moveTo>
                  <a:lnTo>
                    <a:pt x="0" y="152862"/>
                  </a:lnTo>
                  <a:lnTo>
                    <a:pt x="0" y="163991"/>
                  </a:lnTo>
                  <a:lnTo>
                    <a:pt x="0" y="175594"/>
                  </a:lnTo>
                  <a:lnTo>
                    <a:pt x="0" y="187928"/>
                  </a:lnTo>
                  <a:lnTo>
                    <a:pt x="0" y="201236"/>
                  </a:lnTo>
                  <a:lnTo>
                    <a:pt x="4" y="215541"/>
                  </a:lnTo>
                  <a:lnTo>
                    <a:pt x="178" y="230545"/>
                  </a:lnTo>
                  <a:lnTo>
                    <a:pt x="825" y="245759"/>
                  </a:lnTo>
                  <a:lnTo>
                    <a:pt x="2079" y="260872"/>
                  </a:lnTo>
                  <a:lnTo>
                    <a:pt x="3904" y="275611"/>
                  </a:lnTo>
                  <a:lnTo>
                    <a:pt x="6200" y="289661"/>
                  </a:lnTo>
                  <a:lnTo>
                    <a:pt x="8856" y="302925"/>
                  </a:lnTo>
                  <a:lnTo>
                    <a:pt x="11775" y="315475"/>
                  </a:lnTo>
                  <a:lnTo>
                    <a:pt x="14879" y="327451"/>
                  </a:lnTo>
                  <a:lnTo>
                    <a:pt x="18087" y="338908"/>
                  </a:lnTo>
                  <a:lnTo>
                    <a:pt x="20488" y="346934"/>
                  </a:lnTo>
                  <a:lnTo>
                    <a:pt x="21012" y="347576"/>
                  </a:lnTo>
                  <a:lnTo>
                    <a:pt x="20064" y="341605"/>
                  </a:lnTo>
                  <a:lnTo>
                    <a:pt x="18336" y="330972"/>
                  </a:lnTo>
                  <a:lnTo>
                    <a:pt x="16495" y="317472"/>
                  </a:lnTo>
                  <a:lnTo>
                    <a:pt x="14891" y="302301"/>
                  </a:lnTo>
                  <a:lnTo>
                    <a:pt x="13629" y="286002"/>
                  </a:lnTo>
                  <a:lnTo>
                    <a:pt x="12691" y="268671"/>
                  </a:lnTo>
                  <a:lnTo>
                    <a:pt x="12011" y="250409"/>
                  </a:lnTo>
                  <a:lnTo>
                    <a:pt x="11366" y="231545"/>
                  </a:lnTo>
                  <a:lnTo>
                    <a:pt x="10391" y="212563"/>
                  </a:lnTo>
                  <a:lnTo>
                    <a:pt x="8918" y="193750"/>
                  </a:lnTo>
                  <a:lnTo>
                    <a:pt x="7114" y="175199"/>
                  </a:lnTo>
                  <a:lnTo>
                    <a:pt x="5363" y="156902"/>
                  </a:lnTo>
                  <a:lnTo>
                    <a:pt x="3890" y="138814"/>
                  </a:lnTo>
                  <a:lnTo>
                    <a:pt x="2751" y="120887"/>
                  </a:lnTo>
                  <a:lnTo>
                    <a:pt x="1911" y="103076"/>
                  </a:lnTo>
                  <a:lnTo>
                    <a:pt x="1322" y="85358"/>
                  </a:lnTo>
                  <a:lnTo>
                    <a:pt x="1249" y="68034"/>
                  </a:lnTo>
                  <a:lnTo>
                    <a:pt x="2257" y="51701"/>
                  </a:lnTo>
                  <a:lnTo>
                    <a:pt x="4571" y="36622"/>
                  </a:lnTo>
                  <a:lnTo>
                    <a:pt x="8260" y="23379"/>
                  </a:lnTo>
                  <a:lnTo>
                    <a:pt x="13411" y="12993"/>
                  </a:lnTo>
                  <a:lnTo>
                    <a:pt x="19916" y="5758"/>
                  </a:lnTo>
                  <a:lnTo>
                    <a:pt x="27537" y="1511"/>
                  </a:lnTo>
                  <a:lnTo>
                    <a:pt x="36015" y="0"/>
                  </a:lnTo>
                  <a:lnTo>
                    <a:pt x="45116" y="797"/>
                  </a:lnTo>
                  <a:lnTo>
                    <a:pt x="54496" y="3564"/>
                  </a:lnTo>
                  <a:lnTo>
                    <a:pt x="63711" y="8145"/>
                  </a:lnTo>
                  <a:lnTo>
                    <a:pt x="72533" y="14292"/>
                  </a:lnTo>
                  <a:lnTo>
                    <a:pt x="80760" y="21687"/>
                  </a:lnTo>
                  <a:lnTo>
                    <a:pt x="88140" y="30019"/>
                  </a:lnTo>
                  <a:lnTo>
                    <a:pt x="94623" y="39031"/>
                  </a:lnTo>
                  <a:lnTo>
                    <a:pt x="100316" y="48522"/>
                  </a:lnTo>
                  <a:lnTo>
                    <a:pt x="105383" y="58345"/>
                  </a:lnTo>
                  <a:lnTo>
                    <a:pt x="109967" y="68398"/>
                  </a:lnTo>
                  <a:lnTo>
                    <a:pt x="113707" y="78606"/>
                  </a:lnTo>
                  <a:lnTo>
                    <a:pt x="115784" y="88919"/>
                  </a:lnTo>
                  <a:lnTo>
                    <a:pt x="115877" y="99295"/>
                  </a:lnTo>
                  <a:lnTo>
                    <a:pt x="113973" y="109381"/>
                  </a:lnTo>
                  <a:lnTo>
                    <a:pt x="110101" y="118548"/>
                  </a:lnTo>
                  <a:lnTo>
                    <a:pt x="104492" y="126523"/>
                  </a:lnTo>
                  <a:lnTo>
                    <a:pt x="97319" y="133198"/>
                  </a:lnTo>
                  <a:lnTo>
                    <a:pt x="88618" y="138466"/>
                  </a:lnTo>
                  <a:lnTo>
                    <a:pt x="78566" y="142417"/>
                  </a:lnTo>
                  <a:lnTo>
                    <a:pt x="68031" y="145280"/>
                  </a:lnTo>
                  <a:lnTo>
                    <a:pt x="57454" y="147612"/>
                  </a:lnTo>
                  <a:lnTo>
                    <a:pt x="45909" y="149620"/>
                  </a:lnTo>
                  <a:lnTo>
                    <a:pt x="31585" y="15165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8306984" y="2631845"/>
              <a:ext cx="126344" cy="158413"/>
            </a:xfrm>
            <a:custGeom>
              <a:avLst/>
              <a:gdLst/>
              <a:ahLst/>
              <a:cxnLst/>
              <a:rect l="0" t="0" r="0" b="0"/>
              <a:pathLst>
                <a:path w="126344" h="158413">
                  <a:moveTo>
                    <a:pt x="0" y="95035"/>
                  </a:moveTo>
                  <a:lnTo>
                    <a:pt x="8802" y="92102"/>
                  </a:lnTo>
                  <a:lnTo>
                    <a:pt x="17148" y="89319"/>
                  </a:lnTo>
                  <a:lnTo>
                    <a:pt x="25851" y="86420"/>
                  </a:lnTo>
                  <a:lnTo>
                    <a:pt x="35145" y="83380"/>
                  </a:lnTo>
                  <a:lnTo>
                    <a:pt x="45288" y="80215"/>
                  </a:lnTo>
                  <a:lnTo>
                    <a:pt x="56321" y="76941"/>
                  </a:lnTo>
                  <a:lnTo>
                    <a:pt x="67641" y="73258"/>
                  </a:lnTo>
                  <a:lnTo>
                    <a:pt x="78166" y="68570"/>
                  </a:lnTo>
                  <a:lnTo>
                    <a:pt x="87340" y="62634"/>
                  </a:lnTo>
                  <a:lnTo>
                    <a:pt x="94800" y="55529"/>
                  </a:lnTo>
                  <a:lnTo>
                    <a:pt x="100136" y="47463"/>
                  </a:lnTo>
                  <a:lnTo>
                    <a:pt x="103341" y="38676"/>
                  </a:lnTo>
                  <a:lnTo>
                    <a:pt x="104390" y="29692"/>
                  </a:lnTo>
                  <a:lnTo>
                    <a:pt x="103067" y="21282"/>
                  </a:lnTo>
                  <a:lnTo>
                    <a:pt x="99478" y="13827"/>
                  </a:lnTo>
                  <a:lnTo>
                    <a:pt x="93986" y="7672"/>
                  </a:lnTo>
                  <a:lnTo>
                    <a:pt x="87023" y="3288"/>
                  </a:lnTo>
                  <a:lnTo>
                    <a:pt x="78977" y="753"/>
                  </a:lnTo>
                  <a:lnTo>
                    <a:pt x="70325" y="0"/>
                  </a:lnTo>
                  <a:lnTo>
                    <a:pt x="61605" y="998"/>
                  </a:lnTo>
                  <a:lnTo>
                    <a:pt x="53120" y="3563"/>
                  </a:lnTo>
                  <a:lnTo>
                    <a:pt x="45119" y="7723"/>
                  </a:lnTo>
                  <a:lnTo>
                    <a:pt x="37891" y="13788"/>
                  </a:lnTo>
                  <a:lnTo>
                    <a:pt x="31516" y="21756"/>
                  </a:lnTo>
                  <a:lnTo>
                    <a:pt x="26063" y="31360"/>
                  </a:lnTo>
                  <a:lnTo>
                    <a:pt x="21691" y="42247"/>
                  </a:lnTo>
                  <a:lnTo>
                    <a:pt x="18387" y="54079"/>
                  </a:lnTo>
                  <a:lnTo>
                    <a:pt x="16319" y="66259"/>
                  </a:lnTo>
                  <a:lnTo>
                    <a:pt x="15904" y="77968"/>
                  </a:lnTo>
                  <a:lnTo>
                    <a:pt x="17219" y="88800"/>
                  </a:lnTo>
                  <a:lnTo>
                    <a:pt x="20050" y="98715"/>
                  </a:lnTo>
                  <a:lnTo>
                    <a:pt x="24085" y="107843"/>
                  </a:lnTo>
                  <a:lnTo>
                    <a:pt x="29018" y="116356"/>
                  </a:lnTo>
                  <a:lnTo>
                    <a:pt x="34599" y="124415"/>
                  </a:lnTo>
                  <a:lnTo>
                    <a:pt x="40636" y="132148"/>
                  </a:lnTo>
                  <a:lnTo>
                    <a:pt x="46998" y="139641"/>
                  </a:lnTo>
                  <a:lnTo>
                    <a:pt x="53913" y="146471"/>
                  </a:lnTo>
                  <a:lnTo>
                    <a:pt x="61927" y="151767"/>
                  </a:lnTo>
                  <a:lnTo>
                    <a:pt x="71237" y="155181"/>
                  </a:lnTo>
                  <a:lnTo>
                    <a:pt x="81322" y="156995"/>
                  </a:lnTo>
                  <a:lnTo>
                    <a:pt x="92221" y="158043"/>
                  </a:lnTo>
                  <a:lnTo>
                    <a:pt x="106010" y="158412"/>
                  </a:lnTo>
                  <a:lnTo>
                    <a:pt x="126343" y="15820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8451199" y="2650331"/>
              <a:ext cx="118999" cy="97206"/>
            </a:xfrm>
            <a:custGeom>
              <a:avLst/>
              <a:gdLst/>
              <a:ahLst/>
              <a:cxnLst/>
              <a:rect l="0" t="0" r="0" b="0"/>
              <a:pathLst>
                <a:path w="118999" h="97206">
                  <a:moveTo>
                    <a:pt x="3184" y="55492"/>
                  </a:moveTo>
                  <a:lnTo>
                    <a:pt x="6117" y="67160"/>
                  </a:lnTo>
                  <a:lnTo>
                    <a:pt x="8900" y="77649"/>
                  </a:lnTo>
                  <a:lnTo>
                    <a:pt x="11774" y="87877"/>
                  </a:lnTo>
                  <a:lnTo>
                    <a:pt x="13863" y="95420"/>
                  </a:lnTo>
                  <a:lnTo>
                    <a:pt x="14115" y="97205"/>
                  </a:lnTo>
                  <a:lnTo>
                    <a:pt x="12977" y="94462"/>
                  </a:lnTo>
                  <a:lnTo>
                    <a:pt x="10968" y="88656"/>
                  </a:lnTo>
                  <a:lnTo>
                    <a:pt x="8416" y="80575"/>
                  </a:lnTo>
                  <a:lnTo>
                    <a:pt x="5532" y="70776"/>
                  </a:lnTo>
                  <a:lnTo>
                    <a:pt x="2769" y="59871"/>
                  </a:lnTo>
                  <a:lnTo>
                    <a:pt x="818" y="48523"/>
                  </a:lnTo>
                  <a:lnTo>
                    <a:pt x="0" y="37147"/>
                  </a:lnTo>
                  <a:lnTo>
                    <a:pt x="774" y="26400"/>
                  </a:lnTo>
                  <a:lnTo>
                    <a:pt x="3877" y="17243"/>
                  </a:lnTo>
                  <a:lnTo>
                    <a:pt x="9489" y="10056"/>
                  </a:lnTo>
                  <a:lnTo>
                    <a:pt x="17326" y="4875"/>
                  </a:lnTo>
                  <a:lnTo>
                    <a:pt x="26937" y="1673"/>
                  </a:lnTo>
                  <a:lnTo>
                    <a:pt x="37874" y="215"/>
                  </a:lnTo>
                  <a:lnTo>
                    <a:pt x="49734" y="0"/>
                  </a:lnTo>
                  <a:lnTo>
                    <a:pt x="63644" y="338"/>
                  </a:lnTo>
                  <a:lnTo>
                    <a:pt x="84169" y="1253"/>
                  </a:lnTo>
                  <a:lnTo>
                    <a:pt x="118998" y="285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8731450" y="2652959"/>
              <a:ext cx="103665" cy="305840"/>
            </a:xfrm>
            <a:custGeom>
              <a:avLst/>
              <a:gdLst/>
              <a:ahLst/>
              <a:cxnLst/>
              <a:rect l="0" t="0" r="0" b="0"/>
              <a:pathLst>
                <a:path w="103665" h="305840">
                  <a:moveTo>
                    <a:pt x="7203" y="116035"/>
                  </a:moveTo>
                  <a:lnTo>
                    <a:pt x="7270" y="130637"/>
                  </a:lnTo>
                  <a:lnTo>
                    <a:pt x="7910" y="143909"/>
                  </a:lnTo>
                  <a:lnTo>
                    <a:pt x="9207" y="157114"/>
                  </a:lnTo>
                  <a:lnTo>
                    <a:pt x="11067" y="170629"/>
                  </a:lnTo>
                  <a:lnTo>
                    <a:pt x="13382" y="184786"/>
                  </a:lnTo>
                  <a:lnTo>
                    <a:pt x="16045" y="199692"/>
                  </a:lnTo>
                  <a:lnTo>
                    <a:pt x="18796" y="215284"/>
                  </a:lnTo>
                  <a:lnTo>
                    <a:pt x="21255" y="231430"/>
                  </a:lnTo>
                  <a:lnTo>
                    <a:pt x="23241" y="247986"/>
                  </a:lnTo>
                  <a:lnTo>
                    <a:pt x="24912" y="264508"/>
                  </a:lnTo>
                  <a:lnTo>
                    <a:pt x="26648" y="280294"/>
                  </a:lnTo>
                  <a:lnTo>
                    <a:pt x="28643" y="294916"/>
                  </a:lnTo>
                  <a:lnTo>
                    <a:pt x="29993" y="304754"/>
                  </a:lnTo>
                  <a:lnTo>
                    <a:pt x="29633" y="305839"/>
                  </a:lnTo>
                  <a:lnTo>
                    <a:pt x="28095" y="300342"/>
                  </a:lnTo>
                  <a:lnTo>
                    <a:pt x="26020" y="290605"/>
                  </a:lnTo>
                  <a:lnTo>
                    <a:pt x="23980" y="278151"/>
                  </a:lnTo>
                  <a:lnTo>
                    <a:pt x="22258" y="263951"/>
                  </a:lnTo>
                  <a:lnTo>
                    <a:pt x="20758" y="248947"/>
                  </a:lnTo>
                  <a:lnTo>
                    <a:pt x="19132" y="234147"/>
                  </a:lnTo>
                  <a:lnTo>
                    <a:pt x="17181" y="220054"/>
                  </a:lnTo>
                  <a:lnTo>
                    <a:pt x="14868" y="206276"/>
                  </a:lnTo>
                  <a:lnTo>
                    <a:pt x="12234" y="191799"/>
                  </a:lnTo>
                  <a:lnTo>
                    <a:pt x="9354" y="176095"/>
                  </a:lnTo>
                  <a:lnTo>
                    <a:pt x="6453" y="159440"/>
                  </a:lnTo>
                  <a:lnTo>
                    <a:pt x="3891" y="142633"/>
                  </a:lnTo>
                  <a:lnTo>
                    <a:pt x="1844" y="126175"/>
                  </a:lnTo>
                  <a:lnTo>
                    <a:pt x="472" y="110225"/>
                  </a:lnTo>
                  <a:lnTo>
                    <a:pt x="0" y="94763"/>
                  </a:lnTo>
                  <a:lnTo>
                    <a:pt x="464" y="79704"/>
                  </a:lnTo>
                  <a:lnTo>
                    <a:pt x="1740" y="65119"/>
                  </a:lnTo>
                  <a:lnTo>
                    <a:pt x="3661" y="51230"/>
                  </a:lnTo>
                  <a:lnTo>
                    <a:pt x="6074" y="38118"/>
                  </a:lnTo>
                  <a:lnTo>
                    <a:pt x="9336" y="26192"/>
                  </a:lnTo>
                  <a:lnTo>
                    <a:pt x="14269" y="16239"/>
                  </a:lnTo>
                  <a:lnTo>
                    <a:pt x="21180" y="8520"/>
                  </a:lnTo>
                  <a:lnTo>
                    <a:pt x="29753" y="3152"/>
                  </a:lnTo>
                  <a:lnTo>
                    <a:pt x="39344" y="357"/>
                  </a:lnTo>
                  <a:lnTo>
                    <a:pt x="49451" y="0"/>
                  </a:lnTo>
                  <a:lnTo>
                    <a:pt x="59472" y="1843"/>
                  </a:lnTo>
                  <a:lnTo>
                    <a:pt x="68653" y="5730"/>
                  </a:lnTo>
                  <a:lnTo>
                    <a:pt x="76670" y="11375"/>
                  </a:lnTo>
                  <a:lnTo>
                    <a:pt x="83558" y="18416"/>
                  </a:lnTo>
                  <a:lnTo>
                    <a:pt x="89507" y="26503"/>
                  </a:lnTo>
                  <a:lnTo>
                    <a:pt x="94728" y="35350"/>
                  </a:lnTo>
                  <a:lnTo>
                    <a:pt x="99086" y="44900"/>
                  </a:lnTo>
                  <a:lnTo>
                    <a:pt x="102116" y="55295"/>
                  </a:lnTo>
                  <a:lnTo>
                    <a:pt x="103664" y="66535"/>
                  </a:lnTo>
                  <a:lnTo>
                    <a:pt x="103554" y="78015"/>
                  </a:lnTo>
                  <a:lnTo>
                    <a:pt x="101428" y="88656"/>
                  </a:lnTo>
                  <a:lnTo>
                    <a:pt x="97285" y="97916"/>
                  </a:lnTo>
                  <a:lnTo>
                    <a:pt x="91249" y="105607"/>
                  </a:lnTo>
                  <a:lnTo>
                    <a:pt x="83384" y="111630"/>
                  </a:lnTo>
                  <a:lnTo>
                    <a:pt x="73921" y="116124"/>
                  </a:lnTo>
                  <a:lnTo>
                    <a:pt x="63401" y="119370"/>
                  </a:lnTo>
                  <a:lnTo>
                    <a:pt x="51355" y="122007"/>
                  </a:lnTo>
                  <a:lnTo>
                    <a:pt x="34494" y="124273"/>
                  </a:lnTo>
                  <a:lnTo>
                    <a:pt x="7203" y="126564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8864995" y="2632124"/>
              <a:ext cx="105286" cy="157413"/>
            </a:xfrm>
            <a:custGeom>
              <a:avLst/>
              <a:gdLst/>
              <a:ahLst/>
              <a:cxnLst/>
              <a:rect l="0" t="0" r="0" b="0"/>
              <a:pathLst>
                <a:path w="105286" h="157413">
                  <a:moveTo>
                    <a:pt x="0" y="52642"/>
                  </a:moveTo>
                  <a:lnTo>
                    <a:pt x="2933" y="64311"/>
                  </a:lnTo>
                  <a:lnTo>
                    <a:pt x="5715" y="74799"/>
                  </a:lnTo>
                  <a:lnTo>
                    <a:pt x="8619" y="85101"/>
                  </a:lnTo>
                  <a:lnTo>
                    <a:pt x="11832" y="95402"/>
                  </a:lnTo>
                  <a:lnTo>
                    <a:pt x="15645" y="105746"/>
                  </a:lnTo>
                  <a:lnTo>
                    <a:pt x="20163" y="116135"/>
                  </a:lnTo>
                  <a:lnTo>
                    <a:pt x="25326" y="126564"/>
                  </a:lnTo>
                  <a:lnTo>
                    <a:pt x="31015" y="137022"/>
                  </a:lnTo>
                  <a:lnTo>
                    <a:pt x="37042" y="147430"/>
                  </a:lnTo>
                  <a:lnTo>
                    <a:pt x="41260" y="155271"/>
                  </a:lnTo>
                  <a:lnTo>
                    <a:pt x="41703" y="157412"/>
                  </a:lnTo>
                  <a:lnTo>
                    <a:pt x="40065" y="154880"/>
                  </a:lnTo>
                  <a:lnTo>
                    <a:pt x="37491" y="149315"/>
                  </a:lnTo>
                  <a:lnTo>
                    <a:pt x="34469" y="141878"/>
                  </a:lnTo>
                  <a:lnTo>
                    <a:pt x="31224" y="133129"/>
                  </a:lnTo>
                  <a:lnTo>
                    <a:pt x="27862" y="123196"/>
                  </a:lnTo>
                  <a:lnTo>
                    <a:pt x="24446" y="112215"/>
                  </a:lnTo>
                  <a:lnTo>
                    <a:pt x="21332" y="100381"/>
                  </a:lnTo>
                  <a:lnTo>
                    <a:pt x="19148" y="87896"/>
                  </a:lnTo>
                  <a:lnTo>
                    <a:pt x="18172" y="74944"/>
                  </a:lnTo>
                  <a:lnTo>
                    <a:pt x="18672" y="61990"/>
                  </a:lnTo>
                  <a:lnTo>
                    <a:pt x="21058" y="49750"/>
                  </a:lnTo>
                  <a:lnTo>
                    <a:pt x="25377" y="38568"/>
                  </a:lnTo>
                  <a:lnTo>
                    <a:pt x="31531" y="28756"/>
                  </a:lnTo>
                  <a:lnTo>
                    <a:pt x="39474" y="20761"/>
                  </a:lnTo>
                  <a:lnTo>
                    <a:pt x="48985" y="14645"/>
                  </a:lnTo>
                  <a:lnTo>
                    <a:pt x="59339" y="10154"/>
                  </a:lnTo>
                  <a:lnTo>
                    <a:pt x="70509" y="6472"/>
                  </a:lnTo>
                  <a:lnTo>
                    <a:pt x="84595" y="327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9008044" y="2684766"/>
              <a:ext cx="93724" cy="125906"/>
            </a:xfrm>
            <a:custGeom>
              <a:avLst/>
              <a:gdLst/>
              <a:ahLst/>
              <a:cxnLst/>
              <a:rect l="0" t="0" r="0" b="0"/>
              <a:pathLst>
                <a:path w="93724" h="125906">
                  <a:moveTo>
                    <a:pt x="78049" y="10529"/>
                  </a:moveTo>
                  <a:lnTo>
                    <a:pt x="69247" y="7729"/>
                  </a:lnTo>
                  <a:lnTo>
                    <a:pt x="60902" y="6227"/>
                  </a:lnTo>
                  <a:lnTo>
                    <a:pt x="52207" y="5930"/>
                  </a:lnTo>
                  <a:lnTo>
                    <a:pt x="43258" y="6955"/>
                  </a:lnTo>
                  <a:lnTo>
                    <a:pt x="34411" y="9719"/>
                  </a:lnTo>
                  <a:lnTo>
                    <a:pt x="25882" y="14299"/>
                  </a:lnTo>
                  <a:lnTo>
                    <a:pt x="18039" y="20633"/>
                  </a:lnTo>
                  <a:lnTo>
                    <a:pt x="11459" y="28697"/>
                  </a:lnTo>
                  <a:lnTo>
                    <a:pt x="6340" y="38300"/>
                  </a:lnTo>
                  <a:lnTo>
                    <a:pt x="2719" y="48982"/>
                  </a:lnTo>
                  <a:lnTo>
                    <a:pt x="647" y="60135"/>
                  </a:lnTo>
                  <a:lnTo>
                    <a:pt x="0" y="71363"/>
                  </a:lnTo>
                  <a:lnTo>
                    <a:pt x="854" y="82170"/>
                  </a:lnTo>
                  <a:lnTo>
                    <a:pt x="3544" y="91895"/>
                  </a:lnTo>
                  <a:lnTo>
                    <a:pt x="8094" y="100283"/>
                  </a:lnTo>
                  <a:lnTo>
                    <a:pt x="14250" y="107424"/>
                  </a:lnTo>
                  <a:lnTo>
                    <a:pt x="21669" y="113544"/>
                  </a:lnTo>
                  <a:lnTo>
                    <a:pt x="30023" y="118875"/>
                  </a:lnTo>
                  <a:lnTo>
                    <a:pt x="38885" y="123135"/>
                  </a:lnTo>
                  <a:lnTo>
                    <a:pt x="47745" y="125569"/>
                  </a:lnTo>
                  <a:lnTo>
                    <a:pt x="56325" y="125905"/>
                  </a:lnTo>
                  <a:lnTo>
                    <a:pt x="64389" y="124165"/>
                  </a:lnTo>
                  <a:lnTo>
                    <a:pt x="71659" y="120405"/>
                  </a:lnTo>
                  <a:lnTo>
                    <a:pt x="78062" y="114870"/>
                  </a:lnTo>
                  <a:lnTo>
                    <a:pt x="83532" y="107747"/>
                  </a:lnTo>
                  <a:lnTo>
                    <a:pt x="87917" y="99080"/>
                  </a:lnTo>
                  <a:lnTo>
                    <a:pt x="91230" y="89037"/>
                  </a:lnTo>
                  <a:lnTo>
                    <a:pt x="93305" y="78042"/>
                  </a:lnTo>
                  <a:lnTo>
                    <a:pt x="93723" y="66670"/>
                  </a:lnTo>
                  <a:lnTo>
                    <a:pt x="92412" y="55288"/>
                  </a:lnTo>
                  <a:lnTo>
                    <a:pt x="89582" y="44206"/>
                  </a:lnTo>
                  <a:lnTo>
                    <a:pt x="85548" y="33764"/>
                  </a:lnTo>
                  <a:lnTo>
                    <a:pt x="80619" y="24089"/>
                  </a:lnTo>
                  <a:lnTo>
                    <a:pt x="75162" y="15611"/>
                  </a:lnTo>
                  <a:lnTo>
                    <a:pt x="68950" y="8426"/>
                  </a:lnTo>
                  <a:lnTo>
                    <a:pt x="60330" y="3023"/>
                  </a:lnTo>
                  <a:lnTo>
                    <a:pt x="46463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9148006" y="2498717"/>
              <a:ext cx="117072" cy="330731"/>
            </a:xfrm>
            <a:custGeom>
              <a:avLst/>
              <a:gdLst/>
              <a:ahLst/>
              <a:cxnLst/>
              <a:rect l="0" t="0" r="0" b="0"/>
              <a:pathLst>
                <a:path w="117072" h="330731">
                  <a:moveTo>
                    <a:pt x="74958" y="301863"/>
                  </a:moveTo>
                  <a:lnTo>
                    <a:pt x="77757" y="293062"/>
                  </a:lnTo>
                  <a:lnTo>
                    <a:pt x="79258" y="284715"/>
                  </a:lnTo>
                  <a:lnTo>
                    <a:pt x="79560" y="276020"/>
                  </a:lnTo>
                  <a:lnTo>
                    <a:pt x="78709" y="267073"/>
                  </a:lnTo>
                  <a:lnTo>
                    <a:pt x="76592" y="258226"/>
                  </a:lnTo>
                  <a:lnTo>
                    <a:pt x="73266" y="249692"/>
                  </a:lnTo>
                  <a:lnTo>
                    <a:pt x="68757" y="241676"/>
                  </a:lnTo>
                  <a:lnTo>
                    <a:pt x="62990" y="234447"/>
                  </a:lnTo>
                  <a:lnTo>
                    <a:pt x="56043" y="228084"/>
                  </a:lnTo>
                  <a:lnTo>
                    <a:pt x="48280" y="222982"/>
                  </a:lnTo>
                  <a:lnTo>
                    <a:pt x="40231" y="219910"/>
                  </a:lnTo>
                  <a:lnTo>
                    <a:pt x="32233" y="219111"/>
                  </a:lnTo>
                  <a:lnTo>
                    <a:pt x="24577" y="220523"/>
                  </a:lnTo>
                  <a:lnTo>
                    <a:pt x="17588" y="224055"/>
                  </a:lnTo>
                  <a:lnTo>
                    <a:pt x="11380" y="229429"/>
                  </a:lnTo>
                  <a:lnTo>
                    <a:pt x="6212" y="236272"/>
                  </a:lnTo>
                  <a:lnTo>
                    <a:pt x="2564" y="244220"/>
                  </a:lnTo>
                  <a:lnTo>
                    <a:pt x="554" y="252966"/>
                  </a:lnTo>
                  <a:lnTo>
                    <a:pt x="0" y="262275"/>
                  </a:lnTo>
                  <a:lnTo>
                    <a:pt x="609" y="271976"/>
                  </a:lnTo>
                  <a:lnTo>
                    <a:pt x="2098" y="281941"/>
                  </a:lnTo>
                  <a:lnTo>
                    <a:pt x="4552" y="291920"/>
                  </a:lnTo>
                  <a:lnTo>
                    <a:pt x="8401" y="301548"/>
                  </a:lnTo>
                  <a:lnTo>
                    <a:pt x="13768" y="310640"/>
                  </a:lnTo>
                  <a:lnTo>
                    <a:pt x="20489" y="318711"/>
                  </a:lnTo>
                  <a:lnTo>
                    <a:pt x="28296" y="324922"/>
                  </a:lnTo>
                  <a:lnTo>
                    <a:pt x="36910" y="328975"/>
                  </a:lnTo>
                  <a:lnTo>
                    <a:pt x="45780" y="330730"/>
                  </a:lnTo>
                  <a:lnTo>
                    <a:pt x="54112" y="329945"/>
                  </a:lnTo>
                  <a:lnTo>
                    <a:pt x="61524" y="326750"/>
                  </a:lnTo>
                  <a:lnTo>
                    <a:pt x="67989" y="321539"/>
                  </a:lnTo>
                  <a:lnTo>
                    <a:pt x="73647" y="314770"/>
                  </a:lnTo>
                  <a:lnTo>
                    <a:pt x="78678" y="306855"/>
                  </a:lnTo>
                  <a:lnTo>
                    <a:pt x="83244" y="298121"/>
                  </a:lnTo>
                  <a:lnTo>
                    <a:pt x="87480" y="288815"/>
                  </a:lnTo>
                  <a:lnTo>
                    <a:pt x="91480" y="279100"/>
                  </a:lnTo>
                  <a:lnTo>
                    <a:pt x="95152" y="268611"/>
                  </a:lnTo>
                  <a:lnTo>
                    <a:pt x="98238" y="256513"/>
                  </a:lnTo>
                  <a:lnTo>
                    <a:pt x="100648" y="242476"/>
                  </a:lnTo>
                  <a:lnTo>
                    <a:pt x="102433" y="226639"/>
                  </a:lnTo>
                  <a:lnTo>
                    <a:pt x="103715" y="209334"/>
                  </a:lnTo>
                  <a:lnTo>
                    <a:pt x="104614" y="190913"/>
                  </a:lnTo>
                  <a:lnTo>
                    <a:pt x="105236" y="171680"/>
                  </a:lnTo>
                  <a:lnTo>
                    <a:pt x="105660" y="151871"/>
                  </a:lnTo>
                  <a:lnTo>
                    <a:pt x="105946" y="131672"/>
                  </a:lnTo>
                  <a:lnTo>
                    <a:pt x="105968" y="111534"/>
                  </a:lnTo>
                  <a:lnTo>
                    <a:pt x="105450" y="92160"/>
                  </a:lnTo>
                  <a:lnTo>
                    <a:pt x="104290" y="73869"/>
                  </a:lnTo>
                  <a:lnTo>
                    <a:pt x="102696" y="56637"/>
                  </a:lnTo>
                  <a:lnTo>
                    <a:pt x="101088" y="40290"/>
                  </a:lnTo>
                  <a:lnTo>
                    <a:pt x="99707" y="24654"/>
                  </a:lnTo>
                  <a:lnTo>
                    <a:pt x="98446" y="10734"/>
                  </a:lnTo>
                  <a:lnTo>
                    <a:pt x="96549" y="1867"/>
                  </a:lnTo>
                  <a:lnTo>
                    <a:pt x="94204" y="0"/>
                  </a:lnTo>
                  <a:lnTo>
                    <a:pt x="92900" y="3449"/>
                  </a:lnTo>
                  <a:lnTo>
                    <a:pt x="92581" y="10633"/>
                  </a:lnTo>
                  <a:lnTo>
                    <a:pt x="92376" y="20657"/>
                  </a:lnTo>
                  <a:lnTo>
                    <a:pt x="91736" y="32851"/>
                  </a:lnTo>
                  <a:lnTo>
                    <a:pt x="90653" y="46655"/>
                  </a:lnTo>
                  <a:lnTo>
                    <a:pt x="89468" y="61621"/>
                  </a:lnTo>
                  <a:lnTo>
                    <a:pt x="88420" y="77407"/>
                  </a:lnTo>
                  <a:lnTo>
                    <a:pt x="87754" y="93929"/>
                  </a:lnTo>
                  <a:lnTo>
                    <a:pt x="87774" y="111316"/>
                  </a:lnTo>
                  <a:lnTo>
                    <a:pt x="88568" y="129563"/>
                  </a:lnTo>
                  <a:lnTo>
                    <a:pt x="89902" y="148224"/>
                  </a:lnTo>
                  <a:lnTo>
                    <a:pt x="91328" y="166526"/>
                  </a:lnTo>
                  <a:lnTo>
                    <a:pt x="92584" y="184055"/>
                  </a:lnTo>
                  <a:lnTo>
                    <a:pt x="93746" y="200587"/>
                  </a:lnTo>
                  <a:lnTo>
                    <a:pt x="95133" y="215925"/>
                  </a:lnTo>
                  <a:lnTo>
                    <a:pt x="96918" y="230092"/>
                  </a:lnTo>
                  <a:lnTo>
                    <a:pt x="99117" y="243268"/>
                  </a:lnTo>
                  <a:lnTo>
                    <a:pt x="101671" y="255672"/>
                  </a:lnTo>
                  <a:lnTo>
                    <a:pt x="104499" y="267492"/>
                  </a:lnTo>
                  <a:lnTo>
                    <a:pt x="107377" y="278438"/>
                  </a:lnTo>
                  <a:lnTo>
                    <a:pt x="110225" y="288823"/>
                  </a:lnTo>
                  <a:lnTo>
                    <a:pt x="113296" y="299564"/>
                  </a:lnTo>
                  <a:lnTo>
                    <a:pt x="117071" y="312391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9320433" y="2663709"/>
              <a:ext cx="73107" cy="151250"/>
            </a:xfrm>
            <a:custGeom>
              <a:avLst/>
              <a:gdLst/>
              <a:ahLst/>
              <a:cxnLst/>
              <a:rect l="0" t="0" r="0" b="0"/>
              <a:pathLst>
                <a:path w="73107" h="151250">
                  <a:moveTo>
                    <a:pt x="7816" y="42114"/>
                  </a:moveTo>
                  <a:lnTo>
                    <a:pt x="4948" y="50983"/>
                  </a:lnTo>
                  <a:lnTo>
                    <a:pt x="2807" y="59970"/>
                  </a:lnTo>
                  <a:lnTo>
                    <a:pt x="1208" y="69960"/>
                  </a:lnTo>
                  <a:lnTo>
                    <a:pt x="201" y="80768"/>
                  </a:lnTo>
                  <a:lnTo>
                    <a:pt x="0" y="91931"/>
                  </a:lnTo>
                  <a:lnTo>
                    <a:pt x="660" y="103132"/>
                  </a:lnTo>
                  <a:lnTo>
                    <a:pt x="2245" y="114071"/>
                  </a:lnTo>
                  <a:lnTo>
                    <a:pt x="4905" y="124407"/>
                  </a:lnTo>
                  <a:lnTo>
                    <a:pt x="8627" y="134002"/>
                  </a:lnTo>
                  <a:lnTo>
                    <a:pt x="13413" y="142255"/>
                  </a:lnTo>
                  <a:lnTo>
                    <a:pt x="19373" y="148062"/>
                  </a:lnTo>
                  <a:lnTo>
                    <a:pt x="26448" y="151034"/>
                  </a:lnTo>
                  <a:lnTo>
                    <a:pt x="34130" y="151249"/>
                  </a:lnTo>
                  <a:lnTo>
                    <a:pt x="41591" y="148893"/>
                  </a:lnTo>
                  <a:lnTo>
                    <a:pt x="48382" y="144347"/>
                  </a:lnTo>
                  <a:lnTo>
                    <a:pt x="54413" y="138077"/>
                  </a:lnTo>
                  <a:lnTo>
                    <a:pt x="59774" y="130524"/>
                  </a:lnTo>
                  <a:lnTo>
                    <a:pt x="64590" y="122046"/>
                  </a:lnTo>
                  <a:lnTo>
                    <a:pt x="68674" y="112918"/>
                  </a:lnTo>
                  <a:lnTo>
                    <a:pt x="71520" y="103339"/>
                  </a:lnTo>
                  <a:lnTo>
                    <a:pt x="72955" y="93447"/>
                  </a:lnTo>
                  <a:lnTo>
                    <a:pt x="73106" y="83177"/>
                  </a:lnTo>
                  <a:lnTo>
                    <a:pt x="72221" y="72289"/>
                  </a:lnTo>
                  <a:lnTo>
                    <a:pt x="70555" y="60715"/>
                  </a:lnTo>
                  <a:lnTo>
                    <a:pt x="68479" y="48936"/>
                  </a:lnTo>
                  <a:lnTo>
                    <a:pt x="66266" y="36634"/>
                  </a:lnTo>
                  <a:lnTo>
                    <a:pt x="63721" y="21610"/>
                  </a:lnTo>
                  <a:lnTo>
                    <a:pt x="60458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9442809" y="2681172"/>
              <a:ext cx="106539" cy="140466"/>
            </a:xfrm>
            <a:custGeom>
              <a:avLst/>
              <a:gdLst/>
              <a:ahLst/>
              <a:cxnLst/>
              <a:rect l="0" t="0" r="0" b="0"/>
              <a:pathLst>
                <a:path w="106539" h="140466">
                  <a:moveTo>
                    <a:pt x="53895" y="3594"/>
                  </a:moveTo>
                  <a:lnTo>
                    <a:pt x="45161" y="862"/>
                  </a:lnTo>
                  <a:lnTo>
                    <a:pt x="37454" y="0"/>
                  </a:lnTo>
                  <a:lnTo>
                    <a:pt x="30056" y="999"/>
                  </a:lnTo>
                  <a:lnTo>
                    <a:pt x="22969" y="3884"/>
                  </a:lnTo>
                  <a:lnTo>
                    <a:pt x="16438" y="8965"/>
                  </a:lnTo>
                  <a:lnTo>
                    <a:pt x="10575" y="16211"/>
                  </a:lnTo>
                  <a:lnTo>
                    <a:pt x="5656" y="25468"/>
                  </a:lnTo>
                  <a:lnTo>
                    <a:pt x="2182" y="36640"/>
                  </a:lnTo>
                  <a:lnTo>
                    <a:pt x="298" y="49469"/>
                  </a:lnTo>
                  <a:lnTo>
                    <a:pt x="0" y="63129"/>
                  </a:lnTo>
                  <a:lnTo>
                    <a:pt x="1312" y="76370"/>
                  </a:lnTo>
                  <a:lnTo>
                    <a:pt x="4092" y="88526"/>
                  </a:lnTo>
                  <a:lnTo>
                    <a:pt x="8399" y="99481"/>
                  </a:lnTo>
                  <a:lnTo>
                    <a:pt x="14561" y="109381"/>
                  </a:lnTo>
                  <a:lnTo>
                    <a:pt x="22590" y="118434"/>
                  </a:lnTo>
                  <a:lnTo>
                    <a:pt x="32066" y="126363"/>
                  </a:lnTo>
                  <a:lnTo>
                    <a:pt x="42335" y="132421"/>
                  </a:lnTo>
                  <a:lnTo>
                    <a:pt x="52934" y="136356"/>
                  </a:lnTo>
                  <a:lnTo>
                    <a:pt x="63368" y="138525"/>
                  </a:lnTo>
                  <a:lnTo>
                    <a:pt x="74155" y="139852"/>
                  </a:lnTo>
                  <a:lnTo>
                    <a:pt x="87351" y="140450"/>
                  </a:lnTo>
                  <a:lnTo>
                    <a:pt x="106538" y="14046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9571457" y="2505782"/>
              <a:ext cx="41062" cy="336913"/>
            </a:xfrm>
            <a:custGeom>
              <a:avLst/>
              <a:gdLst/>
              <a:ahLst/>
              <a:cxnLst/>
              <a:rect l="0" t="0" r="0" b="0"/>
              <a:pathLst>
                <a:path w="41062" h="336913">
                  <a:moveTo>
                    <a:pt x="9476" y="0"/>
                  </a:moveTo>
                  <a:lnTo>
                    <a:pt x="6609" y="8936"/>
                  </a:lnTo>
                  <a:lnTo>
                    <a:pt x="4467" y="18563"/>
                  </a:lnTo>
                  <a:lnTo>
                    <a:pt x="2864" y="29850"/>
                  </a:lnTo>
                  <a:lnTo>
                    <a:pt x="1683" y="42517"/>
                  </a:lnTo>
                  <a:lnTo>
                    <a:pt x="834" y="55997"/>
                  </a:lnTo>
                  <a:lnTo>
                    <a:pt x="242" y="69864"/>
                  </a:lnTo>
                  <a:lnTo>
                    <a:pt x="0" y="83727"/>
                  </a:lnTo>
                  <a:lnTo>
                    <a:pt x="364" y="97170"/>
                  </a:lnTo>
                  <a:lnTo>
                    <a:pt x="1419" y="110023"/>
                  </a:lnTo>
                  <a:lnTo>
                    <a:pt x="2940" y="122464"/>
                  </a:lnTo>
                  <a:lnTo>
                    <a:pt x="4501" y="134898"/>
                  </a:lnTo>
                  <a:lnTo>
                    <a:pt x="5849" y="147574"/>
                  </a:lnTo>
                  <a:lnTo>
                    <a:pt x="7076" y="160888"/>
                  </a:lnTo>
                  <a:lnTo>
                    <a:pt x="8506" y="175432"/>
                  </a:lnTo>
                  <a:lnTo>
                    <a:pt x="10319" y="191405"/>
                  </a:lnTo>
                  <a:lnTo>
                    <a:pt x="12537" y="208524"/>
                  </a:lnTo>
                  <a:lnTo>
                    <a:pt x="15105" y="226232"/>
                  </a:lnTo>
                  <a:lnTo>
                    <a:pt x="17947" y="244128"/>
                  </a:lnTo>
                  <a:lnTo>
                    <a:pt x="21031" y="261651"/>
                  </a:lnTo>
                  <a:lnTo>
                    <a:pt x="24787" y="279936"/>
                  </a:lnTo>
                  <a:lnTo>
                    <a:pt x="30659" y="302819"/>
                  </a:lnTo>
                  <a:lnTo>
                    <a:pt x="41061" y="336912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9486176" y="2621595"/>
              <a:ext cx="168457" cy="21059"/>
            </a:xfrm>
            <a:custGeom>
              <a:avLst/>
              <a:gdLst/>
              <a:ahLst/>
              <a:cxnLst/>
              <a:rect l="0" t="0" r="0" b="0"/>
              <a:pathLst>
                <a:path w="168457" h="21059">
                  <a:moveTo>
                    <a:pt x="168456" y="21058"/>
                  </a:moveTo>
                  <a:lnTo>
                    <a:pt x="159520" y="18191"/>
                  </a:lnTo>
                  <a:lnTo>
                    <a:pt x="149893" y="16049"/>
                  </a:lnTo>
                  <a:lnTo>
                    <a:pt x="138601" y="14446"/>
                  </a:lnTo>
                  <a:lnTo>
                    <a:pt x="125761" y="13265"/>
                  </a:lnTo>
                  <a:lnTo>
                    <a:pt x="111632" y="12417"/>
                  </a:lnTo>
                  <a:lnTo>
                    <a:pt x="96518" y="11815"/>
                  </a:lnTo>
                  <a:lnTo>
                    <a:pt x="81002" y="11228"/>
                  </a:lnTo>
                  <a:lnTo>
                    <a:pt x="65911" y="10295"/>
                  </a:lnTo>
                  <a:lnTo>
                    <a:pt x="51673" y="8853"/>
                  </a:lnTo>
                  <a:lnTo>
                    <a:pt x="38788" y="7060"/>
                  </a:lnTo>
                  <a:lnTo>
                    <a:pt x="26737" y="5131"/>
                  </a:lnTo>
                  <a:lnTo>
                    <a:pt x="14468" y="28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9656337" y="2645743"/>
              <a:ext cx="145749" cy="197310"/>
            </a:xfrm>
            <a:custGeom>
              <a:avLst/>
              <a:gdLst/>
              <a:ahLst/>
              <a:cxnLst/>
              <a:rect l="0" t="0" r="0" b="0"/>
              <a:pathLst>
                <a:path w="145749" h="197310">
                  <a:moveTo>
                    <a:pt x="124637" y="7438"/>
                  </a:moveTo>
                  <a:lnTo>
                    <a:pt x="115768" y="4571"/>
                  </a:lnTo>
                  <a:lnTo>
                    <a:pt x="106781" y="2429"/>
                  </a:lnTo>
                  <a:lnTo>
                    <a:pt x="96791" y="835"/>
                  </a:lnTo>
                  <a:lnTo>
                    <a:pt x="85983" y="0"/>
                  </a:lnTo>
                  <a:lnTo>
                    <a:pt x="74820" y="448"/>
                  </a:lnTo>
                  <a:lnTo>
                    <a:pt x="63619" y="2358"/>
                  </a:lnTo>
                  <a:lnTo>
                    <a:pt x="52681" y="5594"/>
                  </a:lnTo>
                  <a:lnTo>
                    <a:pt x="42344" y="9903"/>
                  </a:lnTo>
                  <a:lnTo>
                    <a:pt x="32735" y="15026"/>
                  </a:lnTo>
                  <a:lnTo>
                    <a:pt x="23964" y="20905"/>
                  </a:lnTo>
                  <a:lnTo>
                    <a:pt x="16212" y="27674"/>
                  </a:lnTo>
                  <a:lnTo>
                    <a:pt x="9490" y="35331"/>
                  </a:lnTo>
                  <a:lnTo>
                    <a:pt x="4144" y="43591"/>
                  </a:lnTo>
                  <a:lnTo>
                    <a:pt x="906" y="51981"/>
                  </a:lnTo>
                  <a:lnTo>
                    <a:pt x="0" y="60207"/>
                  </a:lnTo>
                  <a:lnTo>
                    <a:pt x="1512" y="67848"/>
                  </a:lnTo>
                  <a:lnTo>
                    <a:pt x="5642" y="74295"/>
                  </a:lnTo>
                  <a:lnTo>
                    <a:pt x="12236" y="79330"/>
                  </a:lnTo>
                  <a:lnTo>
                    <a:pt x="20883" y="83065"/>
                  </a:lnTo>
                  <a:lnTo>
                    <a:pt x="31112" y="85746"/>
                  </a:lnTo>
                  <a:lnTo>
                    <a:pt x="42494" y="87637"/>
                  </a:lnTo>
                  <a:lnTo>
                    <a:pt x="54369" y="89283"/>
                  </a:lnTo>
                  <a:lnTo>
                    <a:pt x="65874" y="91470"/>
                  </a:lnTo>
                  <a:lnTo>
                    <a:pt x="76572" y="94582"/>
                  </a:lnTo>
                  <a:lnTo>
                    <a:pt x="86567" y="98641"/>
                  </a:lnTo>
                  <a:lnTo>
                    <a:pt x="96280" y="103510"/>
                  </a:lnTo>
                  <a:lnTo>
                    <a:pt x="105997" y="109011"/>
                  </a:lnTo>
                  <a:lnTo>
                    <a:pt x="115507" y="115145"/>
                  </a:lnTo>
                  <a:lnTo>
                    <a:pt x="124222" y="122085"/>
                  </a:lnTo>
                  <a:lnTo>
                    <a:pt x="131857" y="129861"/>
                  </a:lnTo>
                  <a:lnTo>
                    <a:pt x="138119" y="138370"/>
                  </a:lnTo>
                  <a:lnTo>
                    <a:pt x="142569" y="147459"/>
                  </a:lnTo>
                  <a:lnTo>
                    <a:pt x="145141" y="156974"/>
                  </a:lnTo>
                  <a:lnTo>
                    <a:pt x="145748" y="166463"/>
                  </a:lnTo>
                  <a:lnTo>
                    <a:pt x="144118" y="175222"/>
                  </a:lnTo>
                  <a:lnTo>
                    <a:pt x="140320" y="182914"/>
                  </a:lnTo>
                  <a:lnTo>
                    <a:pt x="134686" y="189229"/>
                  </a:lnTo>
                  <a:lnTo>
                    <a:pt x="127627" y="193722"/>
                  </a:lnTo>
                  <a:lnTo>
                    <a:pt x="119507" y="196334"/>
                  </a:lnTo>
                  <a:lnTo>
                    <a:pt x="110466" y="197309"/>
                  </a:lnTo>
                  <a:lnTo>
                    <a:pt x="100419" y="196992"/>
                  </a:lnTo>
                  <a:lnTo>
                    <a:pt x="89423" y="195715"/>
                  </a:lnTo>
                  <a:lnTo>
                    <a:pt x="78233" y="193904"/>
                  </a:lnTo>
                  <a:lnTo>
                    <a:pt x="67136" y="191896"/>
                  </a:lnTo>
                  <a:lnTo>
                    <a:pt x="55158" y="189521"/>
                  </a:lnTo>
                  <a:lnTo>
                    <a:pt x="40409" y="186422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9875731" y="2842694"/>
              <a:ext cx="37087" cy="168457"/>
            </a:xfrm>
            <a:custGeom>
              <a:avLst/>
              <a:gdLst/>
              <a:ahLst/>
              <a:cxnLst/>
              <a:rect l="0" t="0" r="0" b="0"/>
              <a:pathLst>
                <a:path w="37087" h="168457">
                  <a:moveTo>
                    <a:pt x="10528" y="0"/>
                  </a:moveTo>
                  <a:lnTo>
                    <a:pt x="13528" y="8734"/>
                  </a:lnTo>
                  <a:lnTo>
                    <a:pt x="16951" y="16441"/>
                  </a:lnTo>
                  <a:lnTo>
                    <a:pt x="21138" y="23852"/>
                  </a:lnTo>
                  <a:lnTo>
                    <a:pt x="25691" y="31459"/>
                  </a:lnTo>
                  <a:lnTo>
                    <a:pt x="29876" y="39934"/>
                  </a:lnTo>
                  <a:lnTo>
                    <a:pt x="33297" y="49566"/>
                  </a:lnTo>
                  <a:lnTo>
                    <a:pt x="35734" y="60307"/>
                  </a:lnTo>
                  <a:lnTo>
                    <a:pt x="36991" y="71967"/>
                  </a:lnTo>
                  <a:lnTo>
                    <a:pt x="37086" y="84325"/>
                  </a:lnTo>
                  <a:lnTo>
                    <a:pt x="36030" y="97030"/>
                  </a:lnTo>
                  <a:lnTo>
                    <a:pt x="33733" y="109624"/>
                  </a:lnTo>
                  <a:lnTo>
                    <a:pt x="30270" y="121853"/>
                  </a:lnTo>
                  <a:lnTo>
                    <a:pt x="25950" y="133221"/>
                  </a:lnTo>
                  <a:lnTo>
                    <a:pt x="20702" y="144007"/>
                  </a:lnTo>
                  <a:lnTo>
                    <a:pt x="12949" y="15515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6174261" y="3210212"/>
              <a:ext cx="111253" cy="212254"/>
            </a:xfrm>
            <a:custGeom>
              <a:avLst/>
              <a:gdLst/>
              <a:ahLst/>
              <a:cxnLst/>
              <a:rect l="0" t="0" r="0" b="0"/>
              <a:pathLst>
                <a:path w="111253" h="212254">
                  <a:moveTo>
                    <a:pt x="100723" y="32565"/>
                  </a:moveTo>
                  <a:lnTo>
                    <a:pt x="97656" y="23897"/>
                  </a:lnTo>
                  <a:lnTo>
                    <a:pt x="93594" y="16831"/>
                  </a:lnTo>
                  <a:lnTo>
                    <a:pt x="88100" y="10735"/>
                  </a:lnTo>
                  <a:lnTo>
                    <a:pt x="81340" y="5679"/>
                  </a:lnTo>
                  <a:lnTo>
                    <a:pt x="73542" y="2114"/>
                  </a:lnTo>
                  <a:lnTo>
                    <a:pt x="64950" y="170"/>
                  </a:lnTo>
                  <a:lnTo>
                    <a:pt x="55937" y="0"/>
                  </a:lnTo>
                  <a:lnTo>
                    <a:pt x="46980" y="1930"/>
                  </a:lnTo>
                  <a:lnTo>
                    <a:pt x="38339" y="5937"/>
                  </a:lnTo>
                  <a:lnTo>
                    <a:pt x="30235" y="11881"/>
                  </a:lnTo>
                  <a:lnTo>
                    <a:pt x="22938" y="19683"/>
                  </a:lnTo>
                  <a:lnTo>
                    <a:pt x="16516" y="29113"/>
                  </a:lnTo>
                  <a:lnTo>
                    <a:pt x="11034" y="39850"/>
                  </a:lnTo>
                  <a:lnTo>
                    <a:pt x="6641" y="51572"/>
                  </a:lnTo>
                  <a:lnTo>
                    <a:pt x="3319" y="64009"/>
                  </a:lnTo>
                  <a:lnTo>
                    <a:pt x="1069" y="76952"/>
                  </a:lnTo>
                  <a:lnTo>
                    <a:pt x="0" y="90246"/>
                  </a:lnTo>
                  <a:lnTo>
                    <a:pt x="57" y="103776"/>
                  </a:lnTo>
                  <a:lnTo>
                    <a:pt x="1061" y="117303"/>
                  </a:lnTo>
                  <a:lnTo>
                    <a:pt x="2797" y="130465"/>
                  </a:lnTo>
                  <a:lnTo>
                    <a:pt x="5077" y="143097"/>
                  </a:lnTo>
                  <a:lnTo>
                    <a:pt x="7912" y="155208"/>
                  </a:lnTo>
                  <a:lnTo>
                    <a:pt x="11492" y="166881"/>
                  </a:lnTo>
                  <a:lnTo>
                    <a:pt x="15873" y="178204"/>
                  </a:lnTo>
                  <a:lnTo>
                    <a:pt x="21291" y="188774"/>
                  </a:lnTo>
                  <a:lnTo>
                    <a:pt x="28216" y="197742"/>
                  </a:lnTo>
                  <a:lnTo>
                    <a:pt x="36765" y="204764"/>
                  </a:lnTo>
                  <a:lnTo>
                    <a:pt x="46591" y="209647"/>
                  </a:lnTo>
                  <a:lnTo>
                    <a:pt x="57097" y="212109"/>
                  </a:lnTo>
                  <a:lnTo>
                    <a:pt x="67849" y="212253"/>
                  </a:lnTo>
                  <a:lnTo>
                    <a:pt x="78188" y="210761"/>
                  </a:lnTo>
                  <a:lnTo>
                    <a:pt x="88157" y="208559"/>
                  </a:lnTo>
                  <a:lnTo>
                    <a:pt x="98622" y="205460"/>
                  </a:lnTo>
                  <a:lnTo>
                    <a:pt x="111252" y="201021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6312459" y="3280287"/>
              <a:ext cx="109791" cy="124828"/>
            </a:xfrm>
            <a:custGeom>
              <a:avLst/>
              <a:gdLst/>
              <a:ahLst/>
              <a:cxnLst/>
              <a:rect l="0" t="0" r="0" b="0"/>
              <a:pathLst>
                <a:path w="109791" h="124828">
                  <a:moveTo>
                    <a:pt x="99396" y="4604"/>
                  </a:moveTo>
                  <a:lnTo>
                    <a:pt x="90594" y="1804"/>
                  </a:lnTo>
                  <a:lnTo>
                    <a:pt x="82248" y="302"/>
                  </a:lnTo>
                  <a:lnTo>
                    <a:pt x="73553" y="0"/>
                  </a:lnTo>
                  <a:lnTo>
                    <a:pt x="64606" y="853"/>
                  </a:lnTo>
                  <a:lnTo>
                    <a:pt x="55759" y="2969"/>
                  </a:lnTo>
                  <a:lnTo>
                    <a:pt x="47220" y="6291"/>
                  </a:lnTo>
                  <a:lnTo>
                    <a:pt x="39031" y="10626"/>
                  </a:lnTo>
                  <a:lnTo>
                    <a:pt x="31154" y="15745"/>
                  </a:lnTo>
                  <a:lnTo>
                    <a:pt x="23533" y="21452"/>
                  </a:lnTo>
                  <a:lnTo>
                    <a:pt x="16433" y="27909"/>
                  </a:lnTo>
                  <a:lnTo>
                    <a:pt x="10416" y="35607"/>
                  </a:lnTo>
                  <a:lnTo>
                    <a:pt x="5708" y="44708"/>
                  </a:lnTo>
                  <a:lnTo>
                    <a:pt x="2376" y="54923"/>
                  </a:lnTo>
                  <a:lnTo>
                    <a:pt x="506" y="65697"/>
                  </a:lnTo>
                  <a:lnTo>
                    <a:pt x="0" y="76639"/>
                  </a:lnTo>
                  <a:lnTo>
                    <a:pt x="947" y="87238"/>
                  </a:lnTo>
                  <a:lnTo>
                    <a:pt x="3703" y="96816"/>
                  </a:lnTo>
                  <a:lnTo>
                    <a:pt x="8300" y="105098"/>
                  </a:lnTo>
                  <a:lnTo>
                    <a:pt x="14657" y="111996"/>
                  </a:lnTo>
                  <a:lnTo>
                    <a:pt x="22744" y="117420"/>
                  </a:lnTo>
                  <a:lnTo>
                    <a:pt x="32364" y="121470"/>
                  </a:lnTo>
                  <a:lnTo>
                    <a:pt x="43061" y="124056"/>
                  </a:lnTo>
                  <a:lnTo>
                    <a:pt x="54224" y="124827"/>
                  </a:lnTo>
                  <a:lnTo>
                    <a:pt x="65459" y="123750"/>
                  </a:lnTo>
                  <a:lnTo>
                    <a:pt x="76270" y="120911"/>
                  </a:lnTo>
                  <a:lnTo>
                    <a:pt x="85998" y="116339"/>
                  </a:lnTo>
                  <a:lnTo>
                    <a:pt x="94380" y="110227"/>
                  </a:lnTo>
                  <a:lnTo>
                    <a:pt x="101177" y="102870"/>
                  </a:lnTo>
                  <a:lnTo>
                    <a:pt x="106001" y="94570"/>
                  </a:lnTo>
                  <a:lnTo>
                    <a:pt x="108834" y="85584"/>
                  </a:lnTo>
                  <a:lnTo>
                    <a:pt x="109790" y="76111"/>
                  </a:lnTo>
                  <a:lnTo>
                    <a:pt x="108928" y="66300"/>
                  </a:lnTo>
                  <a:lnTo>
                    <a:pt x="106468" y="56270"/>
                  </a:lnTo>
                  <a:lnTo>
                    <a:pt x="102841" y="46551"/>
                  </a:lnTo>
                  <a:lnTo>
                    <a:pt x="98141" y="37132"/>
                  </a:lnTo>
                  <a:lnTo>
                    <a:pt x="90843" y="27187"/>
                  </a:lnTo>
                  <a:lnTo>
                    <a:pt x="78339" y="15132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6464497" y="3278061"/>
              <a:ext cx="189514" cy="112116"/>
            </a:xfrm>
            <a:custGeom>
              <a:avLst/>
              <a:gdLst/>
              <a:ahLst/>
              <a:cxnLst/>
              <a:rect l="0" t="0" r="0" b="0"/>
              <a:pathLst>
                <a:path w="189514" h="112116">
                  <a:moveTo>
                    <a:pt x="0" y="48944"/>
                  </a:moveTo>
                  <a:lnTo>
                    <a:pt x="2867" y="57812"/>
                  </a:lnTo>
                  <a:lnTo>
                    <a:pt x="5008" y="66799"/>
                  </a:lnTo>
                  <a:lnTo>
                    <a:pt x="6586" y="76717"/>
                  </a:lnTo>
                  <a:lnTo>
                    <a:pt x="6836" y="84822"/>
                  </a:lnTo>
                  <a:lnTo>
                    <a:pt x="5460" y="87207"/>
                  </a:lnTo>
                  <a:lnTo>
                    <a:pt x="3907" y="84212"/>
                  </a:lnTo>
                  <a:lnTo>
                    <a:pt x="2689" y="77391"/>
                  </a:lnTo>
                  <a:lnTo>
                    <a:pt x="1824" y="68047"/>
                  </a:lnTo>
                  <a:lnTo>
                    <a:pt x="1238" y="57081"/>
                  </a:lnTo>
                  <a:lnTo>
                    <a:pt x="1180" y="45394"/>
                  </a:lnTo>
                  <a:lnTo>
                    <a:pt x="2204" y="33972"/>
                  </a:lnTo>
                  <a:lnTo>
                    <a:pt x="4532" y="23325"/>
                  </a:lnTo>
                  <a:lnTo>
                    <a:pt x="8234" y="14032"/>
                  </a:lnTo>
                  <a:lnTo>
                    <a:pt x="13393" y="6914"/>
                  </a:lnTo>
                  <a:lnTo>
                    <a:pt x="19899" y="2210"/>
                  </a:lnTo>
                  <a:lnTo>
                    <a:pt x="27352" y="0"/>
                  </a:lnTo>
                  <a:lnTo>
                    <a:pt x="35184" y="469"/>
                  </a:lnTo>
                  <a:lnTo>
                    <a:pt x="43025" y="3448"/>
                  </a:lnTo>
                  <a:lnTo>
                    <a:pt x="50234" y="8512"/>
                  </a:lnTo>
                  <a:lnTo>
                    <a:pt x="55859" y="15182"/>
                  </a:lnTo>
                  <a:lnTo>
                    <a:pt x="59564" y="22958"/>
                  </a:lnTo>
                  <a:lnTo>
                    <a:pt x="62910" y="28964"/>
                  </a:lnTo>
                  <a:lnTo>
                    <a:pt x="67535" y="30146"/>
                  </a:lnTo>
                  <a:lnTo>
                    <a:pt x="72692" y="27880"/>
                  </a:lnTo>
                  <a:lnTo>
                    <a:pt x="78319" y="23792"/>
                  </a:lnTo>
                  <a:lnTo>
                    <a:pt x="84736" y="19052"/>
                  </a:lnTo>
                  <a:lnTo>
                    <a:pt x="92061" y="14278"/>
                  </a:lnTo>
                  <a:lnTo>
                    <a:pt x="100216" y="10034"/>
                  </a:lnTo>
                  <a:lnTo>
                    <a:pt x="109042" y="6984"/>
                  </a:lnTo>
                  <a:lnTo>
                    <a:pt x="118372" y="5376"/>
                  </a:lnTo>
                  <a:lnTo>
                    <a:pt x="127901" y="5425"/>
                  </a:lnTo>
                  <a:lnTo>
                    <a:pt x="137217" y="7498"/>
                  </a:lnTo>
                  <a:lnTo>
                    <a:pt x="146104" y="11596"/>
                  </a:lnTo>
                  <a:lnTo>
                    <a:pt x="154374" y="17430"/>
                  </a:lnTo>
                  <a:lnTo>
                    <a:pt x="161783" y="24625"/>
                  </a:lnTo>
                  <a:lnTo>
                    <a:pt x="168281" y="32834"/>
                  </a:lnTo>
                  <a:lnTo>
                    <a:pt x="173814" y="41936"/>
                  </a:lnTo>
                  <a:lnTo>
                    <a:pt x="178241" y="52023"/>
                  </a:lnTo>
                  <a:lnTo>
                    <a:pt x="181591" y="63047"/>
                  </a:lnTo>
                  <a:lnTo>
                    <a:pt x="184034" y="74256"/>
                  </a:lnTo>
                  <a:lnTo>
                    <a:pt x="186030" y="85366"/>
                  </a:lnTo>
                  <a:lnTo>
                    <a:pt x="187756" y="97355"/>
                  </a:lnTo>
                  <a:lnTo>
                    <a:pt x="189513" y="11211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6709566" y="3232777"/>
              <a:ext cx="92839" cy="332833"/>
            </a:xfrm>
            <a:custGeom>
              <a:avLst/>
              <a:gdLst/>
              <a:ahLst/>
              <a:cxnLst/>
              <a:rect l="0" t="0" r="0" b="0"/>
              <a:pathLst>
                <a:path w="92839" h="332833">
                  <a:moveTo>
                    <a:pt x="7615" y="125813"/>
                  </a:moveTo>
                  <a:lnTo>
                    <a:pt x="10549" y="134682"/>
                  </a:lnTo>
                  <a:lnTo>
                    <a:pt x="13331" y="143669"/>
                  </a:lnTo>
                  <a:lnTo>
                    <a:pt x="16231" y="153664"/>
                  </a:lnTo>
                  <a:lnTo>
                    <a:pt x="19271" y="164645"/>
                  </a:lnTo>
                  <a:lnTo>
                    <a:pt x="22437" y="176456"/>
                  </a:lnTo>
                  <a:lnTo>
                    <a:pt x="25696" y="188919"/>
                  </a:lnTo>
                  <a:lnTo>
                    <a:pt x="28860" y="202030"/>
                  </a:lnTo>
                  <a:lnTo>
                    <a:pt x="31603" y="215959"/>
                  </a:lnTo>
                  <a:lnTo>
                    <a:pt x="33779" y="230729"/>
                  </a:lnTo>
                  <a:lnTo>
                    <a:pt x="35409" y="246070"/>
                  </a:lnTo>
                  <a:lnTo>
                    <a:pt x="36585" y="261520"/>
                  </a:lnTo>
                  <a:lnTo>
                    <a:pt x="37417" y="276797"/>
                  </a:lnTo>
                  <a:lnTo>
                    <a:pt x="38164" y="291649"/>
                  </a:lnTo>
                  <a:lnTo>
                    <a:pt x="39207" y="305776"/>
                  </a:lnTo>
                  <a:lnTo>
                    <a:pt x="40701" y="319022"/>
                  </a:lnTo>
                  <a:lnTo>
                    <a:pt x="41671" y="329037"/>
                  </a:lnTo>
                  <a:lnTo>
                    <a:pt x="41018" y="332832"/>
                  </a:lnTo>
                  <a:lnTo>
                    <a:pt x="39293" y="331403"/>
                  </a:lnTo>
                  <a:lnTo>
                    <a:pt x="37109" y="326198"/>
                  </a:lnTo>
                  <a:lnTo>
                    <a:pt x="35006" y="317909"/>
                  </a:lnTo>
                  <a:lnTo>
                    <a:pt x="33250" y="307103"/>
                  </a:lnTo>
                  <a:lnTo>
                    <a:pt x="31728" y="294343"/>
                  </a:lnTo>
                  <a:lnTo>
                    <a:pt x="30091" y="280136"/>
                  </a:lnTo>
                  <a:lnTo>
                    <a:pt x="28133" y="264897"/>
                  </a:lnTo>
                  <a:lnTo>
                    <a:pt x="25816" y="249265"/>
                  </a:lnTo>
                  <a:lnTo>
                    <a:pt x="23181" y="234079"/>
                  </a:lnTo>
                  <a:lnTo>
                    <a:pt x="20298" y="219747"/>
                  </a:lnTo>
                  <a:lnTo>
                    <a:pt x="17396" y="205988"/>
                  </a:lnTo>
                  <a:lnTo>
                    <a:pt x="14833" y="192062"/>
                  </a:lnTo>
                  <a:lnTo>
                    <a:pt x="12776" y="177541"/>
                  </a:lnTo>
                  <a:lnTo>
                    <a:pt x="11057" y="162497"/>
                  </a:lnTo>
                  <a:lnTo>
                    <a:pt x="9290" y="147311"/>
                  </a:lnTo>
                  <a:lnTo>
                    <a:pt x="7251" y="132238"/>
                  </a:lnTo>
                  <a:lnTo>
                    <a:pt x="5050" y="117369"/>
                  </a:lnTo>
                  <a:lnTo>
                    <a:pt x="3025" y="102707"/>
                  </a:lnTo>
                  <a:lnTo>
                    <a:pt x="1370" y="88221"/>
                  </a:lnTo>
                  <a:lnTo>
                    <a:pt x="277" y="74037"/>
                  </a:lnTo>
                  <a:lnTo>
                    <a:pt x="0" y="60426"/>
                  </a:lnTo>
                  <a:lnTo>
                    <a:pt x="605" y="47499"/>
                  </a:lnTo>
                  <a:lnTo>
                    <a:pt x="2319" y="35529"/>
                  </a:lnTo>
                  <a:lnTo>
                    <a:pt x="5597" y="25014"/>
                  </a:lnTo>
                  <a:lnTo>
                    <a:pt x="10546" y="16101"/>
                  </a:lnTo>
                  <a:lnTo>
                    <a:pt x="16970" y="8946"/>
                  </a:lnTo>
                  <a:lnTo>
                    <a:pt x="24569" y="3881"/>
                  </a:lnTo>
                  <a:lnTo>
                    <a:pt x="33044" y="890"/>
                  </a:lnTo>
                  <a:lnTo>
                    <a:pt x="41987" y="0"/>
                  </a:lnTo>
                  <a:lnTo>
                    <a:pt x="50901" y="1438"/>
                  </a:lnTo>
                  <a:lnTo>
                    <a:pt x="59517" y="5112"/>
                  </a:lnTo>
                  <a:lnTo>
                    <a:pt x="67605" y="10831"/>
                  </a:lnTo>
                  <a:lnTo>
                    <a:pt x="74891" y="18482"/>
                  </a:lnTo>
                  <a:lnTo>
                    <a:pt x="81302" y="27810"/>
                  </a:lnTo>
                  <a:lnTo>
                    <a:pt x="86607" y="38479"/>
                  </a:lnTo>
                  <a:lnTo>
                    <a:pt x="90348" y="50155"/>
                  </a:lnTo>
                  <a:lnTo>
                    <a:pt x="92415" y="62553"/>
                  </a:lnTo>
                  <a:lnTo>
                    <a:pt x="92838" y="75130"/>
                  </a:lnTo>
                  <a:lnTo>
                    <a:pt x="91611" y="87113"/>
                  </a:lnTo>
                  <a:lnTo>
                    <a:pt x="88891" y="98128"/>
                  </a:lnTo>
                  <a:lnTo>
                    <a:pt x="84797" y="107998"/>
                  </a:lnTo>
                  <a:lnTo>
                    <a:pt x="79308" y="116563"/>
                  </a:lnTo>
                  <a:lnTo>
                    <a:pt x="72554" y="123876"/>
                  </a:lnTo>
                  <a:lnTo>
                    <a:pt x="65028" y="129993"/>
                  </a:lnTo>
                  <a:lnTo>
                    <a:pt x="56667" y="135475"/>
                  </a:lnTo>
                  <a:lnTo>
                    <a:pt x="45620" y="140807"/>
                  </a:lnTo>
                  <a:lnTo>
                    <a:pt x="28672" y="14687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6855981" y="3242777"/>
              <a:ext cx="79505" cy="154406"/>
            </a:xfrm>
            <a:custGeom>
              <a:avLst/>
              <a:gdLst/>
              <a:ahLst/>
              <a:cxnLst/>
              <a:rect l="0" t="0" r="0" b="0"/>
              <a:pathLst>
                <a:path w="79505" h="154406">
                  <a:moveTo>
                    <a:pt x="19128" y="0"/>
                  </a:moveTo>
                  <a:lnTo>
                    <a:pt x="13394" y="6002"/>
                  </a:lnTo>
                  <a:lnTo>
                    <a:pt x="9110" y="12847"/>
                  </a:lnTo>
                  <a:lnTo>
                    <a:pt x="5904" y="21243"/>
                  </a:lnTo>
                  <a:lnTo>
                    <a:pt x="3543" y="31216"/>
                  </a:lnTo>
                  <a:lnTo>
                    <a:pt x="1846" y="42827"/>
                  </a:lnTo>
                  <a:lnTo>
                    <a:pt x="656" y="55933"/>
                  </a:lnTo>
                  <a:lnTo>
                    <a:pt x="0" y="69936"/>
                  </a:lnTo>
                  <a:lnTo>
                    <a:pt x="80" y="83933"/>
                  </a:lnTo>
                  <a:lnTo>
                    <a:pt x="951" y="97405"/>
                  </a:lnTo>
                  <a:lnTo>
                    <a:pt x="2687" y="110057"/>
                  </a:lnTo>
                  <a:lnTo>
                    <a:pt x="5455" y="121634"/>
                  </a:lnTo>
                  <a:lnTo>
                    <a:pt x="9251" y="132110"/>
                  </a:lnTo>
                  <a:lnTo>
                    <a:pt x="14088" y="141143"/>
                  </a:lnTo>
                  <a:lnTo>
                    <a:pt x="20083" y="148017"/>
                  </a:lnTo>
                  <a:lnTo>
                    <a:pt x="27186" y="152518"/>
                  </a:lnTo>
                  <a:lnTo>
                    <a:pt x="35057" y="154405"/>
                  </a:lnTo>
                  <a:lnTo>
                    <a:pt x="43179" y="153178"/>
                  </a:lnTo>
                  <a:lnTo>
                    <a:pt x="51221" y="148869"/>
                  </a:lnTo>
                  <a:lnTo>
                    <a:pt x="58738" y="141925"/>
                  </a:lnTo>
                  <a:lnTo>
                    <a:pt x="65100" y="132922"/>
                  </a:lnTo>
                  <a:lnTo>
                    <a:pt x="70077" y="122393"/>
                  </a:lnTo>
                  <a:lnTo>
                    <a:pt x="73775" y="110768"/>
                  </a:lnTo>
                  <a:lnTo>
                    <a:pt x="76430" y="98376"/>
                  </a:lnTo>
                  <a:lnTo>
                    <a:pt x="78291" y="85467"/>
                  </a:lnTo>
                  <a:lnTo>
                    <a:pt x="79381" y="72624"/>
                  </a:lnTo>
                  <a:lnTo>
                    <a:pt x="79504" y="59412"/>
                  </a:lnTo>
                  <a:lnTo>
                    <a:pt x="77557" y="43557"/>
                  </a:lnTo>
                  <a:lnTo>
                    <a:pt x="71770" y="2105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7022507" y="3137492"/>
              <a:ext cx="21059" cy="263213"/>
            </a:xfrm>
            <a:custGeom>
              <a:avLst/>
              <a:gdLst/>
              <a:ahLst/>
              <a:cxnLst/>
              <a:rect l="0" t="0" r="0" b="0"/>
              <a:pathLst>
                <a:path w="21059" h="263213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77"/>
                  </a:lnTo>
                  <a:lnTo>
                    <a:pt x="0" y="61966"/>
                  </a:lnTo>
                  <a:lnTo>
                    <a:pt x="0" y="79459"/>
                  </a:lnTo>
                  <a:lnTo>
                    <a:pt x="5" y="97192"/>
                  </a:lnTo>
                  <a:lnTo>
                    <a:pt x="178" y="114980"/>
                  </a:lnTo>
                  <a:lnTo>
                    <a:pt x="826" y="132747"/>
                  </a:lnTo>
                  <a:lnTo>
                    <a:pt x="2074" y="150466"/>
                  </a:lnTo>
                  <a:lnTo>
                    <a:pt x="3727" y="167972"/>
                  </a:lnTo>
                  <a:lnTo>
                    <a:pt x="5376" y="184966"/>
                  </a:lnTo>
                  <a:lnTo>
                    <a:pt x="6783" y="201310"/>
                  </a:lnTo>
                  <a:lnTo>
                    <a:pt x="8080" y="216439"/>
                  </a:lnTo>
                  <a:lnTo>
                    <a:pt x="9910" y="230774"/>
                  </a:lnTo>
                  <a:lnTo>
                    <a:pt x="13547" y="245571"/>
                  </a:lnTo>
                  <a:lnTo>
                    <a:pt x="21058" y="263212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6906694" y="3227545"/>
              <a:ext cx="178986" cy="4705"/>
            </a:xfrm>
            <a:custGeom>
              <a:avLst/>
              <a:gdLst/>
              <a:ahLst/>
              <a:cxnLst/>
              <a:rect l="0" t="0" r="0" b="0"/>
              <a:pathLst>
                <a:path w="178986" h="4705">
                  <a:moveTo>
                    <a:pt x="178985" y="4703"/>
                  </a:moveTo>
                  <a:lnTo>
                    <a:pt x="167250" y="4704"/>
                  </a:lnTo>
                  <a:lnTo>
                    <a:pt x="156121" y="4704"/>
                  </a:lnTo>
                  <a:lnTo>
                    <a:pt x="144528" y="4699"/>
                  </a:lnTo>
                  <a:lnTo>
                    <a:pt x="132539" y="4526"/>
                  </a:lnTo>
                  <a:lnTo>
                    <a:pt x="120527" y="3877"/>
                  </a:lnTo>
                  <a:lnTo>
                    <a:pt x="108720" y="2633"/>
                  </a:lnTo>
                  <a:lnTo>
                    <a:pt x="97021" y="1154"/>
                  </a:lnTo>
                  <a:lnTo>
                    <a:pt x="85103" y="154"/>
                  </a:lnTo>
                  <a:lnTo>
                    <a:pt x="72799" y="0"/>
                  </a:lnTo>
                  <a:lnTo>
                    <a:pt x="60315" y="565"/>
                  </a:lnTo>
                  <a:lnTo>
                    <a:pt x="46712" y="1464"/>
                  </a:lnTo>
                  <a:lnTo>
                    <a:pt x="28558" y="2780"/>
                  </a:lnTo>
                  <a:lnTo>
                    <a:pt x="0" y="470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7022507" y="3227514"/>
              <a:ext cx="153373" cy="152268"/>
            </a:xfrm>
            <a:custGeom>
              <a:avLst/>
              <a:gdLst/>
              <a:ahLst/>
              <a:cxnLst/>
              <a:rect l="0" t="0" r="0" b="0"/>
              <a:pathLst>
                <a:path w="153373" h="152268">
                  <a:moveTo>
                    <a:pt x="0" y="57377"/>
                  </a:moveTo>
                  <a:lnTo>
                    <a:pt x="11669" y="57444"/>
                  </a:lnTo>
                  <a:lnTo>
                    <a:pt x="22158" y="58084"/>
                  </a:lnTo>
                  <a:lnTo>
                    <a:pt x="32465" y="59376"/>
                  </a:lnTo>
                  <a:lnTo>
                    <a:pt x="42939" y="61063"/>
                  </a:lnTo>
                  <a:lnTo>
                    <a:pt x="53930" y="62731"/>
                  </a:lnTo>
                  <a:lnTo>
                    <a:pt x="65572" y="64144"/>
                  </a:lnTo>
                  <a:lnTo>
                    <a:pt x="77827" y="65242"/>
                  </a:lnTo>
                  <a:lnTo>
                    <a:pt x="90582" y="66053"/>
                  </a:lnTo>
                  <a:lnTo>
                    <a:pt x="103703" y="66619"/>
                  </a:lnTo>
                  <a:lnTo>
                    <a:pt x="116599" y="66505"/>
                  </a:lnTo>
                  <a:lnTo>
                    <a:pt x="128264" y="64841"/>
                  </a:lnTo>
                  <a:lnTo>
                    <a:pt x="138238" y="61273"/>
                  </a:lnTo>
                  <a:lnTo>
                    <a:pt x="146084" y="55926"/>
                  </a:lnTo>
                  <a:lnTo>
                    <a:pt x="151155" y="49124"/>
                  </a:lnTo>
                  <a:lnTo>
                    <a:pt x="153372" y="41224"/>
                  </a:lnTo>
                  <a:lnTo>
                    <a:pt x="152946" y="32854"/>
                  </a:lnTo>
                  <a:lnTo>
                    <a:pt x="150092" y="24864"/>
                  </a:lnTo>
                  <a:lnTo>
                    <a:pt x="145175" y="17690"/>
                  </a:lnTo>
                  <a:lnTo>
                    <a:pt x="138472" y="11556"/>
                  </a:lnTo>
                  <a:lnTo>
                    <a:pt x="130088" y="6653"/>
                  </a:lnTo>
                  <a:lnTo>
                    <a:pt x="120240" y="2958"/>
                  </a:lnTo>
                  <a:lnTo>
                    <a:pt x="109546" y="610"/>
                  </a:lnTo>
                  <a:lnTo>
                    <a:pt x="98909" y="0"/>
                  </a:lnTo>
                  <a:lnTo>
                    <a:pt x="88837" y="1184"/>
                  </a:lnTo>
                  <a:lnTo>
                    <a:pt x="79619" y="4096"/>
                  </a:lnTo>
                  <a:lnTo>
                    <a:pt x="71499" y="8716"/>
                  </a:lnTo>
                  <a:lnTo>
                    <a:pt x="64489" y="14864"/>
                  </a:lnTo>
                  <a:lnTo>
                    <a:pt x="58594" y="22416"/>
                  </a:lnTo>
                  <a:lnTo>
                    <a:pt x="53916" y="31378"/>
                  </a:lnTo>
                  <a:lnTo>
                    <a:pt x="50400" y="41623"/>
                  </a:lnTo>
                  <a:lnTo>
                    <a:pt x="48018" y="52755"/>
                  </a:lnTo>
                  <a:lnTo>
                    <a:pt x="46859" y="64218"/>
                  </a:lnTo>
                  <a:lnTo>
                    <a:pt x="46860" y="75663"/>
                  </a:lnTo>
                  <a:lnTo>
                    <a:pt x="47996" y="86787"/>
                  </a:lnTo>
                  <a:lnTo>
                    <a:pt x="50353" y="97257"/>
                  </a:lnTo>
                  <a:lnTo>
                    <a:pt x="53874" y="106963"/>
                  </a:lnTo>
                  <a:lnTo>
                    <a:pt x="58694" y="115974"/>
                  </a:lnTo>
                  <a:lnTo>
                    <a:pt x="65213" y="124420"/>
                  </a:lnTo>
                  <a:lnTo>
                    <a:pt x="73483" y="132426"/>
                  </a:lnTo>
                  <a:lnTo>
                    <a:pt x="83122" y="139618"/>
                  </a:lnTo>
                  <a:lnTo>
                    <a:pt x="93501" y="145165"/>
                  </a:lnTo>
                  <a:lnTo>
                    <a:pt x="104169" y="148750"/>
                  </a:lnTo>
                  <a:lnTo>
                    <a:pt x="114451" y="150682"/>
                  </a:lnTo>
                  <a:lnTo>
                    <a:pt x="124375" y="151822"/>
                  </a:lnTo>
                  <a:lnTo>
                    <a:pt x="134804" y="152267"/>
                  </a:lnTo>
                  <a:lnTo>
                    <a:pt x="147400" y="15213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7198305" y="3232248"/>
              <a:ext cx="76888" cy="125942"/>
            </a:xfrm>
            <a:custGeom>
              <a:avLst/>
              <a:gdLst/>
              <a:ahLst/>
              <a:cxnLst/>
              <a:rect l="0" t="0" r="0" b="0"/>
              <a:pathLst>
                <a:path w="76888" h="125942">
                  <a:moveTo>
                    <a:pt x="3187" y="84228"/>
                  </a:moveTo>
                  <a:lnTo>
                    <a:pt x="6121" y="95896"/>
                  </a:lnTo>
                  <a:lnTo>
                    <a:pt x="8903" y="106385"/>
                  </a:lnTo>
                  <a:lnTo>
                    <a:pt x="11777" y="116613"/>
                  </a:lnTo>
                  <a:lnTo>
                    <a:pt x="13865" y="124156"/>
                  </a:lnTo>
                  <a:lnTo>
                    <a:pt x="14118" y="125941"/>
                  </a:lnTo>
                  <a:lnTo>
                    <a:pt x="12981" y="123199"/>
                  </a:lnTo>
                  <a:lnTo>
                    <a:pt x="10972" y="117392"/>
                  </a:lnTo>
                  <a:lnTo>
                    <a:pt x="8420" y="109311"/>
                  </a:lnTo>
                  <a:lnTo>
                    <a:pt x="5535" y="99508"/>
                  </a:lnTo>
                  <a:lnTo>
                    <a:pt x="2773" y="88429"/>
                  </a:lnTo>
                  <a:lnTo>
                    <a:pt x="822" y="76433"/>
                  </a:lnTo>
                  <a:lnTo>
                    <a:pt x="0" y="63800"/>
                  </a:lnTo>
                  <a:lnTo>
                    <a:pt x="600" y="51054"/>
                  </a:lnTo>
                  <a:lnTo>
                    <a:pt x="3054" y="38952"/>
                  </a:lnTo>
                  <a:lnTo>
                    <a:pt x="7417" y="27865"/>
                  </a:lnTo>
                  <a:lnTo>
                    <a:pt x="13602" y="18286"/>
                  </a:lnTo>
                  <a:lnTo>
                    <a:pt x="21565" y="10980"/>
                  </a:lnTo>
                  <a:lnTo>
                    <a:pt x="31085" y="6138"/>
                  </a:lnTo>
                  <a:lnTo>
                    <a:pt x="41245" y="3327"/>
                  </a:lnTo>
                  <a:lnTo>
                    <a:pt x="51522" y="1485"/>
                  </a:lnTo>
                  <a:lnTo>
                    <a:pt x="62813" y="450"/>
                  </a:lnTo>
                  <a:lnTo>
                    <a:pt x="76887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7344988" y="3221720"/>
              <a:ext cx="114616" cy="178985"/>
            </a:xfrm>
            <a:custGeom>
              <a:avLst/>
              <a:gdLst/>
              <a:ahLst/>
              <a:cxnLst/>
              <a:rect l="0" t="0" r="0" b="0"/>
              <a:pathLst>
                <a:path w="114616" h="178985">
                  <a:moveTo>
                    <a:pt x="109188" y="0"/>
                  </a:moveTo>
                  <a:lnTo>
                    <a:pt x="97520" y="3001"/>
                  </a:lnTo>
                  <a:lnTo>
                    <a:pt x="87032" y="6423"/>
                  </a:lnTo>
                  <a:lnTo>
                    <a:pt x="76730" y="10619"/>
                  </a:lnTo>
                  <a:lnTo>
                    <a:pt x="66428" y="15519"/>
                  </a:lnTo>
                  <a:lnTo>
                    <a:pt x="56084" y="21001"/>
                  </a:lnTo>
                  <a:lnTo>
                    <a:pt x="45698" y="26931"/>
                  </a:lnTo>
                  <a:lnTo>
                    <a:pt x="35443" y="33193"/>
                  </a:lnTo>
                  <a:lnTo>
                    <a:pt x="25634" y="39691"/>
                  </a:lnTo>
                  <a:lnTo>
                    <a:pt x="16425" y="46356"/>
                  </a:lnTo>
                  <a:lnTo>
                    <a:pt x="8447" y="53134"/>
                  </a:lnTo>
                  <a:lnTo>
                    <a:pt x="2831" y="59991"/>
                  </a:lnTo>
                  <a:lnTo>
                    <a:pt x="0" y="66892"/>
                  </a:lnTo>
                  <a:lnTo>
                    <a:pt x="221" y="73492"/>
                  </a:lnTo>
                  <a:lnTo>
                    <a:pt x="3935" y="79165"/>
                  </a:lnTo>
                  <a:lnTo>
                    <a:pt x="11021" y="83649"/>
                  </a:lnTo>
                  <a:lnTo>
                    <a:pt x="20622" y="87168"/>
                  </a:lnTo>
                  <a:lnTo>
                    <a:pt x="31491" y="90228"/>
                  </a:lnTo>
                  <a:lnTo>
                    <a:pt x="42787" y="93183"/>
                  </a:lnTo>
                  <a:lnTo>
                    <a:pt x="54110" y="96357"/>
                  </a:lnTo>
                  <a:lnTo>
                    <a:pt x="65310" y="100108"/>
                  </a:lnTo>
                  <a:lnTo>
                    <a:pt x="76348" y="104569"/>
                  </a:lnTo>
                  <a:lnTo>
                    <a:pt x="86913" y="109857"/>
                  </a:lnTo>
                  <a:lnTo>
                    <a:pt x="96415" y="116156"/>
                  </a:lnTo>
                  <a:lnTo>
                    <a:pt x="104608" y="123463"/>
                  </a:lnTo>
                  <a:lnTo>
                    <a:pt x="110924" y="131469"/>
                  </a:lnTo>
                  <a:lnTo>
                    <a:pt x="114356" y="139682"/>
                  </a:lnTo>
                  <a:lnTo>
                    <a:pt x="114615" y="147785"/>
                  </a:lnTo>
                  <a:lnTo>
                    <a:pt x="111873" y="155342"/>
                  </a:lnTo>
                  <a:lnTo>
                    <a:pt x="106385" y="161731"/>
                  </a:lnTo>
                  <a:lnTo>
                    <a:pt x="98592" y="166727"/>
                  </a:lnTo>
                  <a:lnTo>
                    <a:pt x="89033" y="170444"/>
                  </a:lnTo>
                  <a:lnTo>
                    <a:pt x="77009" y="173515"/>
                  </a:lnTo>
                  <a:lnTo>
                    <a:pt x="58119" y="176208"/>
                  </a:lnTo>
                  <a:lnTo>
                    <a:pt x="24960" y="178984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7506819" y="3105906"/>
              <a:ext cx="105285" cy="484312"/>
            </a:xfrm>
            <a:custGeom>
              <a:avLst/>
              <a:gdLst/>
              <a:ahLst/>
              <a:cxnLst/>
              <a:rect l="0" t="0" r="0" b="0"/>
              <a:pathLst>
                <a:path w="105285" h="484312">
                  <a:moveTo>
                    <a:pt x="105284" y="0"/>
                  </a:moveTo>
                  <a:lnTo>
                    <a:pt x="102350" y="11669"/>
                  </a:lnTo>
                  <a:lnTo>
                    <a:pt x="99568" y="22157"/>
                  </a:lnTo>
                  <a:lnTo>
                    <a:pt x="96668" y="32459"/>
                  </a:lnTo>
                  <a:lnTo>
                    <a:pt x="93629" y="42760"/>
                  </a:lnTo>
                  <a:lnTo>
                    <a:pt x="90464" y="53104"/>
                  </a:lnTo>
                  <a:lnTo>
                    <a:pt x="87205" y="63498"/>
                  </a:lnTo>
                  <a:lnTo>
                    <a:pt x="84039" y="74099"/>
                  </a:lnTo>
                  <a:lnTo>
                    <a:pt x="81296" y="85206"/>
                  </a:lnTo>
                  <a:lnTo>
                    <a:pt x="79116" y="96934"/>
                  </a:lnTo>
                  <a:lnTo>
                    <a:pt x="77314" y="109082"/>
                  </a:lnTo>
                  <a:lnTo>
                    <a:pt x="75490" y="121235"/>
                  </a:lnTo>
                  <a:lnTo>
                    <a:pt x="73413" y="133156"/>
                  </a:lnTo>
                  <a:lnTo>
                    <a:pt x="71185" y="144940"/>
                  </a:lnTo>
                  <a:lnTo>
                    <a:pt x="69143" y="156918"/>
                  </a:lnTo>
                  <a:lnTo>
                    <a:pt x="67468" y="169273"/>
                  </a:lnTo>
                  <a:lnTo>
                    <a:pt x="66021" y="182029"/>
                  </a:lnTo>
                  <a:lnTo>
                    <a:pt x="64442" y="195131"/>
                  </a:lnTo>
                  <a:lnTo>
                    <a:pt x="62529" y="208506"/>
                  </a:lnTo>
                  <a:lnTo>
                    <a:pt x="60243" y="222081"/>
                  </a:lnTo>
                  <a:lnTo>
                    <a:pt x="57630" y="235801"/>
                  </a:lnTo>
                  <a:lnTo>
                    <a:pt x="54758" y="249622"/>
                  </a:lnTo>
                  <a:lnTo>
                    <a:pt x="51694" y="263514"/>
                  </a:lnTo>
                  <a:lnTo>
                    <a:pt x="48491" y="277452"/>
                  </a:lnTo>
                  <a:lnTo>
                    <a:pt x="45191" y="291419"/>
                  </a:lnTo>
                  <a:lnTo>
                    <a:pt x="41822" y="305240"/>
                  </a:lnTo>
                  <a:lnTo>
                    <a:pt x="38408" y="318599"/>
                  </a:lnTo>
                  <a:lnTo>
                    <a:pt x="34964" y="331373"/>
                  </a:lnTo>
                  <a:lnTo>
                    <a:pt x="31499" y="343918"/>
                  </a:lnTo>
                  <a:lnTo>
                    <a:pt x="28017" y="356947"/>
                  </a:lnTo>
                  <a:lnTo>
                    <a:pt x="24532" y="370825"/>
                  </a:lnTo>
                  <a:lnTo>
                    <a:pt x="21208" y="385419"/>
                  </a:lnTo>
                  <a:lnTo>
                    <a:pt x="18355" y="400294"/>
                  </a:lnTo>
                  <a:lnTo>
                    <a:pt x="16100" y="415141"/>
                  </a:lnTo>
                  <a:lnTo>
                    <a:pt x="14214" y="429427"/>
                  </a:lnTo>
                  <a:lnTo>
                    <a:pt x="11918" y="443831"/>
                  </a:lnTo>
                  <a:lnTo>
                    <a:pt x="7892" y="460732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7755177" y="3227640"/>
              <a:ext cx="146126" cy="147194"/>
            </a:xfrm>
            <a:custGeom>
              <a:avLst/>
              <a:gdLst/>
              <a:ahLst/>
              <a:cxnLst/>
              <a:rect l="0" t="0" r="0" b="0"/>
              <a:pathLst>
                <a:path w="146126" h="147194">
                  <a:moveTo>
                    <a:pt x="130668" y="4608"/>
                  </a:moveTo>
                  <a:lnTo>
                    <a:pt x="121866" y="1809"/>
                  </a:lnTo>
                  <a:lnTo>
                    <a:pt x="113520" y="307"/>
                  </a:lnTo>
                  <a:lnTo>
                    <a:pt x="104820" y="0"/>
                  </a:lnTo>
                  <a:lnTo>
                    <a:pt x="95699" y="680"/>
                  </a:lnTo>
                  <a:lnTo>
                    <a:pt x="86204" y="2147"/>
                  </a:lnTo>
                  <a:lnTo>
                    <a:pt x="76408" y="4216"/>
                  </a:lnTo>
                  <a:lnTo>
                    <a:pt x="66221" y="6726"/>
                  </a:lnTo>
                  <a:lnTo>
                    <a:pt x="55399" y="9549"/>
                  </a:lnTo>
                  <a:lnTo>
                    <a:pt x="43874" y="12600"/>
                  </a:lnTo>
                  <a:lnTo>
                    <a:pt x="32201" y="16138"/>
                  </a:lnTo>
                  <a:lnTo>
                    <a:pt x="21432" y="20731"/>
                  </a:lnTo>
                  <a:lnTo>
                    <a:pt x="12100" y="26595"/>
                  </a:lnTo>
                  <a:lnTo>
                    <a:pt x="4872" y="33314"/>
                  </a:lnTo>
                  <a:lnTo>
                    <a:pt x="755" y="40055"/>
                  </a:lnTo>
                  <a:lnTo>
                    <a:pt x="0" y="46327"/>
                  </a:lnTo>
                  <a:lnTo>
                    <a:pt x="2394" y="51993"/>
                  </a:lnTo>
                  <a:lnTo>
                    <a:pt x="7639" y="57099"/>
                  </a:lnTo>
                  <a:lnTo>
                    <a:pt x="15271" y="61748"/>
                  </a:lnTo>
                  <a:lnTo>
                    <a:pt x="24764" y="65886"/>
                  </a:lnTo>
                  <a:lnTo>
                    <a:pt x="35633" y="69301"/>
                  </a:lnTo>
                  <a:lnTo>
                    <a:pt x="47486" y="71939"/>
                  </a:lnTo>
                  <a:lnTo>
                    <a:pt x="59863" y="74053"/>
                  </a:lnTo>
                  <a:lnTo>
                    <a:pt x="72245" y="76088"/>
                  </a:lnTo>
                  <a:lnTo>
                    <a:pt x="84349" y="78316"/>
                  </a:lnTo>
                  <a:lnTo>
                    <a:pt x="96105" y="80984"/>
                  </a:lnTo>
                  <a:lnTo>
                    <a:pt x="107538" y="84386"/>
                  </a:lnTo>
                  <a:lnTo>
                    <a:pt x="118697" y="88611"/>
                  </a:lnTo>
                  <a:lnTo>
                    <a:pt x="128988" y="93738"/>
                  </a:lnTo>
                  <a:lnTo>
                    <a:pt x="137236" y="99928"/>
                  </a:lnTo>
                  <a:lnTo>
                    <a:pt x="142955" y="107157"/>
                  </a:lnTo>
                  <a:lnTo>
                    <a:pt x="145981" y="114942"/>
                  </a:lnTo>
                  <a:lnTo>
                    <a:pt x="146125" y="122472"/>
                  </a:lnTo>
                  <a:lnTo>
                    <a:pt x="143585" y="129305"/>
                  </a:lnTo>
                  <a:lnTo>
                    <a:pt x="138661" y="135195"/>
                  </a:lnTo>
                  <a:lnTo>
                    <a:pt x="131560" y="139927"/>
                  </a:lnTo>
                  <a:lnTo>
                    <a:pt x="122607" y="143509"/>
                  </a:lnTo>
                  <a:lnTo>
                    <a:pt x="112193" y="145948"/>
                  </a:lnTo>
                  <a:lnTo>
                    <a:pt x="100689" y="147152"/>
                  </a:lnTo>
                  <a:lnTo>
                    <a:pt x="88417" y="147193"/>
                  </a:lnTo>
                  <a:lnTo>
                    <a:pt x="76217" y="146420"/>
                  </a:lnTo>
                  <a:lnTo>
                    <a:pt x="64259" y="145296"/>
                  </a:lnTo>
                  <a:lnTo>
                    <a:pt x="51497" y="143723"/>
                  </a:lnTo>
                  <a:lnTo>
                    <a:pt x="35911" y="14147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7958349" y="3274362"/>
              <a:ext cx="121522" cy="157732"/>
            </a:xfrm>
            <a:custGeom>
              <a:avLst/>
              <a:gdLst/>
              <a:ahLst/>
              <a:cxnLst/>
              <a:rect l="0" t="0" r="0" b="0"/>
              <a:pathLst>
                <a:path w="121522" h="157732">
                  <a:moveTo>
                    <a:pt x="85423" y="0"/>
                  </a:moveTo>
                  <a:lnTo>
                    <a:pt x="76622" y="2934"/>
                  </a:lnTo>
                  <a:lnTo>
                    <a:pt x="68275" y="5716"/>
                  </a:lnTo>
                  <a:lnTo>
                    <a:pt x="59580" y="8625"/>
                  </a:lnTo>
                  <a:lnTo>
                    <a:pt x="50632" y="12011"/>
                  </a:lnTo>
                  <a:lnTo>
                    <a:pt x="41785" y="16473"/>
                  </a:lnTo>
                  <a:lnTo>
                    <a:pt x="33253" y="22243"/>
                  </a:lnTo>
                  <a:lnTo>
                    <a:pt x="25236" y="29232"/>
                  </a:lnTo>
                  <a:lnTo>
                    <a:pt x="18007" y="37217"/>
                  </a:lnTo>
                  <a:lnTo>
                    <a:pt x="11638" y="45962"/>
                  </a:lnTo>
                  <a:lnTo>
                    <a:pt x="6364" y="55427"/>
                  </a:lnTo>
                  <a:lnTo>
                    <a:pt x="2644" y="65756"/>
                  </a:lnTo>
                  <a:lnTo>
                    <a:pt x="586" y="76957"/>
                  </a:lnTo>
                  <a:lnTo>
                    <a:pt x="0" y="88749"/>
                  </a:lnTo>
                  <a:lnTo>
                    <a:pt x="587" y="100664"/>
                  </a:lnTo>
                  <a:lnTo>
                    <a:pt x="2062" y="112409"/>
                  </a:lnTo>
                  <a:lnTo>
                    <a:pt x="4508" y="123567"/>
                  </a:lnTo>
                  <a:lnTo>
                    <a:pt x="8350" y="133528"/>
                  </a:lnTo>
                  <a:lnTo>
                    <a:pt x="13717" y="142067"/>
                  </a:lnTo>
                  <a:lnTo>
                    <a:pt x="20608" y="148968"/>
                  </a:lnTo>
                  <a:lnTo>
                    <a:pt x="29062" y="153863"/>
                  </a:lnTo>
                  <a:lnTo>
                    <a:pt x="38929" y="156744"/>
                  </a:lnTo>
                  <a:lnTo>
                    <a:pt x="49621" y="157731"/>
                  </a:lnTo>
                  <a:lnTo>
                    <a:pt x="60251" y="156890"/>
                  </a:lnTo>
                  <a:lnTo>
                    <a:pt x="70318" y="154434"/>
                  </a:lnTo>
                  <a:lnTo>
                    <a:pt x="79702" y="150518"/>
                  </a:lnTo>
                  <a:lnTo>
                    <a:pt x="88464" y="145149"/>
                  </a:lnTo>
                  <a:lnTo>
                    <a:pt x="96718" y="138462"/>
                  </a:lnTo>
                  <a:lnTo>
                    <a:pt x="104263" y="130532"/>
                  </a:lnTo>
                  <a:lnTo>
                    <a:pt x="110586" y="121307"/>
                  </a:lnTo>
                  <a:lnTo>
                    <a:pt x="115505" y="110878"/>
                  </a:lnTo>
                  <a:lnTo>
                    <a:pt x="118979" y="99452"/>
                  </a:lnTo>
                  <a:lnTo>
                    <a:pt x="120945" y="87258"/>
                  </a:lnTo>
                  <a:lnTo>
                    <a:pt x="121521" y="74509"/>
                  </a:lnTo>
                  <a:lnTo>
                    <a:pt x="120789" y="61695"/>
                  </a:lnTo>
                  <a:lnTo>
                    <a:pt x="118712" y="49552"/>
                  </a:lnTo>
                  <a:lnTo>
                    <a:pt x="115396" y="38435"/>
                  </a:lnTo>
                  <a:lnTo>
                    <a:pt x="111175" y="28635"/>
                  </a:lnTo>
                  <a:lnTo>
                    <a:pt x="106004" y="19603"/>
                  </a:lnTo>
                  <a:lnTo>
                    <a:pt x="98313" y="1054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8098881" y="3066516"/>
              <a:ext cx="92291" cy="376303"/>
            </a:xfrm>
            <a:custGeom>
              <a:avLst/>
              <a:gdLst/>
              <a:ahLst/>
              <a:cxnLst/>
              <a:rect l="0" t="0" r="0" b="0"/>
              <a:pathLst>
                <a:path w="92291" h="376303">
                  <a:moveTo>
                    <a:pt x="71233" y="376302"/>
                  </a:moveTo>
                  <a:lnTo>
                    <a:pt x="68366" y="367367"/>
                  </a:lnTo>
                  <a:lnTo>
                    <a:pt x="66225" y="357740"/>
                  </a:lnTo>
                  <a:lnTo>
                    <a:pt x="64617" y="346453"/>
                  </a:lnTo>
                  <a:lnTo>
                    <a:pt x="63264" y="333785"/>
                  </a:lnTo>
                  <a:lnTo>
                    <a:pt x="61767" y="320305"/>
                  </a:lnTo>
                  <a:lnTo>
                    <a:pt x="59916" y="306433"/>
                  </a:lnTo>
                  <a:lnTo>
                    <a:pt x="57676" y="292397"/>
                  </a:lnTo>
                  <a:lnTo>
                    <a:pt x="55095" y="278306"/>
                  </a:lnTo>
                  <a:lnTo>
                    <a:pt x="52247" y="264205"/>
                  </a:lnTo>
                  <a:lnTo>
                    <a:pt x="49196" y="250111"/>
                  </a:lnTo>
                  <a:lnTo>
                    <a:pt x="46004" y="236030"/>
                  </a:lnTo>
                  <a:lnTo>
                    <a:pt x="42710" y="221963"/>
                  </a:lnTo>
                  <a:lnTo>
                    <a:pt x="39347" y="208075"/>
                  </a:lnTo>
                  <a:lnTo>
                    <a:pt x="35936" y="194669"/>
                  </a:lnTo>
                  <a:lnTo>
                    <a:pt x="32489" y="181869"/>
                  </a:lnTo>
                  <a:lnTo>
                    <a:pt x="28850" y="169476"/>
                  </a:lnTo>
                  <a:lnTo>
                    <a:pt x="24723" y="157080"/>
                  </a:lnTo>
                  <a:lnTo>
                    <a:pt x="19990" y="144442"/>
                  </a:lnTo>
                  <a:lnTo>
                    <a:pt x="15014" y="131494"/>
                  </a:lnTo>
                  <a:lnTo>
                    <a:pt x="10513" y="118263"/>
                  </a:lnTo>
                  <a:lnTo>
                    <a:pt x="6860" y="104802"/>
                  </a:lnTo>
                  <a:lnTo>
                    <a:pt x="4088" y="91168"/>
                  </a:lnTo>
                  <a:lnTo>
                    <a:pt x="2070" y="77409"/>
                  </a:lnTo>
                  <a:lnTo>
                    <a:pt x="649" y="63571"/>
                  </a:lnTo>
                  <a:lnTo>
                    <a:pt x="0" y="50008"/>
                  </a:lnTo>
                  <a:lnTo>
                    <a:pt x="612" y="37354"/>
                  </a:lnTo>
                  <a:lnTo>
                    <a:pt x="2662" y="25895"/>
                  </a:lnTo>
                  <a:lnTo>
                    <a:pt x="6343" y="16066"/>
                  </a:lnTo>
                  <a:lnTo>
                    <a:pt x="12020" y="8593"/>
                  </a:lnTo>
                  <a:lnTo>
                    <a:pt x="19690" y="3644"/>
                  </a:lnTo>
                  <a:lnTo>
                    <a:pt x="28910" y="931"/>
                  </a:lnTo>
                  <a:lnTo>
                    <a:pt x="38999" y="0"/>
                  </a:lnTo>
                  <a:lnTo>
                    <a:pt x="49469" y="399"/>
                  </a:lnTo>
                  <a:lnTo>
                    <a:pt x="59617" y="1601"/>
                  </a:lnTo>
                  <a:lnTo>
                    <a:pt x="69435" y="3127"/>
                  </a:lnTo>
                  <a:lnTo>
                    <a:pt x="79778" y="5100"/>
                  </a:lnTo>
                  <a:lnTo>
                    <a:pt x="92290" y="780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8043772" y="3242777"/>
              <a:ext cx="136871" cy="27725"/>
            </a:xfrm>
            <a:custGeom>
              <a:avLst/>
              <a:gdLst/>
              <a:ahLst/>
              <a:cxnLst/>
              <a:rect l="0" t="0" r="0" b="0"/>
              <a:pathLst>
                <a:path w="136871" h="27725">
                  <a:moveTo>
                    <a:pt x="136870" y="0"/>
                  </a:moveTo>
                  <a:lnTo>
                    <a:pt x="130935" y="5800"/>
                  </a:lnTo>
                  <a:lnTo>
                    <a:pt x="124730" y="10725"/>
                  </a:lnTo>
                  <a:lnTo>
                    <a:pt x="117630" y="15223"/>
                  </a:lnTo>
                  <a:lnTo>
                    <a:pt x="109517" y="19271"/>
                  </a:lnTo>
                  <a:lnTo>
                    <a:pt x="100223" y="22636"/>
                  </a:lnTo>
                  <a:lnTo>
                    <a:pt x="89779" y="25240"/>
                  </a:lnTo>
                  <a:lnTo>
                    <a:pt x="78528" y="26994"/>
                  </a:lnTo>
                  <a:lnTo>
                    <a:pt x="66990" y="27724"/>
                  </a:lnTo>
                  <a:lnTo>
                    <a:pt x="55503" y="27441"/>
                  </a:lnTo>
                  <a:lnTo>
                    <a:pt x="44456" y="26449"/>
                  </a:lnTo>
                  <a:lnTo>
                    <a:pt x="33183" y="25152"/>
                  </a:lnTo>
                  <a:lnTo>
                    <a:pt x="19582" y="2343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8288640" y="3116435"/>
              <a:ext cx="39403" cy="336913"/>
            </a:xfrm>
            <a:custGeom>
              <a:avLst/>
              <a:gdLst/>
              <a:ahLst/>
              <a:cxnLst/>
              <a:rect l="0" t="0" r="0" b="0"/>
              <a:pathLst>
                <a:path w="39403" h="336913">
                  <a:moveTo>
                    <a:pt x="7816" y="0"/>
                  </a:moveTo>
                  <a:lnTo>
                    <a:pt x="4949" y="11735"/>
                  </a:lnTo>
                  <a:lnTo>
                    <a:pt x="2806" y="22864"/>
                  </a:lnTo>
                  <a:lnTo>
                    <a:pt x="1209" y="34458"/>
                  </a:lnTo>
                  <a:lnTo>
                    <a:pt x="201" y="46446"/>
                  </a:lnTo>
                  <a:lnTo>
                    <a:pt x="0" y="58458"/>
                  </a:lnTo>
                  <a:lnTo>
                    <a:pt x="651" y="70274"/>
                  </a:lnTo>
                  <a:lnTo>
                    <a:pt x="1889" y="82319"/>
                  </a:lnTo>
                  <a:lnTo>
                    <a:pt x="3253" y="95533"/>
                  </a:lnTo>
                  <a:lnTo>
                    <a:pt x="4468" y="110338"/>
                  </a:lnTo>
                  <a:lnTo>
                    <a:pt x="5604" y="126197"/>
                  </a:lnTo>
                  <a:lnTo>
                    <a:pt x="6971" y="141927"/>
                  </a:lnTo>
                  <a:lnTo>
                    <a:pt x="8743" y="156849"/>
                  </a:lnTo>
                  <a:lnTo>
                    <a:pt x="10934" y="171121"/>
                  </a:lnTo>
                  <a:lnTo>
                    <a:pt x="13483" y="185451"/>
                  </a:lnTo>
                  <a:lnTo>
                    <a:pt x="16308" y="200270"/>
                  </a:lnTo>
                  <a:lnTo>
                    <a:pt x="19170" y="215528"/>
                  </a:lnTo>
                  <a:lnTo>
                    <a:pt x="21707" y="230864"/>
                  </a:lnTo>
                  <a:lnTo>
                    <a:pt x="23746" y="246036"/>
                  </a:lnTo>
                  <a:lnTo>
                    <a:pt x="25452" y="260804"/>
                  </a:lnTo>
                  <a:lnTo>
                    <a:pt x="27212" y="274866"/>
                  </a:lnTo>
                  <a:lnTo>
                    <a:pt x="29247" y="288121"/>
                  </a:lnTo>
                  <a:lnTo>
                    <a:pt x="31455" y="300197"/>
                  </a:lnTo>
                  <a:lnTo>
                    <a:pt x="33716" y="311543"/>
                  </a:lnTo>
                  <a:lnTo>
                    <a:pt x="36233" y="323157"/>
                  </a:lnTo>
                  <a:lnTo>
                    <a:pt x="39402" y="336912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8159585" y="3277632"/>
              <a:ext cx="210571" cy="17788"/>
            </a:xfrm>
            <a:custGeom>
              <a:avLst/>
              <a:gdLst/>
              <a:ahLst/>
              <a:cxnLst/>
              <a:rect l="0" t="0" r="0" b="0"/>
              <a:pathLst>
                <a:path w="210571" h="17788">
                  <a:moveTo>
                    <a:pt x="210570" y="17787"/>
                  </a:moveTo>
                  <a:lnTo>
                    <a:pt x="201701" y="14853"/>
                  </a:lnTo>
                  <a:lnTo>
                    <a:pt x="192715" y="12071"/>
                  </a:lnTo>
                  <a:lnTo>
                    <a:pt x="182719" y="9176"/>
                  </a:lnTo>
                  <a:lnTo>
                    <a:pt x="171739" y="6309"/>
                  </a:lnTo>
                  <a:lnTo>
                    <a:pt x="159927" y="3792"/>
                  </a:lnTo>
                  <a:lnTo>
                    <a:pt x="147473" y="1786"/>
                  </a:lnTo>
                  <a:lnTo>
                    <a:pt x="134709" y="446"/>
                  </a:lnTo>
                  <a:lnTo>
                    <a:pt x="122076" y="0"/>
                  </a:lnTo>
                  <a:lnTo>
                    <a:pt x="109803" y="476"/>
                  </a:lnTo>
                  <a:lnTo>
                    <a:pt x="97768" y="1592"/>
                  </a:lnTo>
                  <a:lnTo>
                    <a:pt x="85614" y="2872"/>
                  </a:lnTo>
                  <a:lnTo>
                    <a:pt x="73147" y="4025"/>
                  </a:lnTo>
                  <a:lnTo>
                    <a:pt x="60549" y="4950"/>
                  </a:lnTo>
                  <a:lnTo>
                    <a:pt x="46858" y="5745"/>
                  </a:lnTo>
                  <a:lnTo>
                    <a:pt x="28629" y="6475"/>
                  </a:lnTo>
                  <a:lnTo>
                    <a:pt x="0" y="725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8376076" y="3253305"/>
              <a:ext cx="197469" cy="150497"/>
            </a:xfrm>
            <a:custGeom>
              <a:avLst/>
              <a:gdLst/>
              <a:ahLst/>
              <a:cxnLst/>
              <a:rect l="0" t="0" r="0" b="0"/>
              <a:pathLst>
                <a:path w="197469" h="150497">
                  <a:moveTo>
                    <a:pt x="4608" y="42114"/>
                  </a:moveTo>
                  <a:lnTo>
                    <a:pt x="1808" y="50982"/>
                  </a:lnTo>
                  <a:lnTo>
                    <a:pt x="306" y="59969"/>
                  </a:lnTo>
                  <a:lnTo>
                    <a:pt x="0" y="69960"/>
                  </a:lnTo>
                  <a:lnTo>
                    <a:pt x="679" y="80768"/>
                  </a:lnTo>
                  <a:lnTo>
                    <a:pt x="2147" y="91931"/>
                  </a:lnTo>
                  <a:lnTo>
                    <a:pt x="4225" y="103127"/>
                  </a:lnTo>
                  <a:lnTo>
                    <a:pt x="7080" y="113894"/>
                  </a:lnTo>
                  <a:lnTo>
                    <a:pt x="11199" y="123581"/>
                  </a:lnTo>
                  <a:lnTo>
                    <a:pt x="16744" y="131927"/>
                  </a:lnTo>
                  <a:lnTo>
                    <a:pt x="23415" y="138527"/>
                  </a:lnTo>
                  <a:lnTo>
                    <a:pt x="30656" y="142687"/>
                  </a:lnTo>
                  <a:lnTo>
                    <a:pt x="38077" y="144256"/>
                  </a:lnTo>
                  <a:lnTo>
                    <a:pt x="45327" y="143378"/>
                  </a:lnTo>
                  <a:lnTo>
                    <a:pt x="52037" y="140214"/>
                  </a:lnTo>
                  <a:lnTo>
                    <a:pt x="58061" y="135090"/>
                  </a:lnTo>
                  <a:lnTo>
                    <a:pt x="63446" y="128416"/>
                  </a:lnTo>
                  <a:lnTo>
                    <a:pt x="68303" y="120582"/>
                  </a:lnTo>
                  <a:lnTo>
                    <a:pt x="72774" y="111946"/>
                  </a:lnTo>
                  <a:lnTo>
                    <a:pt x="77471" y="103968"/>
                  </a:lnTo>
                  <a:lnTo>
                    <a:pt x="83064" y="100001"/>
                  </a:lnTo>
                  <a:lnTo>
                    <a:pt x="88866" y="101372"/>
                  </a:lnTo>
                  <a:lnTo>
                    <a:pt x="93961" y="106103"/>
                  </a:lnTo>
                  <a:lnTo>
                    <a:pt x="98543" y="112668"/>
                  </a:lnTo>
                  <a:lnTo>
                    <a:pt x="103179" y="120032"/>
                  </a:lnTo>
                  <a:lnTo>
                    <a:pt x="108198" y="127621"/>
                  </a:lnTo>
                  <a:lnTo>
                    <a:pt x="114008" y="134858"/>
                  </a:lnTo>
                  <a:lnTo>
                    <a:pt x="121177" y="141045"/>
                  </a:lnTo>
                  <a:lnTo>
                    <a:pt x="129876" y="145903"/>
                  </a:lnTo>
                  <a:lnTo>
                    <a:pt x="139628" y="149184"/>
                  </a:lnTo>
                  <a:lnTo>
                    <a:pt x="149547" y="150496"/>
                  </a:lnTo>
                  <a:lnTo>
                    <a:pt x="159093" y="149810"/>
                  </a:lnTo>
                  <a:lnTo>
                    <a:pt x="167769" y="146911"/>
                  </a:lnTo>
                  <a:lnTo>
                    <a:pt x="174984" y="141242"/>
                  </a:lnTo>
                  <a:lnTo>
                    <a:pt x="180574" y="132771"/>
                  </a:lnTo>
                  <a:lnTo>
                    <a:pt x="184868" y="122203"/>
                  </a:lnTo>
                  <a:lnTo>
                    <a:pt x="188465" y="110670"/>
                  </a:lnTo>
                  <a:lnTo>
                    <a:pt x="191773" y="98921"/>
                  </a:lnTo>
                  <a:lnTo>
                    <a:pt x="194678" y="87292"/>
                  </a:lnTo>
                  <a:lnTo>
                    <a:pt x="196652" y="75885"/>
                  </a:lnTo>
                  <a:lnTo>
                    <a:pt x="197468" y="64703"/>
                  </a:lnTo>
                  <a:lnTo>
                    <a:pt x="197349" y="53777"/>
                  </a:lnTo>
                  <a:lnTo>
                    <a:pt x="196800" y="41914"/>
                  </a:lnTo>
                  <a:lnTo>
                    <a:pt x="195769" y="25833"/>
                  </a:lnTo>
                  <a:lnTo>
                    <a:pt x="194121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8611313" y="3289238"/>
              <a:ext cx="179983" cy="131110"/>
            </a:xfrm>
            <a:custGeom>
              <a:avLst/>
              <a:gdLst/>
              <a:ahLst/>
              <a:cxnLst/>
              <a:rect l="0" t="0" r="0" b="0"/>
              <a:pathLst>
                <a:path w="179983" h="131110">
                  <a:moveTo>
                    <a:pt x="74697" y="79881"/>
                  </a:moveTo>
                  <a:lnTo>
                    <a:pt x="80364" y="71079"/>
                  </a:lnTo>
                  <a:lnTo>
                    <a:pt x="84007" y="62732"/>
                  </a:lnTo>
                  <a:lnTo>
                    <a:pt x="85912" y="54034"/>
                  </a:lnTo>
                  <a:lnTo>
                    <a:pt x="86241" y="44913"/>
                  </a:lnTo>
                  <a:lnTo>
                    <a:pt x="84974" y="35418"/>
                  </a:lnTo>
                  <a:lnTo>
                    <a:pt x="82240" y="25644"/>
                  </a:lnTo>
                  <a:lnTo>
                    <a:pt x="77974" y="16322"/>
                  </a:lnTo>
                  <a:lnTo>
                    <a:pt x="71842" y="8741"/>
                  </a:lnTo>
                  <a:lnTo>
                    <a:pt x="63839" y="3472"/>
                  </a:lnTo>
                  <a:lnTo>
                    <a:pt x="54553" y="583"/>
                  </a:lnTo>
                  <a:lnTo>
                    <a:pt x="44945" y="0"/>
                  </a:lnTo>
                  <a:lnTo>
                    <a:pt x="35604" y="1428"/>
                  </a:lnTo>
                  <a:lnTo>
                    <a:pt x="26893" y="4621"/>
                  </a:lnTo>
                  <a:lnTo>
                    <a:pt x="19123" y="9488"/>
                  </a:lnTo>
                  <a:lnTo>
                    <a:pt x="12356" y="15838"/>
                  </a:lnTo>
                  <a:lnTo>
                    <a:pt x="6795" y="23706"/>
                  </a:lnTo>
                  <a:lnTo>
                    <a:pt x="2875" y="33422"/>
                  </a:lnTo>
                  <a:lnTo>
                    <a:pt x="680" y="44989"/>
                  </a:lnTo>
                  <a:lnTo>
                    <a:pt x="0" y="57823"/>
                  </a:lnTo>
                  <a:lnTo>
                    <a:pt x="523" y="70970"/>
                  </a:lnTo>
                  <a:lnTo>
                    <a:pt x="1953" y="83835"/>
                  </a:lnTo>
                  <a:lnTo>
                    <a:pt x="4368" y="95895"/>
                  </a:lnTo>
                  <a:lnTo>
                    <a:pt x="8191" y="106535"/>
                  </a:lnTo>
                  <a:lnTo>
                    <a:pt x="13537" y="115556"/>
                  </a:lnTo>
                  <a:lnTo>
                    <a:pt x="20074" y="122458"/>
                  </a:lnTo>
                  <a:lnTo>
                    <a:pt x="27227" y="126297"/>
                  </a:lnTo>
                  <a:lnTo>
                    <a:pt x="34586" y="126841"/>
                  </a:lnTo>
                  <a:lnTo>
                    <a:pt x="41798" y="124463"/>
                  </a:lnTo>
                  <a:lnTo>
                    <a:pt x="48480" y="119753"/>
                  </a:lnTo>
                  <a:lnTo>
                    <a:pt x="54489" y="113295"/>
                  </a:lnTo>
                  <a:lnTo>
                    <a:pt x="59860" y="105574"/>
                  </a:lnTo>
                  <a:lnTo>
                    <a:pt x="64709" y="96965"/>
                  </a:lnTo>
                  <a:lnTo>
                    <a:pt x="69187" y="87771"/>
                  </a:lnTo>
                  <a:lnTo>
                    <a:pt x="74315" y="79363"/>
                  </a:lnTo>
                  <a:lnTo>
                    <a:pt x="80726" y="74178"/>
                  </a:lnTo>
                  <a:lnTo>
                    <a:pt x="87191" y="73143"/>
                  </a:lnTo>
                  <a:lnTo>
                    <a:pt x="93137" y="75611"/>
                  </a:lnTo>
                  <a:lnTo>
                    <a:pt x="98490" y="80634"/>
                  </a:lnTo>
                  <a:lnTo>
                    <a:pt x="103503" y="87272"/>
                  </a:lnTo>
                  <a:lnTo>
                    <a:pt x="108599" y="94650"/>
                  </a:lnTo>
                  <a:lnTo>
                    <a:pt x="114015" y="102242"/>
                  </a:lnTo>
                  <a:lnTo>
                    <a:pt x="119968" y="109647"/>
                  </a:lnTo>
                  <a:lnTo>
                    <a:pt x="126725" y="116479"/>
                  </a:lnTo>
                  <a:lnTo>
                    <a:pt x="134344" y="122582"/>
                  </a:lnTo>
                  <a:lnTo>
                    <a:pt x="142562" y="127513"/>
                  </a:lnTo>
                  <a:lnTo>
                    <a:pt x="150918" y="130471"/>
                  </a:lnTo>
                  <a:lnTo>
                    <a:pt x="159116" y="131109"/>
                  </a:lnTo>
                  <a:lnTo>
                    <a:pt x="167006" y="129025"/>
                  </a:lnTo>
                  <a:lnTo>
                    <a:pt x="174182" y="120830"/>
                  </a:lnTo>
                  <a:lnTo>
                    <a:pt x="179982" y="10093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8777590" y="3253305"/>
              <a:ext cx="87406" cy="126171"/>
            </a:xfrm>
            <a:custGeom>
              <a:avLst/>
              <a:gdLst/>
              <a:ahLst/>
              <a:cxnLst/>
              <a:rect l="0" t="0" r="0" b="0"/>
              <a:pathLst>
                <a:path w="87406" h="126171">
                  <a:moveTo>
                    <a:pt x="24233" y="73700"/>
                  </a:moveTo>
                  <a:lnTo>
                    <a:pt x="18391" y="68530"/>
                  </a:lnTo>
                  <a:lnTo>
                    <a:pt x="13550" y="68908"/>
                  </a:lnTo>
                  <a:lnTo>
                    <a:pt x="10193" y="73445"/>
                  </a:lnTo>
                  <a:lnTo>
                    <a:pt x="8478" y="80302"/>
                  </a:lnTo>
                  <a:lnTo>
                    <a:pt x="8186" y="88516"/>
                  </a:lnTo>
                  <a:lnTo>
                    <a:pt x="9007" y="97561"/>
                  </a:lnTo>
                  <a:lnTo>
                    <a:pt x="10647" y="107129"/>
                  </a:lnTo>
                  <a:lnTo>
                    <a:pt x="12855" y="116959"/>
                  </a:lnTo>
                  <a:lnTo>
                    <a:pt x="14836" y="124428"/>
                  </a:lnTo>
                  <a:lnTo>
                    <a:pt x="15557" y="126170"/>
                  </a:lnTo>
                  <a:lnTo>
                    <a:pt x="14973" y="122835"/>
                  </a:lnTo>
                  <a:lnTo>
                    <a:pt x="13412" y="115911"/>
                  </a:lnTo>
                  <a:lnTo>
                    <a:pt x="11190" y="106746"/>
                  </a:lnTo>
                  <a:lnTo>
                    <a:pt x="8529" y="96466"/>
                  </a:lnTo>
                  <a:lnTo>
                    <a:pt x="5590" y="85740"/>
                  </a:lnTo>
                  <a:lnTo>
                    <a:pt x="2798" y="74893"/>
                  </a:lnTo>
                  <a:lnTo>
                    <a:pt x="831" y="64059"/>
                  </a:lnTo>
                  <a:lnTo>
                    <a:pt x="0" y="53289"/>
                  </a:lnTo>
                  <a:lnTo>
                    <a:pt x="595" y="42916"/>
                  </a:lnTo>
                  <a:lnTo>
                    <a:pt x="3049" y="33547"/>
                  </a:lnTo>
                  <a:lnTo>
                    <a:pt x="7410" y="25431"/>
                  </a:lnTo>
                  <a:lnTo>
                    <a:pt x="13593" y="18659"/>
                  </a:lnTo>
                  <a:lnTo>
                    <a:pt x="21555" y="13325"/>
                  </a:lnTo>
                  <a:lnTo>
                    <a:pt x="31080" y="9330"/>
                  </a:lnTo>
                  <a:lnTo>
                    <a:pt x="41441" y="6437"/>
                  </a:lnTo>
                  <a:lnTo>
                    <a:pt x="52619" y="4081"/>
                  </a:lnTo>
                  <a:lnTo>
                    <a:pt x="66709" y="2054"/>
                  </a:lnTo>
                  <a:lnTo>
                    <a:pt x="87405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8902113" y="3281707"/>
              <a:ext cx="100494" cy="165739"/>
            </a:xfrm>
            <a:custGeom>
              <a:avLst/>
              <a:gdLst/>
              <a:ahLst/>
              <a:cxnLst/>
              <a:rect l="0" t="0" r="0" b="0"/>
              <a:pathLst>
                <a:path w="100494" h="165739">
                  <a:moveTo>
                    <a:pt x="26052" y="66355"/>
                  </a:moveTo>
                  <a:lnTo>
                    <a:pt x="31987" y="72022"/>
                  </a:lnTo>
                  <a:lnTo>
                    <a:pt x="38191" y="75665"/>
                  </a:lnTo>
                  <a:lnTo>
                    <a:pt x="45283" y="77570"/>
                  </a:lnTo>
                  <a:lnTo>
                    <a:pt x="53052" y="77898"/>
                  </a:lnTo>
                  <a:lnTo>
                    <a:pt x="61049" y="76631"/>
                  </a:lnTo>
                  <a:lnTo>
                    <a:pt x="68985" y="73902"/>
                  </a:lnTo>
                  <a:lnTo>
                    <a:pt x="76587" y="69808"/>
                  </a:lnTo>
                  <a:lnTo>
                    <a:pt x="83531" y="64325"/>
                  </a:lnTo>
                  <a:lnTo>
                    <a:pt x="89706" y="57567"/>
                  </a:lnTo>
                  <a:lnTo>
                    <a:pt x="94850" y="49761"/>
                  </a:lnTo>
                  <a:lnTo>
                    <a:pt x="98481" y="41152"/>
                  </a:lnTo>
                  <a:lnTo>
                    <a:pt x="100466" y="31969"/>
                  </a:lnTo>
                  <a:lnTo>
                    <a:pt x="100493" y="22872"/>
                  </a:lnTo>
                  <a:lnTo>
                    <a:pt x="97934" y="14910"/>
                  </a:lnTo>
                  <a:lnTo>
                    <a:pt x="92696" y="8566"/>
                  </a:lnTo>
                  <a:lnTo>
                    <a:pt x="85282" y="3971"/>
                  </a:lnTo>
                  <a:lnTo>
                    <a:pt x="76486" y="1170"/>
                  </a:lnTo>
                  <a:lnTo>
                    <a:pt x="66920" y="0"/>
                  </a:lnTo>
                  <a:lnTo>
                    <a:pt x="57264" y="483"/>
                  </a:lnTo>
                  <a:lnTo>
                    <a:pt x="48329" y="2918"/>
                  </a:lnTo>
                  <a:lnTo>
                    <a:pt x="40473" y="7298"/>
                  </a:lnTo>
                  <a:lnTo>
                    <a:pt x="33523" y="13506"/>
                  </a:lnTo>
                  <a:lnTo>
                    <a:pt x="27000" y="21493"/>
                  </a:lnTo>
                  <a:lnTo>
                    <a:pt x="20577" y="31051"/>
                  </a:lnTo>
                  <a:lnTo>
                    <a:pt x="14428" y="41875"/>
                  </a:lnTo>
                  <a:lnTo>
                    <a:pt x="9123" y="53656"/>
                  </a:lnTo>
                  <a:lnTo>
                    <a:pt x="4927" y="66132"/>
                  </a:lnTo>
                  <a:lnTo>
                    <a:pt x="1956" y="79102"/>
                  </a:lnTo>
                  <a:lnTo>
                    <a:pt x="336" y="92414"/>
                  </a:lnTo>
                  <a:lnTo>
                    <a:pt x="0" y="105947"/>
                  </a:lnTo>
                  <a:lnTo>
                    <a:pt x="1063" y="119136"/>
                  </a:lnTo>
                  <a:lnTo>
                    <a:pt x="3898" y="131007"/>
                  </a:lnTo>
                  <a:lnTo>
                    <a:pt x="8549" y="141132"/>
                  </a:lnTo>
                  <a:lnTo>
                    <a:pt x="14943" y="149421"/>
                  </a:lnTo>
                  <a:lnTo>
                    <a:pt x="23053" y="155854"/>
                  </a:lnTo>
                  <a:lnTo>
                    <a:pt x="32685" y="160622"/>
                  </a:lnTo>
                  <a:lnTo>
                    <a:pt x="43320" y="163855"/>
                  </a:lnTo>
                  <a:lnTo>
                    <a:pt x="55454" y="165738"/>
                  </a:lnTo>
                  <a:lnTo>
                    <a:pt x="72388" y="165326"/>
                  </a:lnTo>
                  <a:lnTo>
                    <a:pt x="99752" y="161111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9043979" y="3442818"/>
              <a:ext cx="43636" cy="136872"/>
            </a:xfrm>
            <a:custGeom>
              <a:avLst/>
              <a:gdLst/>
              <a:ahLst/>
              <a:cxnLst/>
              <a:rect l="0" t="0" r="0" b="0"/>
              <a:pathLst>
                <a:path w="43636" h="136872">
                  <a:moveTo>
                    <a:pt x="0" y="0"/>
                  </a:moveTo>
                  <a:lnTo>
                    <a:pt x="5867" y="5935"/>
                  </a:lnTo>
                  <a:lnTo>
                    <a:pt x="11432" y="12140"/>
                  </a:lnTo>
                  <a:lnTo>
                    <a:pt x="17226" y="19235"/>
                  </a:lnTo>
                  <a:lnTo>
                    <a:pt x="23134" y="27176"/>
                  </a:lnTo>
                  <a:lnTo>
                    <a:pt x="28816" y="35823"/>
                  </a:lnTo>
                  <a:lnTo>
                    <a:pt x="34082" y="45017"/>
                  </a:lnTo>
                  <a:lnTo>
                    <a:pt x="38586" y="54616"/>
                  </a:lnTo>
                  <a:lnTo>
                    <a:pt x="41776" y="64506"/>
                  </a:lnTo>
                  <a:lnTo>
                    <a:pt x="43466" y="74595"/>
                  </a:lnTo>
                  <a:lnTo>
                    <a:pt x="43635" y="84655"/>
                  </a:lnTo>
                  <a:lnTo>
                    <a:pt x="42233" y="94336"/>
                  </a:lnTo>
                  <a:lnTo>
                    <a:pt x="39408" y="103468"/>
                  </a:lnTo>
                  <a:lnTo>
                    <a:pt x="35533" y="111764"/>
                  </a:lnTo>
                  <a:lnTo>
                    <a:pt x="30640" y="119542"/>
                  </a:lnTo>
                  <a:lnTo>
                    <a:pt x="23185" y="127483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6" name="Group 305"/>
          <p:cNvGrpSpPr/>
          <p:nvPr/>
        </p:nvGrpSpPr>
        <p:grpSpPr>
          <a:xfrm>
            <a:off x="6135582" y="3716559"/>
            <a:ext cx="3348992" cy="1159997"/>
            <a:chOff x="6135582" y="3716559"/>
            <a:chExt cx="3348992" cy="1159997"/>
          </a:xfrm>
        </p:grpSpPr>
        <p:sp>
          <p:nvSpPr>
            <p:cNvPr id="252" name="Freeform 251"/>
            <p:cNvSpPr/>
            <p:nvPr/>
          </p:nvSpPr>
          <p:spPr>
            <a:xfrm>
              <a:off x="6135582" y="3928635"/>
              <a:ext cx="128875" cy="150827"/>
            </a:xfrm>
            <a:custGeom>
              <a:avLst/>
              <a:gdLst/>
              <a:ahLst/>
              <a:cxnLst/>
              <a:rect l="0" t="0" r="0" b="0"/>
              <a:pathLst>
                <a:path w="128875" h="150827">
                  <a:moveTo>
                    <a:pt x="118345" y="40608"/>
                  </a:moveTo>
                  <a:lnTo>
                    <a:pt x="115344" y="31874"/>
                  </a:lnTo>
                  <a:lnTo>
                    <a:pt x="111922" y="24167"/>
                  </a:lnTo>
                  <a:lnTo>
                    <a:pt x="107721" y="16779"/>
                  </a:lnTo>
                  <a:lnTo>
                    <a:pt x="102648" y="10036"/>
                  </a:lnTo>
                  <a:lnTo>
                    <a:pt x="96518" y="4803"/>
                  </a:lnTo>
                  <a:lnTo>
                    <a:pt x="89335" y="1441"/>
                  </a:lnTo>
                  <a:lnTo>
                    <a:pt x="81248" y="0"/>
                  </a:lnTo>
                  <a:lnTo>
                    <a:pt x="72453" y="472"/>
                  </a:lnTo>
                  <a:lnTo>
                    <a:pt x="63142" y="2651"/>
                  </a:lnTo>
                  <a:lnTo>
                    <a:pt x="53790" y="6537"/>
                  </a:lnTo>
                  <a:lnTo>
                    <a:pt x="45126" y="12410"/>
                  </a:lnTo>
                  <a:lnTo>
                    <a:pt x="37488" y="20246"/>
                  </a:lnTo>
                  <a:lnTo>
                    <a:pt x="30870" y="29760"/>
                  </a:lnTo>
                  <a:lnTo>
                    <a:pt x="25109" y="40587"/>
                  </a:lnTo>
                  <a:lnTo>
                    <a:pt x="20010" y="52382"/>
                  </a:lnTo>
                  <a:lnTo>
                    <a:pt x="15396" y="64707"/>
                  </a:lnTo>
                  <a:lnTo>
                    <a:pt x="11130" y="77047"/>
                  </a:lnTo>
                  <a:lnTo>
                    <a:pt x="7113" y="89120"/>
                  </a:lnTo>
                  <a:lnTo>
                    <a:pt x="3600" y="100852"/>
                  </a:lnTo>
                  <a:lnTo>
                    <a:pt x="1152" y="112270"/>
                  </a:lnTo>
                  <a:lnTo>
                    <a:pt x="0" y="123417"/>
                  </a:lnTo>
                  <a:lnTo>
                    <a:pt x="381" y="133700"/>
                  </a:lnTo>
                  <a:lnTo>
                    <a:pt x="2690" y="141944"/>
                  </a:lnTo>
                  <a:lnTo>
                    <a:pt x="6943" y="147660"/>
                  </a:lnTo>
                  <a:lnTo>
                    <a:pt x="12543" y="150684"/>
                  </a:lnTo>
                  <a:lnTo>
                    <a:pt x="18518" y="150826"/>
                  </a:lnTo>
                  <a:lnTo>
                    <a:pt x="24268" y="148289"/>
                  </a:lnTo>
                  <a:lnTo>
                    <a:pt x="29581" y="143537"/>
                  </a:lnTo>
                  <a:lnTo>
                    <a:pt x="34450" y="137084"/>
                  </a:lnTo>
                  <a:lnTo>
                    <a:pt x="38943" y="129383"/>
                  </a:lnTo>
                  <a:lnTo>
                    <a:pt x="43146" y="120796"/>
                  </a:lnTo>
                  <a:lnTo>
                    <a:pt x="47137" y="111588"/>
                  </a:lnTo>
                  <a:lnTo>
                    <a:pt x="51003" y="101986"/>
                  </a:lnTo>
                  <a:lnTo>
                    <a:pt x="55690" y="93292"/>
                  </a:lnTo>
                  <a:lnTo>
                    <a:pt x="61783" y="87900"/>
                  </a:lnTo>
                  <a:lnTo>
                    <a:pt x="68209" y="86560"/>
                  </a:lnTo>
                  <a:lnTo>
                    <a:pt x="74669" y="88296"/>
                  </a:lnTo>
                  <a:lnTo>
                    <a:pt x="81189" y="92011"/>
                  </a:lnTo>
                  <a:lnTo>
                    <a:pt x="87883" y="96639"/>
                  </a:lnTo>
                  <a:lnTo>
                    <a:pt x="95782" y="101551"/>
                  </a:lnTo>
                  <a:lnTo>
                    <a:pt x="107819" y="107158"/>
                  </a:lnTo>
                  <a:lnTo>
                    <a:pt x="128874" y="11430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6296041" y="3990300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0"/>
                  </a:moveTo>
                  <a:lnTo>
                    <a:pt x="96" y="11693"/>
                  </a:lnTo>
                  <a:lnTo>
                    <a:pt x="951" y="23272"/>
                  </a:lnTo>
                  <a:lnTo>
                    <a:pt x="3825" y="38486"/>
                  </a:lnTo>
                  <a:lnTo>
                    <a:pt x="10529" y="63171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6296041" y="38850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6347143" y="3937658"/>
              <a:ext cx="54184" cy="105667"/>
            </a:xfrm>
            <a:custGeom>
              <a:avLst/>
              <a:gdLst/>
              <a:ahLst/>
              <a:cxnLst/>
              <a:rect l="0" t="0" r="0" b="0"/>
              <a:pathLst>
                <a:path w="54184" h="105667">
                  <a:moveTo>
                    <a:pt x="1541" y="73699"/>
                  </a:moveTo>
                  <a:lnTo>
                    <a:pt x="4474" y="82501"/>
                  </a:lnTo>
                  <a:lnTo>
                    <a:pt x="7256" y="90848"/>
                  </a:lnTo>
                  <a:lnTo>
                    <a:pt x="10131" y="99465"/>
                  </a:lnTo>
                  <a:lnTo>
                    <a:pt x="12219" y="105558"/>
                  </a:lnTo>
                  <a:lnTo>
                    <a:pt x="12472" y="105666"/>
                  </a:lnTo>
                  <a:lnTo>
                    <a:pt x="11334" y="101006"/>
                  </a:lnTo>
                  <a:lnTo>
                    <a:pt x="9325" y="93324"/>
                  </a:lnTo>
                  <a:lnTo>
                    <a:pt x="6773" y="84019"/>
                  </a:lnTo>
                  <a:lnTo>
                    <a:pt x="3893" y="73943"/>
                  </a:lnTo>
                  <a:lnTo>
                    <a:pt x="1302" y="63696"/>
                  </a:lnTo>
                  <a:lnTo>
                    <a:pt x="0" y="53792"/>
                  </a:lnTo>
                  <a:lnTo>
                    <a:pt x="426" y="44460"/>
                  </a:lnTo>
                  <a:lnTo>
                    <a:pt x="2680" y="35865"/>
                  </a:lnTo>
                  <a:lnTo>
                    <a:pt x="6783" y="28227"/>
                  </a:lnTo>
                  <a:lnTo>
                    <a:pt x="12535" y="21570"/>
                  </a:lnTo>
                  <a:lnTo>
                    <a:pt x="19352" y="15910"/>
                  </a:lnTo>
                  <a:lnTo>
                    <a:pt x="27146" y="10791"/>
                  </a:lnTo>
                  <a:lnTo>
                    <a:pt x="37713" y="5763"/>
                  </a:lnTo>
                  <a:lnTo>
                    <a:pt x="54183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6438582" y="3940449"/>
              <a:ext cx="68030" cy="102571"/>
            </a:xfrm>
            <a:custGeom>
              <a:avLst/>
              <a:gdLst/>
              <a:ahLst/>
              <a:cxnLst/>
              <a:rect l="0" t="0" r="0" b="0"/>
              <a:pathLst>
                <a:path w="68030" h="102571">
                  <a:moveTo>
                    <a:pt x="57501" y="7737"/>
                  </a:moveTo>
                  <a:lnTo>
                    <a:pt x="51323" y="2231"/>
                  </a:lnTo>
                  <a:lnTo>
                    <a:pt x="43863" y="0"/>
                  </a:lnTo>
                  <a:lnTo>
                    <a:pt x="36213" y="589"/>
                  </a:lnTo>
                  <a:lnTo>
                    <a:pt x="28914" y="3160"/>
                  </a:lnTo>
                  <a:lnTo>
                    <a:pt x="21873" y="7131"/>
                  </a:lnTo>
                  <a:lnTo>
                    <a:pt x="15275" y="12409"/>
                  </a:lnTo>
                  <a:lnTo>
                    <a:pt x="9655" y="19310"/>
                  </a:lnTo>
                  <a:lnTo>
                    <a:pt x="5242" y="27875"/>
                  </a:lnTo>
                  <a:lnTo>
                    <a:pt x="2123" y="37729"/>
                  </a:lnTo>
                  <a:lnTo>
                    <a:pt x="403" y="48262"/>
                  </a:lnTo>
                  <a:lnTo>
                    <a:pt x="0" y="59041"/>
                  </a:lnTo>
                  <a:lnTo>
                    <a:pt x="1018" y="69532"/>
                  </a:lnTo>
                  <a:lnTo>
                    <a:pt x="3822" y="79037"/>
                  </a:lnTo>
                  <a:lnTo>
                    <a:pt x="8448" y="87267"/>
                  </a:lnTo>
                  <a:lnTo>
                    <a:pt x="14655" y="93959"/>
                  </a:lnTo>
                  <a:lnTo>
                    <a:pt x="22108" y="98714"/>
                  </a:lnTo>
                  <a:lnTo>
                    <a:pt x="30476" y="101505"/>
                  </a:lnTo>
                  <a:lnTo>
                    <a:pt x="39041" y="102570"/>
                  </a:lnTo>
                  <a:lnTo>
                    <a:pt x="47544" y="102225"/>
                  </a:lnTo>
                  <a:lnTo>
                    <a:pt x="56724" y="99322"/>
                  </a:lnTo>
                  <a:lnTo>
                    <a:pt x="68029" y="9196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6552503" y="3916601"/>
              <a:ext cx="69923" cy="103549"/>
            </a:xfrm>
            <a:custGeom>
              <a:avLst/>
              <a:gdLst/>
              <a:ahLst/>
              <a:cxnLst/>
              <a:rect l="0" t="0" r="0" b="0"/>
              <a:pathLst>
                <a:path w="69923" h="103549">
                  <a:moveTo>
                    <a:pt x="6750" y="52642"/>
                  </a:moveTo>
                  <a:lnTo>
                    <a:pt x="6817" y="67177"/>
                  </a:lnTo>
                  <a:lnTo>
                    <a:pt x="7458" y="79808"/>
                  </a:lnTo>
                  <a:lnTo>
                    <a:pt x="8736" y="91643"/>
                  </a:lnTo>
                  <a:lnTo>
                    <a:pt x="9877" y="100557"/>
                  </a:lnTo>
                  <a:lnTo>
                    <a:pt x="9880" y="103548"/>
                  </a:lnTo>
                  <a:lnTo>
                    <a:pt x="8803" y="101559"/>
                  </a:lnTo>
                  <a:lnTo>
                    <a:pt x="6943" y="96297"/>
                  </a:lnTo>
                  <a:lnTo>
                    <a:pt x="4709" y="88858"/>
                  </a:lnTo>
                  <a:lnTo>
                    <a:pt x="2586" y="79723"/>
                  </a:lnTo>
                  <a:lnTo>
                    <a:pt x="836" y="69244"/>
                  </a:lnTo>
                  <a:lnTo>
                    <a:pt x="0" y="58064"/>
                  </a:lnTo>
                  <a:lnTo>
                    <a:pt x="952" y="47071"/>
                  </a:lnTo>
                  <a:lnTo>
                    <a:pt x="4009" y="36750"/>
                  </a:lnTo>
                  <a:lnTo>
                    <a:pt x="9164" y="27529"/>
                  </a:lnTo>
                  <a:lnTo>
                    <a:pt x="16362" y="19936"/>
                  </a:lnTo>
                  <a:lnTo>
                    <a:pt x="25333" y="14091"/>
                  </a:lnTo>
                  <a:lnTo>
                    <a:pt x="35107" y="9783"/>
                  </a:lnTo>
                  <a:lnTo>
                    <a:pt x="45075" y="6244"/>
                  </a:lnTo>
                  <a:lnTo>
                    <a:pt x="56106" y="3160"/>
                  </a:lnTo>
                  <a:lnTo>
                    <a:pt x="69922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6642749" y="3758673"/>
              <a:ext cx="190247" cy="292839"/>
            </a:xfrm>
            <a:custGeom>
              <a:avLst/>
              <a:gdLst/>
              <a:ahLst/>
              <a:cxnLst/>
              <a:rect l="0" t="0" r="0" b="0"/>
              <a:pathLst>
                <a:path w="190247" h="292839">
                  <a:moveTo>
                    <a:pt x="74432" y="221099"/>
                  </a:moveTo>
                  <a:lnTo>
                    <a:pt x="71297" y="212565"/>
                  </a:lnTo>
                  <a:lnTo>
                    <a:pt x="66594" y="206779"/>
                  </a:lnTo>
                  <a:lnTo>
                    <a:pt x="59815" y="203276"/>
                  </a:lnTo>
                  <a:lnTo>
                    <a:pt x="51540" y="201940"/>
                  </a:lnTo>
                  <a:lnTo>
                    <a:pt x="42723" y="203008"/>
                  </a:lnTo>
                  <a:lnTo>
                    <a:pt x="33971" y="206388"/>
                  </a:lnTo>
                  <a:lnTo>
                    <a:pt x="25685" y="211719"/>
                  </a:lnTo>
                  <a:lnTo>
                    <a:pt x="18214" y="218567"/>
                  </a:lnTo>
                  <a:lnTo>
                    <a:pt x="11653" y="226535"/>
                  </a:lnTo>
                  <a:lnTo>
                    <a:pt x="6234" y="235303"/>
                  </a:lnTo>
                  <a:lnTo>
                    <a:pt x="2412" y="244631"/>
                  </a:lnTo>
                  <a:lnTo>
                    <a:pt x="291" y="254328"/>
                  </a:lnTo>
                  <a:lnTo>
                    <a:pt x="0" y="263618"/>
                  </a:lnTo>
                  <a:lnTo>
                    <a:pt x="1849" y="271184"/>
                  </a:lnTo>
                  <a:lnTo>
                    <a:pt x="5793" y="276448"/>
                  </a:lnTo>
                  <a:lnTo>
                    <a:pt x="11354" y="279336"/>
                  </a:lnTo>
                  <a:lnTo>
                    <a:pt x="17834" y="279919"/>
                  </a:lnTo>
                  <a:lnTo>
                    <a:pt x="24737" y="278492"/>
                  </a:lnTo>
                  <a:lnTo>
                    <a:pt x="31639" y="275299"/>
                  </a:lnTo>
                  <a:lnTo>
                    <a:pt x="38112" y="270432"/>
                  </a:lnTo>
                  <a:lnTo>
                    <a:pt x="43995" y="264128"/>
                  </a:lnTo>
                  <a:lnTo>
                    <a:pt x="49855" y="257951"/>
                  </a:lnTo>
                  <a:lnTo>
                    <a:pt x="56559" y="255387"/>
                  </a:lnTo>
                  <a:lnTo>
                    <a:pt x="63681" y="257743"/>
                  </a:lnTo>
                  <a:lnTo>
                    <a:pt x="70454" y="263087"/>
                  </a:lnTo>
                  <a:lnTo>
                    <a:pt x="77117" y="269848"/>
                  </a:lnTo>
                  <a:lnTo>
                    <a:pt x="84202" y="276784"/>
                  </a:lnTo>
                  <a:lnTo>
                    <a:pt x="91956" y="283246"/>
                  </a:lnTo>
                  <a:lnTo>
                    <a:pt x="100221" y="288565"/>
                  </a:lnTo>
                  <a:lnTo>
                    <a:pt x="108585" y="291858"/>
                  </a:lnTo>
                  <a:lnTo>
                    <a:pt x="116774" y="292838"/>
                  </a:lnTo>
                  <a:lnTo>
                    <a:pt x="124215" y="291395"/>
                  </a:lnTo>
                  <a:lnTo>
                    <a:pt x="129991" y="287319"/>
                  </a:lnTo>
                  <a:lnTo>
                    <a:pt x="133755" y="280760"/>
                  </a:lnTo>
                  <a:lnTo>
                    <a:pt x="135653" y="271970"/>
                  </a:lnTo>
                  <a:lnTo>
                    <a:pt x="136029" y="261113"/>
                  </a:lnTo>
                  <a:lnTo>
                    <a:pt x="135249" y="248487"/>
                  </a:lnTo>
                  <a:lnTo>
                    <a:pt x="133627" y="234622"/>
                  </a:lnTo>
                  <a:lnTo>
                    <a:pt x="131410" y="220179"/>
                  </a:lnTo>
                  <a:lnTo>
                    <a:pt x="128784" y="205580"/>
                  </a:lnTo>
                  <a:lnTo>
                    <a:pt x="126041" y="191017"/>
                  </a:lnTo>
                  <a:lnTo>
                    <a:pt x="123579" y="176553"/>
                  </a:lnTo>
                  <a:lnTo>
                    <a:pt x="121592" y="162188"/>
                  </a:lnTo>
                  <a:lnTo>
                    <a:pt x="120088" y="147743"/>
                  </a:lnTo>
                  <a:lnTo>
                    <a:pt x="118994" y="132892"/>
                  </a:lnTo>
                  <a:lnTo>
                    <a:pt x="118226" y="117496"/>
                  </a:lnTo>
                  <a:lnTo>
                    <a:pt x="117862" y="101899"/>
                  </a:lnTo>
                  <a:lnTo>
                    <a:pt x="118142" y="86808"/>
                  </a:lnTo>
                  <a:lnTo>
                    <a:pt x="119152" y="72593"/>
                  </a:lnTo>
                  <a:lnTo>
                    <a:pt x="121153" y="59609"/>
                  </a:lnTo>
                  <a:lnTo>
                    <a:pt x="124632" y="48340"/>
                  </a:lnTo>
                  <a:lnTo>
                    <a:pt x="129718" y="38876"/>
                  </a:lnTo>
                  <a:lnTo>
                    <a:pt x="136236" y="30995"/>
                  </a:lnTo>
                  <a:lnTo>
                    <a:pt x="143898" y="24370"/>
                  </a:lnTo>
                  <a:lnTo>
                    <a:pt x="152407" y="18687"/>
                  </a:lnTo>
                  <a:lnTo>
                    <a:pt x="161067" y="13836"/>
                  </a:lnTo>
                  <a:lnTo>
                    <a:pt x="169644" y="9421"/>
                  </a:lnTo>
                  <a:lnTo>
                    <a:pt x="178885" y="5049"/>
                  </a:lnTo>
                  <a:lnTo>
                    <a:pt x="190246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6706653" y="3927129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107011" y="5801"/>
                  </a:lnTo>
                  <a:lnTo>
                    <a:pt x="98664" y="10725"/>
                  </a:lnTo>
                  <a:lnTo>
                    <a:pt x="89962" y="15223"/>
                  </a:lnTo>
                  <a:lnTo>
                    <a:pt x="80669" y="19271"/>
                  </a:lnTo>
                  <a:lnTo>
                    <a:pt x="70525" y="22636"/>
                  </a:lnTo>
                  <a:lnTo>
                    <a:pt x="59493" y="25245"/>
                  </a:lnTo>
                  <a:lnTo>
                    <a:pt x="48099" y="27175"/>
                  </a:lnTo>
                  <a:lnTo>
                    <a:pt x="36107" y="28766"/>
                  </a:lnTo>
                  <a:lnTo>
                    <a:pt x="21347" y="3015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6886691" y="3842901"/>
              <a:ext cx="9475" cy="221100"/>
            </a:xfrm>
            <a:custGeom>
              <a:avLst/>
              <a:gdLst/>
              <a:ahLst/>
              <a:cxnLst/>
              <a:rect l="0" t="0" r="0" b="0"/>
              <a:pathLst>
                <a:path w="9475" h="221100">
                  <a:moveTo>
                    <a:pt x="9474" y="0"/>
                  </a:moveTo>
                  <a:lnTo>
                    <a:pt x="6607" y="8869"/>
                  </a:lnTo>
                  <a:lnTo>
                    <a:pt x="4465" y="17855"/>
                  </a:lnTo>
                  <a:lnTo>
                    <a:pt x="2862" y="27855"/>
                  </a:lnTo>
                  <a:lnTo>
                    <a:pt x="1683" y="39008"/>
                  </a:lnTo>
                  <a:lnTo>
                    <a:pt x="834" y="51468"/>
                  </a:lnTo>
                  <a:lnTo>
                    <a:pt x="242" y="65175"/>
                  </a:lnTo>
                  <a:lnTo>
                    <a:pt x="0" y="79766"/>
                  </a:lnTo>
                  <a:lnTo>
                    <a:pt x="364" y="94695"/>
                  </a:lnTo>
                  <a:lnTo>
                    <a:pt x="1419" y="109620"/>
                  </a:lnTo>
                  <a:lnTo>
                    <a:pt x="2941" y="124401"/>
                  </a:lnTo>
                  <a:lnTo>
                    <a:pt x="4501" y="139011"/>
                  </a:lnTo>
                  <a:lnTo>
                    <a:pt x="5844" y="153455"/>
                  </a:lnTo>
                  <a:lnTo>
                    <a:pt x="6900" y="167351"/>
                  </a:lnTo>
                  <a:lnTo>
                    <a:pt x="7796" y="181392"/>
                  </a:lnTo>
                  <a:lnTo>
                    <a:pt x="8609" y="197933"/>
                  </a:lnTo>
                  <a:lnTo>
                    <a:pt x="9474" y="22109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6769823" y="3958715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67250" y="0"/>
                  </a:lnTo>
                  <a:lnTo>
                    <a:pt x="156120" y="0"/>
                  </a:lnTo>
                  <a:lnTo>
                    <a:pt x="144523" y="4"/>
                  </a:lnTo>
                  <a:lnTo>
                    <a:pt x="132361" y="177"/>
                  </a:lnTo>
                  <a:lnTo>
                    <a:pt x="119701" y="826"/>
                  </a:lnTo>
                  <a:lnTo>
                    <a:pt x="106650" y="2079"/>
                  </a:lnTo>
                  <a:lnTo>
                    <a:pt x="93470" y="3904"/>
                  </a:lnTo>
                  <a:lnTo>
                    <a:pt x="80553" y="6201"/>
                  </a:lnTo>
                  <a:lnTo>
                    <a:pt x="68096" y="8852"/>
                  </a:lnTo>
                  <a:lnTo>
                    <a:pt x="56178" y="11609"/>
                  </a:lnTo>
                  <a:lnTo>
                    <a:pt x="43474" y="14363"/>
                  </a:lnTo>
                  <a:lnTo>
                    <a:pt x="26635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7098920" y="3948186"/>
              <a:ext cx="7816" cy="147400"/>
            </a:xfrm>
            <a:custGeom>
              <a:avLst/>
              <a:gdLst/>
              <a:ahLst/>
              <a:cxnLst/>
              <a:rect l="0" t="0" r="0" b="0"/>
              <a:pathLst>
                <a:path w="7816" h="147400">
                  <a:moveTo>
                    <a:pt x="7815" y="0"/>
                  </a:moveTo>
                  <a:lnTo>
                    <a:pt x="4947" y="8868"/>
                  </a:lnTo>
                  <a:lnTo>
                    <a:pt x="2806" y="17855"/>
                  </a:lnTo>
                  <a:lnTo>
                    <a:pt x="1207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27"/>
                  </a:lnTo>
                  <a:lnTo>
                    <a:pt x="1889" y="72312"/>
                  </a:lnTo>
                  <a:lnTo>
                    <a:pt x="3255" y="83945"/>
                  </a:lnTo>
                  <a:lnTo>
                    <a:pt x="4464" y="96045"/>
                  </a:lnTo>
                  <a:lnTo>
                    <a:pt x="5427" y="107995"/>
                  </a:lnTo>
                  <a:lnTo>
                    <a:pt x="6254" y="119692"/>
                  </a:lnTo>
                  <a:lnTo>
                    <a:pt x="7008" y="132166"/>
                  </a:lnTo>
                  <a:lnTo>
                    <a:pt x="7815" y="14739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7106735" y="388501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7166440" y="3953586"/>
              <a:ext cx="108753" cy="89358"/>
            </a:xfrm>
            <a:custGeom>
              <a:avLst/>
              <a:gdLst/>
              <a:ahLst/>
              <a:cxnLst/>
              <a:rect l="0" t="0" r="0" b="0"/>
              <a:pathLst>
                <a:path w="108753" h="89358">
                  <a:moveTo>
                    <a:pt x="3467" y="36714"/>
                  </a:moveTo>
                  <a:lnTo>
                    <a:pt x="6333" y="45583"/>
                  </a:lnTo>
                  <a:lnTo>
                    <a:pt x="8475" y="54570"/>
                  </a:lnTo>
                  <a:lnTo>
                    <a:pt x="10048" y="64492"/>
                  </a:lnTo>
                  <a:lnTo>
                    <a:pt x="10126" y="72770"/>
                  </a:lnTo>
                  <a:lnTo>
                    <a:pt x="8101" y="75803"/>
                  </a:lnTo>
                  <a:lnTo>
                    <a:pt x="5305" y="74061"/>
                  </a:lnTo>
                  <a:lnTo>
                    <a:pt x="2607" y="69066"/>
                  </a:lnTo>
                  <a:lnTo>
                    <a:pt x="741" y="62019"/>
                  </a:lnTo>
                  <a:lnTo>
                    <a:pt x="0" y="53699"/>
                  </a:lnTo>
                  <a:lnTo>
                    <a:pt x="502" y="44585"/>
                  </a:lnTo>
                  <a:lnTo>
                    <a:pt x="2367" y="34970"/>
                  </a:lnTo>
                  <a:lnTo>
                    <a:pt x="5525" y="25056"/>
                  </a:lnTo>
                  <a:lnTo>
                    <a:pt x="10087" y="15608"/>
                  </a:lnTo>
                  <a:lnTo>
                    <a:pt x="16422" y="7929"/>
                  </a:lnTo>
                  <a:lnTo>
                    <a:pt x="24564" y="2596"/>
                  </a:lnTo>
                  <a:lnTo>
                    <a:pt x="33944" y="0"/>
                  </a:lnTo>
                  <a:lnTo>
                    <a:pt x="43616" y="677"/>
                  </a:lnTo>
                  <a:lnTo>
                    <a:pt x="53002" y="4577"/>
                  </a:lnTo>
                  <a:lnTo>
                    <a:pt x="61741" y="11058"/>
                  </a:lnTo>
                  <a:lnTo>
                    <a:pt x="69530" y="19210"/>
                  </a:lnTo>
                  <a:lnTo>
                    <a:pt x="76320" y="28343"/>
                  </a:lnTo>
                  <a:lnTo>
                    <a:pt x="82280" y="37968"/>
                  </a:lnTo>
                  <a:lnTo>
                    <a:pt x="88385" y="48857"/>
                  </a:lnTo>
                  <a:lnTo>
                    <a:pt x="96286" y="64191"/>
                  </a:lnTo>
                  <a:lnTo>
                    <a:pt x="108752" y="8935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7305503" y="3743735"/>
              <a:ext cx="95464" cy="327583"/>
            </a:xfrm>
            <a:custGeom>
              <a:avLst/>
              <a:gdLst/>
              <a:ahLst/>
              <a:cxnLst/>
              <a:rect l="0" t="0" r="0" b="0"/>
              <a:pathLst>
                <a:path w="95464" h="327583">
                  <a:moveTo>
                    <a:pt x="74973" y="267622"/>
                  </a:moveTo>
                  <a:lnTo>
                    <a:pt x="74839" y="255954"/>
                  </a:lnTo>
                  <a:lnTo>
                    <a:pt x="73558" y="245466"/>
                  </a:lnTo>
                  <a:lnTo>
                    <a:pt x="70960" y="235182"/>
                  </a:lnTo>
                  <a:lnTo>
                    <a:pt x="67069" y="225572"/>
                  </a:lnTo>
                  <a:lnTo>
                    <a:pt x="61788" y="217822"/>
                  </a:lnTo>
                  <a:lnTo>
                    <a:pt x="55205" y="212449"/>
                  </a:lnTo>
                  <a:lnTo>
                    <a:pt x="47706" y="209496"/>
                  </a:lnTo>
                  <a:lnTo>
                    <a:pt x="39843" y="208872"/>
                  </a:lnTo>
                  <a:lnTo>
                    <a:pt x="31975" y="210274"/>
                  </a:lnTo>
                  <a:lnTo>
                    <a:pt x="24407" y="213451"/>
                  </a:lnTo>
                  <a:lnTo>
                    <a:pt x="17479" y="218308"/>
                  </a:lnTo>
                  <a:lnTo>
                    <a:pt x="11313" y="224645"/>
                  </a:lnTo>
                  <a:lnTo>
                    <a:pt x="6173" y="232337"/>
                  </a:lnTo>
                  <a:lnTo>
                    <a:pt x="2543" y="241401"/>
                  </a:lnTo>
                  <a:lnTo>
                    <a:pt x="546" y="251716"/>
                  </a:lnTo>
                  <a:lnTo>
                    <a:pt x="0" y="262897"/>
                  </a:lnTo>
                  <a:lnTo>
                    <a:pt x="613" y="274394"/>
                  </a:lnTo>
                  <a:lnTo>
                    <a:pt x="2105" y="285857"/>
                  </a:lnTo>
                  <a:lnTo>
                    <a:pt x="4563" y="296823"/>
                  </a:lnTo>
                  <a:lnTo>
                    <a:pt x="8414" y="306655"/>
                  </a:lnTo>
                  <a:lnTo>
                    <a:pt x="13776" y="315102"/>
                  </a:lnTo>
                  <a:lnTo>
                    <a:pt x="20326" y="321773"/>
                  </a:lnTo>
                  <a:lnTo>
                    <a:pt x="27486" y="325981"/>
                  </a:lnTo>
                  <a:lnTo>
                    <a:pt x="34851" y="327582"/>
                  </a:lnTo>
                  <a:lnTo>
                    <a:pt x="42067" y="326727"/>
                  </a:lnTo>
                  <a:lnTo>
                    <a:pt x="48752" y="323577"/>
                  </a:lnTo>
                  <a:lnTo>
                    <a:pt x="54761" y="318454"/>
                  </a:lnTo>
                  <a:lnTo>
                    <a:pt x="60134" y="311441"/>
                  </a:lnTo>
                  <a:lnTo>
                    <a:pt x="64983" y="302316"/>
                  </a:lnTo>
                  <a:lnTo>
                    <a:pt x="69435" y="291139"/>
                  </a:lnTo>
                  <a:lnTo>
                    <a:pt x="73597" y="278059"/>
                  </a:lnTo>
                  <a:lnTo>
                    <a:pt x="77554" y="263152"/>
                  </a:lnTo>
                  <a:lnTo>
                    <a:pt x="81363" y="246641"/>
                  </a:lnTo>
                  <a:lnTo>
                    <a:pt x="84906" y="228843"/>
                  </a:lnTo>
                  <a:lnTo>
                    <a:pt x="87905" y="210072"/>
                  </a:lnTo>
                  <a:lnTo>
                    <a:pt x="90254" y="190596"/>
                  </a:lnTo>
                  <a:lnTo>
                    <a:pt x="92001" y="170621"/>
                  </a:lnTo>
                  <a:lnTo>
                    <a:pt x="93255" y="150299"/>
                  </a:lnTo>
                  <a:lnTo>
                    <a:pt x="94137" y="129743"/>
                  </a:lnTo>
                  <a:lnTo>
                    <a:pt x="94746" y="109194"/>
                  </a:lnTo>
                  <a:lnTo>
                    <a:pt x="95164" y="89009"/>
                  </a:lnTo>
                  <a:lnTo>
                    <a:pt x="95443" y="69365"/>
                  </a:lnTo>
                  <a:lnTo>
                    <a:pt x="95463" y="50580"/>
                  </a:lnTo>
                  <a:lnTo>
                    <a:pt x="94943" y="33184"/>
                  </a:lnTo>
                  <a:lnTo>
                    <a:pt x="93752" y="17398"/>
                  </a:lnTo>
                  <a:lnTo>
                    <a:pt x="91108" y="5323"/>
                  </a:lnTo>
                  <a:lnTo>
                    <a:pt x="87051" y="0"/>
                  </a:lnTo>
                  <a:lnTo>
                    <a:pt x="83429" y="978"/>
                  </a:lnTo>
                  <a:lnTo>
                    <a:pt x="80746" y="6491"/>
                  </a:lnTo>
                  <a:lnTo>
                    <a:pt x="78873" y="15329"/>
                  </a:lnTo>
                  <a:lnTo>
                    <a:pt x="77595" y="27052"/>
                  </a:lnTo>
                  <a:lnTo>
                    <a:pt x="76730" y="41229"/>
                  </a:lnTo>
                  <a:lnTo>
                    <a:pt x="76149" y="57193"/>
                  </a:lnTo>
                  <a:lnTo>
                    <a:pt x="75759" y="74152"/>
                  </a:lnTo>
                  <a:lnTo>
                    <a:pt x="75499" y="91572"/>
                  </a:lnTo>
                  <a:lnTo>
                    <a:pt x="75324" y="109172"/>
                  </a:lnTo>
                  <a:lnTo>
                    <a:pt x="75206" y="126825"/>
                  </a:lnTo>
                  <a:lnTo>
                    <a:pt x="75129" y="144473"/>
                  </a:lnTo>
                  <a:lnTo>
                    <a:pt x="75077" y="161935"/>
                  </a:lnTo>
                  <a:lnTo>
                    <a:pt x="75042" y="178901"/>
                  </a:lnTo>
                  <a:lnTo>
                    <a:pt x="75024" y="195244"/>
                  </a:lnTo>
                  <a:lnTo>
                    <a:pt x="75182" y="211001"/>
                  </a:lnTo>
                  <a:lnTo>
                    <a:pt x="75819" y="226275"/>
                  </a:lnTo>
                  <a:lnTo>
                    <a:pt x="77061" y="241165"/>
                  </a:lnTo>
                  <a:lnTo>
                    <a:pt x="78718" y="255164"/>
                  </a:lnTo>
                  <a:lnTo>
                    <a:pt x="80540" y="268542"/>
                  </a:lnTo>
                  <a:lnTo>
                    <a:pt x="82692" y="282478"/>
                  </a:lnTo>
                  <a:lnTo>
                    <a:pt x="85502" y="29920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7449563" y="3916601"/>
              <a:ext cx="67785" cy="126677"/>
            </a:xfrm>
            <a:custGeom>
              <a:avLst/>
              <a:gdLst/>
              <a:ahLst/>
              <a:cxnLst/>
              <a:rect l="0" t="0" r="0" b="0"/>
              <a:pathLst>
                <a:path w="67785" h="126677">
                  <a:moveTo>
                    <a:pt x="4613" y="0"/>
                  </a:moveTo>
                  <a:lnTo>
                    <a:pt x="1813" y="11668"/>
                  </a:lnTo>
                  <a:lnTo>
                    <a:pt x="312" y="22157"/>
                  </a:lnTo>
                  <a:lnTo>
                    <a:pt x="0" y="32462"/>
                  </a:lnTo>
                  <a:lnTo>
                    <a:pt x="507" y="42937"/>
                  </a:lnTo>
                  <a:lnTo>
                    <a:pt x="1327" y="53929"/>
                  </a:lnTo>
                  <a:lnTo>
                    <a:pt x="2147" y="65567"/>
                  </a:lnTo>
                  <a:lnTo>
                    <a:pt x="3003" y="77648"/>
                  </a:lnTo>
                  <a:lnTo>
                    <a:pt x="4178" y="89754"/>
                  </a:lnTo>
                  <a:lnTo>
                    <a:pt x="5826" y="101614"/>
                  </a:lnTo>
                  <a:lnTo>
                    <a:pt x="8273" y="112337"/>
                  </a:lnTo>
                  <a:lnTo>
                    <a:pt x="12057" y="120410"/>
                  </a:lnTo>
                  <a:lnTo>
                    <a:pt x="17342" y="125225"/>
                  </a:lnTo>
                  <a:lnTo>
                    <a:pt x="23657" y="126676"/>
                  </a:lnTo>
                  <a:lnTo>
                    <a:pt x="30119" y="124698"/>
                  </a:lnTo>
                  <a:lnTo>
                    <a:pt x="36200" y="119626"/>
                  </a:lnTo>
                  <a:lnTo>
                    <a:pt x="41736" y="112038"/>
                  </a:lnTo>
                  <a:lnTo>
                    <a:pt x="46754" y="102537"/>
                  </a:lnTo>
                  <a:lnTo>
                    <a:pt x="51343" y="91645"/>
                  </a:lnTo>
                  <a:lnTo>
                    <a:pt x="55455" y="79801"/>
                  </a:lnTo>
                  <a:lnTo>
                    <a:pt x="59291" y="65896"/>
                  </a:lnTo>
                  <a:lnTo>
                    <a:pt x="63190" y="45368"/>
                  </a:lnTo>
                  <a:lnTo>
                    <a:pt x="67784" y="1052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7565635" y="3906072"/>
              <a:ext cx="90820" cy="147400"/>
            </a:xfrm>
            <a:custGeom>
              <a:avLst/>
              <a:gdLst/>
              <a:ahLst/>
              <a:cxnLst/>
              <a:rect l="0" t="0" r="0" b="0"/>
              <a:pathLst>
                <a:path w="90820" h="147400">
                  <a:moveTo>
                    <a:pt x="67526" y="0"/>
                  </a:moveTo>
                  <a:lnTo>
                    <a:pt x="58724" y="3001"/>
                  </a:lnTo>
                  <a:lnTo>
                    <a:pt x="50377" y="6424"/>
                  </a:lnTo>
                  <a:lnTo>
                    <a:pt x="41682" y="10619"/>
                  </a:lnTo>
                  <a:lnTo>
                    <a:pt x="32736" y="15520"/>
                  </a:lnTo>
                  <a:lnTo>
                    <a:pt x="23889" y="21001"/>
                  </a:lnTo>
                  <a:lnTo>
                    <a:pt x="15368" y="26932"/>
                  </a:lnTo>
                  <a:lnTo>
                    <a:pt x="7871" y="33193"/>
                  </a:lnTo>
                  <a:lnTo>
                    <a:pt x="2586" y="39692"/>
                  </a:lnTo>
                  <a:lnTo>
                    <a:pt x="0" y="46347"/>
                  </a:lnTo>
                  <a:lnTo>
                    <a:pt x="1026" y="52759"/>
                  </a:lnTo>
                  <a:lnTo>
                    <a:pt x="5900" y="57801"/>
                  </a:lnTo>
                  <a:lnTo>
                    <a:pt x="12934" y="60771"/>
                  </a:lnTo>
                  <a:lnTo>
                    <a:pt x="21544" y="62253"/>
                  </a:lnTo>
                  <a:lnTo>
                    <a:pt x="31501" y="62927"/>
                  </a:lnTo>
                  <a:lnTo>
                    <a:pt x="42237" y="63539"/>
                  </a:lnTo>
                  <a:lnTo>
                    <a:pt x="52882" y="64922"/>
                  </a:lnTo>
                  <a:lnTo>
                    <a:pt x="62946" y="67449"/>
                  </a:lnTo>
                  <a:lnTo>
                    <a:pt x="71985" y="71431"/>
                  </a:lnTo>
                  <a:lnTo>
                    <a:pt x="79450" y="77299"/>
                  </a:lnTo>
                  <a:lnTo>
                    <a:pt x="85197" y="85089"/>
                  </a:lnTo>
                  <a:lnTo>
                    <a:pt x="89090" y="94216"/>
                  </a:lnTo>
                  <a:lnTo>
                    <a:pt x="90819" y="103709"/>
                  </a:lnTo>
                  <a:lnTo>
                    <a:pt x="90420" y="112965"/>
                  </a:lnTo>
                  <a:lnTo>
                    <a:pt x="87883" y="121446"/>
                  </a:lnTo>
                  <a:lnTo>
                    <a:pt x="82991" y="128529"/>
                  </a:lnTo>
                  <a:lnTo>
                    <a:pt x="75855" y="134026"/>
                  </a:lnTo>
                  <a:lnTo>
                    <a:pt x="66871" y="138097"/>
                  </a:lnTo>
                  <a:lnTo>
                    <a:pt x="55362" y="141452"/>
                  </a:lnTo>
                  <a:lnTo>
                    <a:pt x="36965" y="144384"/>
                  </a:lnTo>
                  <a:lnTo>
                    <a:pt x="4354" y="14739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7702246" y="3716559"/>
              <a:ext cx="36201" cy="357970"/>
            </a:xfrm>
            <a:custGeom>
              <a:avLst/>
              <a:gdLst/>
              <a:ahLst/>
              <a:cxnLst/>
              <a:rect l="0" t="0" r="0" b="0"/>
              <a:pathLst>
                <a:path w="36201" h="357970">
                  <a:moveTo>
                    <a:pt x="4614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61"/>
                  </a:lnTo>
                  <a:lnTo>
                    <a:pt x="507" y="50309"/>
                  </a:lnTo>
                  <a:lnTo>
                    <a:pt x="1327" y="64638"/>
                  </a:lnTo>
                  <a:lnTo>
                    <a:pt x="2147" y="79103"/>
                  </a:lnTo>
                  <a:lnTo>
                    <a:pt x="3004" y="93380"/>
                  </a:lnTo>
                  <a:lnTo>
                    <a:pt x="4178" y="107107"/>
                  </a:lnTo>
                  <a:lnTo>
                    <a:pt x="5818" y="120167"/>
                  </a:lnTo>
                  <a:lnTo>
                    <a:pt x="7919" y="133257"/>
                  </a:lnTo>
                  <a:lnTo>
                    <a:pt x="10406" y="147724"/>
                  </a:lnTo>
                  <a:lnTo>
                    <a:pt x="13190" y="164197"/>
                  </a:lnTo>
                  <a:lnTo>
                    <a:pt x="16025" y="182164"/>
                  </a:lnTo>
                  <a:lnTo>
                    <a:pt x="18543" y="200381"/>
                  </a:lnTo>
                  <a:lnTo>
                    <a:pt x="20570" y="218083"/>
                  </a:lnTo>
                  <a:lnTo>
                    <a:pt x="22268" y="235187"/>
                  </a:lnTo>
                  <a:lnTo>
                    <a:pt x="24022" y="252030"/>
                  </a:lnTo>
                  <a:lnTo>
                    <a:pt x="26053" y="268860"/>
                  </a:lnTo>
                  <a:lnTo>
                    <a:pt x="28259" y="285414"/>
                  </a:lnTo>
                  <a:lnTo>
                    <a:pt x="30518" y="302818"/>
                  </a:lnTo>
                  <a:lnTo>
                    <a:pt x="33033" y="324843"/>
                  </a:lnTo>
                  <a:lnTo>
                    <a:pt x="36200" y="35796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7538404" y="3866634"/>
              <a:ext cx="242156" cy="7854"/>
            </a:xfrm>
            <a:custGeom>
              <a:avLst/>
              <a:gdLst/>
              <a:ahLst/>
              <a:cxnLst/>
              <a:rect l="0" t="0" r="0" b="0"/>
              <a:pathLst>
                <a:path w="242156" h="7854">
                  <a:moveTo>
                    <a:pt x="242155" y="7853"/>
                  </a:moveTo>
                  <a:lnTo>
                    <a:pt x="230420" y="7853"/>
                  </a:lnTo>
                  <a:lnTo>
                    <a:pt x="219291" y="7853"/>
                  </a:lnTo>
                  <a:lnTo>
                    <a:pt x="207693" y="7848"/>
                  </a:lnTo>
                  <a:lnTo>
                    <a:pt x="195532" y="7676"/>
                  </a:lnTo>
                  <a:lnTo>
                    <a:pt x="182871" y="7027"/>
                  </a:lnTo>
                  <a:lnTo>
                    <a:pt x="169811" y="5778"/>
                  </a:lnTo>
                  <a:lnTo>
                    <a:pt x="156286" y="4125"/>
                  </a:lnTo>
                  <a:lnTo>
                    <a:pt x="142072" y="2477"/>
                  </a:lnTo>
                  <a:lnTo>
                    <a:pt x="127109" y="1079"/>
                  </a:lnTo>
                  <a:lnTo>
                    <a:pt x="111638" y="159"/>
                  </a:lnTo>
                  <a:lnTo>
                    <a:pt x="96099" y="0"/>
                  </a:lnTo>
                  <a:lnTo>
                    <a:pt x="80768" y="670"/>
                  </a:lnTo>
                  <a:lnTo>
                    <a:pt x="65940" y="1926"/>
                  </a:lnTo>
                  <a:lnTo>
                    <a:pt x="50361" y="3429"/>
                  </a:lnTo>
                  <a:lnTo>
                    <a:pt x="30430" y="5310"/>
                  </a:lnTo>
                  <a:lnTo>
                    <a:pt x="0" y="785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7759503" y="3902345"/>
              <a:ext cx="84228" cy="109379"/>
            </a:xfrm>
            <a:custGeom>
              <a:avLst/>
              <a:gdLst/>
              <a:ahLst/>
              <a:cxnLst/>
              <a:rect l="0" t="0" r="0" b="0"/>
              <a:pathLst>
                <a:path w="84228" h="109379">
                  <a:moveTo>
                    <a:pt x="0" y="45841"/>
                  </a:moveTo>
                  <a:lnTo>
                    <a:pt x="2933" y="54642"/>
                  </a:lnTo>
                  <a:lnTo>
                    <a:pt x="5716" y="62989"/>
                  </a:lnTo>
                  <a:lnTo>
                    <a:pt x="8619" y="71688"/>
                  </a:lnTo>
                  <a:lnTo>
                    <a:pt x="11833" y="80809"/>
                  </a:lnTo>
                  <a:lnTo>
                    <a:pt x="15647" y="90304"/>
                  </a:lnTo>
                  <a:lnTo>
                    <a:pt x="20149" y="100025"/>
                  </a:lnTo>
                  <a:lnTo>
                    <a:pt x="24773" y="107391"/>
                  </a:lnTo>
                  <a:lnTo>
                    <a:pt x="27991" y="109378"/>
                  </a:lnTo>
                  <a:lnTo>
                    <a:pt x="28710" y="107269"/>
                  </a:lnTo>
                  <a:lnTo>
                    <a:pt x="27150" y="102798"/>
                  </a:lnTo>
                  <a:lnTo>
                    <a:pt x="24045" y="96913"/>
                  </a:lnTo>
                  <a:lnTo>
                    <a:pt x="20211" y="89913"/>
                  </a:lnTo>
                  <a:lnTo>
                    <a:pt x="16164" y="81983"/>
                  </a:lnTo>
                  <a:lnTo>
                    <a:pt x="12465" y="73316"/>
                  </a:lnTo>
                  <a:lnTo>
                    <a:pt x="9809" y="64094"/>
                  </a:lnTo>
                  <a:lnTo>
                    <a:pt x="8473" y="54473"/>
                  </a:lnTo>
                  <a:lnTo>
                    <a:pt x="8542" y="44735"/>
                  </a:lnTo>
                  <a:lnTo>
                    <a:pt x="10098" y="35275"/>
                  </a:lnTo>
                  <a:lnTo>
                    <a:pt x="13041" y="26293"/>
                  </a:lnTo>
                  <a:lnTo>
                    <a:pt x="17455" y="18128"/>
                  </a:lnTo>
                  <a:lnTo>
                    <a:pt x="23691" y="11321"/>
                  </a:lnTo>
                  <a:lnTo>
                    <a:pt x="31759" y="6045"/>
                  </a:lnTo>
                  <a:lnTo>
                    <a:pt x="40989" y="2337"/>
                  </a:lnTo>
                  <a:lnTo>
                    <a:pt x="51213" y="17"/>
                  </a:lnTo>
                  <a:lnTo>
                    <a:pt x="64441" y="0"/>
                  </a:lnTo>
                  <a:lnTo>
                    <a:pt x="84227" y="372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7906901" y="3969243"/>
              <a:ext cx="4439" cy="94758"/>
            </a:xfrm>
            <a:custGeom>
              <a:avLst/>
              <a:gdLst/>
              <a:ahLst/>
              <a:cxnLst/>
              <a:rect l="0" t="0" r="0" b="0"/>
              <a:pathLst>
                <a:path w="4439" h="94758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5" y="39061"/>
                  </a:lnTo>
                  <a:lnTo>
                    <a:pt x="3489" y="50265"/>
                  </a:lnTo>
                  <a:lnTo>
                    <a:pt x="4438" y="61610"/>
                  </a:lnTo>
                  <a:lnTo>
                    <a:pt x="3807" y="752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7906901" y="383237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7964096" y="3916534"/>
              <a:ext cx="90858" cy="160434"/>
            </a:xfrm>
            <a:custGeom>
              <a:avLst/>
              <a:gdLst/>
              <a:ahLst/>
              <a:cxnLst/>
              <a:rect l="0" t="0" r="0" b="0"/>
              <a:pathLst>
                <a:path w="90858" h="160434">
                  <a:moveTo>
                    <a:pt x="5977" y="63238"/>
                  </a:moveTo>
                  <a:lnTo>
                    <a:pt x="11978" y="68971"/>
                  </a:lnTo>
                  <a:lnTo>
                    <a:pt x="18822" y="73255"/>
                  </a:lnTo>
                  <a:lnTo>
                    <a:pt x="27206" y="76452"/>
                  </a:lnTo>
                  <a:lnTo>
                    <a:pt x="36660" y="78467"/>
                  </a:lnTo>
                  <a:lnTo>
                    <a:pt x="46327" y="78868"/>
                  </a:lnTo>
                  <a:lnTo>
                    <a:pt x="55676" y="77552"/>
                  </a:lnTo>
                  <a:lnTo>
                    <a:pt x="64376" y="74557"/>
                  </a:lnTo>
                  <a:lnTo>
                    <a:pt x="72132" y="69884"/>
                  </a:lnTo>
                  <a:lnTo>
                    <a:pt x="78886" y="63705"/>
                  </a:lnTo>
                  <a:lnTo>
                    <a:pt x="84435" y="56305"/>
                  </a:lnTo>
                  <a:lnTo>
                    <a:pt x="88347" y="47975"/>
                  </a:lnTo>
                  <a:lnTo>
                    <a:pt x="90527" y="38979"/>
                  </a:lnTo>
                  <a:lnTo>
                    <a:pt x="90857" y="29840"/>
                  </a:lnTo>
                  <a:lnTo>
                    <a:pt x="89034" y="21317"/>
                  </a:lnTo>
                  <a:lnTo>
                    <a:pt x="85104" y="13784"/>
                  </a:lnTo>
                  <a:lnTo>
                    <a:pt x="79381" y="7574"/>
                  </a:lnTo>
                  <a:lnTo>
                    <a:pt x="72261" y="3153"/>
                  </a:lnTo>
                  <a:lnTo>
                    <a:pt x="64110" y="597"/>
                  </a:lnTo>
                  <a:lnTo>
                    <a:pt x="55387" y="0"/>
                  </a:lnTo>
                  <a:lnTo>
                    <a:pt x="46620" y="1635"/>
                  </a:lnTo>
                  <a:lnTo>
                    <a:pt x="38103" y="5441"/>
                  </a:lnTo>
                  <a:lnTo>
                    <a:pt x="30081" y="11249"/>
                  </a:lnTo>
                  <a:lnTo>
                    <a:pt x="22839" y="18958"/>
                  </a:lnTo>
                  <a:lnTo>
                    <a:pt x="16454" y="28327"/>
                  </a:lnTo>
                  <a:lnTo>
                    <a:pt x="10997" y="39021"/>
                  </a:lnTo>
                  <a:lnTo>
                    <a:pt x="6619" y="50715"/>
                  </a:lnTo>
                  <a:lnTo>
                    <a:pt x="3308" y="63129"/>
                  </a:lnTo>
                  <a:lnTo>
                    <a:pt x="1065" y="75887"/>
                  </a:lnTo>
                  <a:lnTo>
                    <a:pt x="0" y="88524"/>
                  </a:lnTo>
                  <a:lnTo>
                    <a:pt x="65" y="100795"/>
                  </a:lnTo>
                  <a:lnTo>
                    <a:pt x="1243" y="112492"/>
                  </a:lnTo>
                  <a:lnTo>
                    <a:pt x="3629" y="123356"/>
                  </a:lnTo>
                  <a:lnTo>
                    <a:pt x="7169" y="133321"/>
                  </a:lnTo>
                  <a:lnTo>
                    <a:pt x="12003" y="142167"/>
                  </a:lnTo>
                  <a:lnTo>
                    <a:pt x="18529" y="149439"/>
                  </a:lnTo>
                  <a:lnTo>
                    <a:pt x="26800" y="155025"/>
                  </a:lnTo>
                  <a:lnTo>
                    <a:pt x="36269" y="158793"/>
                  </a:lnTo>
                  <a:lnTo>
                    <a:pt x="46003" y="160433"/>
                  </a:lnTo>
                  <a:lnTo>
                    <a:pt x="55469" y="159967"/>
                  </a:lnTo>
                  <a:lnTo>
                    <a:pt x="65083" y="158042"/>
                  </a:lnTo>
                  <a:lnTo>
                    <a:pt x="76003" y="154146"/>
                  </a:lnTo>
                  <a:lnTo>
                    <a:pt x="90204" y="14746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8070054" y="3906072"/>
              <a:ext cx="100184" cy="172243"/>
            </a:xfrm>
            <a:custGeom>
              <a:avLst/>
              <a:gdLst/>
              <a:ahLst/>
              <a:cxnLst/>
              <a:rect l="0" t="0" r="0" b="0"/>
              <a:pathLst>
                <a:path w="100184" h="172243">
                  <a:moveTo>
                    <a:pt x="89531" y="0"/>
                  </a:moveTo>
                  <a:lnTo>
                    <a:pt x="80730" y="2934"/>
                  </a:lnTo>
                  <a:lnTo>
                    <a:pt x="72383" y="5717"/>
                  </a:lnTo>
                  <a:lnTo>
                    <a:pt x="63689" y="8621"/>
                  </a:lnTo>
                  <a:lnTo>
                    <a:pt x="54741" y="11834"/>
                  </a:lnTo>
                  <a:lnTo>
                    <a:pt x="45895" y="15647"/>
                  </a:lnTo>
                  <a:lnTo>
                    <a:pt x="37356" y="20164"/>
                  </a:lnTo>
                  <a:lnTo>
                    <a:pt x="29167" y="25327"/>
                  </a:lnTo>
                  <a:lnTo>
                    <a:pt x="21290" y="31015"/>
                  </a:lnTo>
                  <a:lnTo>
                    <a:pt x="13678" y="37100"/>
                  </a:lnTo>
                  <a:lnTo>
                    <a:pt x="6922" y="43474"/>
                  </a:lnTo>
                  <a:lnTo>
                    <a:pt x="2202" y="50051"/>
                  </a:lnTo>
                  <a:lnTo>
                    <a:pt x="0" y="56755"/>
                  </a:lnTo>
                  <a:lnTo>
                    <a:pt x="320" y="63053"/>
                  </a:lnTo>
                  <a:lnTo>
                    <a:pt x="3043" y="67990"/>
                  </a:lnTo>
                  <a:lnTo>
                    <a:pt x="7840" y="71167"/>
                  </a:lnTo>
                  <a:lnTo>
                    <a:pt x="14278" y="72993"/>
                  </a:lnTo>
                  <a:lnTo>
                    <a:pt x="21946" y="74378"/>
                  </a:lnTo>
                  <a:lnTo>
                    <a:pt x="30501" y="75908"/>
                  </a:lnTo>
                  <a:lnTo>
                    <a:pt x="39681" y="77805"/>
                  </a:lnTo>
                  <a:lnTo>
                    <a:pt x="49294" y="80092"/>
                  </a:lnTo>
                  <a:lnTo>
                    <a:pt x="59196" y="82721"/>
                  </a:lnTo>
                  <a:lnTo>
                    <a:pt x="68963" y="85947"/>
                  </a:lnTo>
                  <a:lnTo>
                    <a:pt x="77916" y="90316"/>
                  </a:lnTo>
                  <a:lnTo>
                    <a:pt x="85741" y="96032"/>
                  </a:lnTo>
                  <a:lnTo>
                    <a:pt x="92148" y="102987"/>
                  </a:lnTo>
                  <a:lnTo>
                    <a:pt x="96704" y="110951"/>
                  </a:lnTo>
                  <a:lnTo>
                    <a:pt x="99353" y="119675"/>
                  </a:lnTo>
                  <a:lnTo>
                    <a:pt x="100183" y="128785"/>
                  </a:lnTo>
                  <a:lnTo>
                    <a:pt x="99236" y="137813"/>
                  </a:lnTo>
                  <a:lnTo>
                    <a:pt x="96700" y="146501"/>
                  </a:lnTo>
                  <a:lnTo>
                    <a:pt x="92391" y="154467"/>
                  </a:lnTo>
                  <a:lnTo>
                    <a:pt x="85694" y="161138"/>
                  </a:lnTo>
                  <a:lnTo>
                    <a:pt x="76501" y="166323"/>
                  </a:lnTo>
                  <a:lnTo>
                    <a:pt x="65694" y="169970"/>
                  </a:lnTo>
                  <a:lnTo>
                    <a:pt x="53709" y="172242"/>
                  </a:lnTo>
                  <a:lnTo>
                    <a:pt x="38379" y="172220"/>
                  </a:lnTo>
                  <a:lnTo>
                    <a:pt x="15832" y="16845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8222757" y="4085057"/>
              <a:ext cx="27725" cy="126343"/>
            </a:xfrm>
            <a:custGeom>
              <a:avLst/>
              <a:gdLst/>
              <a:ahLst/>
              <a:cxnLst/>
              <a:rect l="0" t="0" r="0" b="0"/>
              <a:pathLst>
                <a:path w="27725" h="126343">
                  <a:moveTo>
                    <a:pt x="0" y="0"/>
                  </a:moveTo>
                  <a:lnTo>
                    <a:pt x="5799" y="5934"/>
                  </a:lnTo>
                  <a:lnTo>
                    <a:pt x="10724" y="12139"/>
                  </a:lnTo>
                  <a:lnTo>
                    <a:pt x="15223" y="19239"/>
                  </a:lnTo>
                  <a:lnTo>
                    <a:pt x="19270" y="27352"/>
                  </a:lnTo>
                  <a:lnTo>
                    <a:pt x="22636" y="36647"/>
                  </a:lnTo>
                  <a:lnTo>
                    <a:pt x="25239" y="47091"/>
                  </a:lnTo>
                  <a:lnTo>
                    <a:pt x="26994" y="58343"/>
                  </a:lnTo>
                  <a:lnTo>
                    <a:pt x="27724" y="69881"/>
                  </a:lnTo>
                  <a:lnTo>
                    <a:pt x="27441" y="81363"/>
                  </a:lnTo>
                  <a:lnTo>
                    <a:pt x="26449" y="92209"/>
                  </a:lnTo>
                  <a:lnTo>
                    <a:pt x="25151" y="102580"/>
                  </a:lnTo>
                  <a:lnTo>
                    <a:pt x="23437" y="113382"/>
                  </a:lnTo>
                  <a:lnTo>
                    <a:pt x="21056" y="126342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8464911" y="3906072"/>
              <a:ext cx="112905" cy="162451"/>
            </a:xfrm>
            <a:custGeom>
              <a:avLst/>
              <a:gdLst/>
              <a:ahLst/>
              <a:cxnLst/>
              <a:rect l="0" t="0" r="0" b="0"/>
              <a:pathLst>
                <a:path w="112905" h="162451">
                  <a:moveTo>
                    <a:pt x="105286" y="0"/>
                  </a:moveTo>
                  <a:lnTo>
                    <a:pt x="93617" y="134"/>
                  </a:lnTo>
                  <a:lnTo>
                    <a:pt x="83129" y="1415"/>
                  </a:lnTo>
                  <a:lnTo>
                    <a:pt x="72832" y="4007"/>
                  </a:lnTo>
                  <a:lnTo>
                    <a:pt x="62704" y="7727"/>
                  </a:lnTo>
                  <a:lnTo>
                    <a:pt x="53008" y="12360"/>
                  </a:lnTo>
                  <a:lnTo>
                    <a:pt x="43871" y="17693"/>
                  </a:lnTo>
                  <a:lnTo>
                    <a:pt x="35268" y="23540"/>
                  </a:lnTo>
                  <a:lnTo>
                    <a:pt x="27107" y="29754"/>
                  </a:lnTo>
                  <a:lnTo>
                    <a:pt x="19302" y="36226"/>
                  </a:lnTo>
                  <a:lnTo>
                    <a:pt x="12417" y="42873"/>
                  </a:lnTo>
                  <a:lnTo>
                    <a:pt x="7609" y="49642"/>
                  </a:lnTo>
                  <a:lnTo>
                    <a:pt x="5351" y="56484"/>
                  </a:lnTo>
                  <a:lnTo>
                    <a:pt x="5804" y="63044"/>
                  </a:lnTo>
                  <a:lnTo>
                    <a:pt x="9149" y="68691"/>
                  </a:lnTo>
                  <a:lnTo>
                    <a:pt x="15176" y="73162"/>
                  </a:lnTo>
                  <a:lnTo>
                    <a:pt x="23256" y="76842"/>
                  </a:lnTo>
                  <a:lnTo>
                    <a:pt x="32564" y="80542"/>
                  </a:lnTo>
                  <a:lnTo>
                    <a:pt x="42516" y="84736"/>
                  </a:lnTo>
                  <a:lnTo>
                    <a:pt x="52785" y="89386"/>
                  </a:lnTo>
                  <a:lnTo>
                    <a:pt x="63204" y="94134"/>
                  </a:lnTo>
                  <a:lnTo>
                    <a:pt x="73682" y="98749"/>
                  </a:lnTo>
                  <a:lnTo>
                    <a:pt x="83853" y="103475"/>
                  </a:lnTo>
                  <a:lnTo>
                    <a:pt x="93084" y="108933"/>
                  </a:lnTo>
                  <a:lnTo>
                    <a:pt x="101096" y="115415"/>
                  </a:lnTo>
                  <a:lnTo>
                    <a:pt x="107459" y="122732"/>
                  </a:lnTo>
                  <a:lnTo>
                    <a:pt x="111453" y="130416"/>
                  </a:lnTo>
                  <a:lnTo>
                    <a:pt x="112904" y="138132"/>
                  </a:lnTo>
                  <a:lnTo>
                    <a:pt x="111776" y="145414"/>
                  </a:lnTo>
                  <a:lnTo>
                    <a:pt x="107911" y="151612"/>
                  </a:lnTo>
                  <a:lnTo>
                    <a:pt x="101497" y="156471"/>
                  </a:lnTo>
                  <a:lnTo>
                    <a:pt x="92974" y="159918"/>
                  </a:lnTo>
                  <a:lnTo>
                    <a:pt x="82829" y="161871"/>
                  </a:lnTo>
                  <a:lnTo>
                    <a:pt x="71502" y="162450"/>
                  </a:lnTo>
                  <a:lnTo>
                    <a:pt x="59561" y="162057"/>
                  </a:lnTo>
                  <a:lnTo>
                    <a:pt x="46324" y="161236"/>
                  </a:lnTo>
                  <a:lnTo>
                    <a:pt x="28403" y="15991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8612311" y="3779730"/>
              <a:ext cx="126343" cy="263214"/>
            </a:xfrm>
            <a:custGeom>
              <a:avLst/>
              <a:gdLst/>
              <a:ahLst/>
              <a:cxnLst/>
              <a:rect l="0" t="0" r="0" b="0"/>
              <a:pathLst>
                <a:path w="126343" h="263214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3" y="36461"/>
                  </a:lnTo>
                  <a:lnTo>
                    <a:pt x="3863" y="50310"/>
                  </a:lnTo>
                  <a:lnTo>
                    <a:pt x="6179" y="64638"/>
                  </a:lnTo>
                  <a:lnTo>
                    <a:pt x="8847" y="79112"/>
                  </a:lnTo>
                  <a:lnTo>
                    <a:pt x="11770" y="93735"/>
                  </a:lnTo>
                  <a:lnTo>
                    <a:pt x="14877" y="108759"/>
                  </a:lnTo>
                  <a:lnTo>
                    <a:pt x="18108" y="124302"/>
                  </a:lnTo>
                  <a:lnTo>
                    <a:pt x="21258" y="140179"/>
                  </a:lnTo>
                  <a:lnTo>
                    <a:pt x="23995" y="155997"/>
                  </a:lnTo>
                  <a:lnTo>
                    <a:pt x="26171" y="171526"/>
                  </a:lnTo>
                  <a:lnTo>
                    <a:pt x="27972" y="186547"/>
                  </a:lnTo>
                  <a:lnTo>
                    <a:pt x="29796" y="200787"/>
                  </a:lnTo>
                  <a:lnTo>
                    <a:pt x="31836" y="214134"/>
                  </a:lnTo>
                  <a:lnTo>
                    <a:pt x="32758" y="225070"/>
                  </a:lnTo>
                  <a:lnTo>
                    <a:pt x="31394" y="230844"/>
                  </a:lnTo>
                  <a:lnTo>
                    <a:pt x="29203" y="230905"/>
                  </a:lnTo>
                  <a:lnTo>
                    <a:pt x="27106" y="226456"/>
                  </a:lnTo>
                  <a:lnTo>
                    <a:pt x="25566" y="219006"/>
                  </a:lnTo>
                  <a:lnTo>
                    <a:pt x="24919" y="209893"/>
                  </a:lnTo>
                  <a:lnTo>
                    <a:pt x="25247" y="199968"/>
                  </a:lnTo>
                  <a:lnTo>
                    <a:pt x="26927" y="190169"/>
                  </a:lnTo>
                  <a:lnTo>
                    <a:pt x="30708" y="181634"/>
                  </a:lnTo>
                  <a:lnTo>
                    <a:pt x="36799" y="174862"/>
                  </a:lnTo>
                  <a:lnTo>
                    <a:pt x="44634" y="170125"/>
                  </a:lnTo>
                  <a:lnTo>
                    <a:pt x="53186" y="167750"/>
                  </a:lnTo>
                  <a:lnTo>
                    <a:pt x="61784" y="167673"/>
                  </a:lnTo>
                  <a:lnTo>
                    <a:pt x="70145" y="169703"/>
                  </a:lnTo>
                  <a:lnTo>
                    <a:pt x="78204" y="173715"/>
                  </a:lnTo>
                  <a:lnTo>
                    <a:pt x="85985" y="179443"/>
                  </a:lnTo>
                  <a:lnTo>
                    <a:pt x="93379" y="186539"/>
                  </a:lnTo>
                  <a:lnTo>
                    <a:pt x="100133" y="194663"/>
                  </a:lnTo>
                  <a:lnTo>
                    <a:pt x="106159" y="203526"/>
                  </a:lnTo>
                  <a:lnTo>
                    <a:pt x="111375" y="212839"/>
                  </a:lnTo>
                  <a:lnTo>
                    <a:pt x="116139" y="223421"/>
                  </a:lnTo>
                  <a:lnTo>
                    <a:pt x="120871" y="238432"/>
                  </a:lnTo>
                  <a:lnTo>
                    <a:pt x="126342" y="26321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8791295" y="3969243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2868" y="11802"/>
                  </a:lnTo>
                  <a:lnTo>
                    <a:pt x="5009" y="23571"/>
                  </a:lnTo>
                  <a:lnTo>
                    <a:pt x="6612" y="36452"/>
                  </a:lnTo>
                  <a:lnTo>
                    <a:pt x="7795" y="50066"/>
                  </a:lnTo>
                  <a:lnTo>
                    <a:pt x="8774" y="65035"/>
                  </a:lnTo>
                  <a:lnTo>
                    <a:pt x="9635" y="84914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8791295" y="387448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8854466" y="3939025"/>
              <a:ext cx="103777" cy="270547"/>
            </a:xfrm>
            <a:custGeom>
              <a:avLst/>
              <a:gdLst/>
              <a:ahLst/>
              <a:cxnLst/>
              <a:rect l="0" t="0" r="0" b="0"/>
              <a:pathLst>
                <a:path w="103777" h="270547">
                  <a:moveTo>
                    <a:pt x="0" y="93389"/>
                  </a:moveTo>
                  <a:lnTo>
                    <a:pt x="2934" y="102325"/>
                  </a:lnTo>
                  <a:lnTo>
                    <a:pt x="5717" y="111952"/>
                  </a:lnTo>
                  <a:lnTo>
                    <a:pt x="8614" y="123239"/>
                  </a:lnTo>
                  <a:lnTo>
                    <a:pt x="11655" y="135906"/>
                  </a:lnTo>
                  <a:lnTo>
                    <a:pt x="14821" y="149386"/>
                  </a:lnTo>
                  <a:lnTo>
                    <a:pt x="18085" y="163262"/>
                  </a:lnTo>
                  <a:lnTo>
                    <a:pt x="21423" y="177471"/>
                  </a:lnTo>
                  <a:lnTo>
                    <a:pt x="24814" y="192211"/>
                  </a:lnTo>
                  <a:lnTo>
                    <a:pt x="28243" y="207560"/>
                  </a:lnTo>
                  <a:lnTo>
                    <a:pt x="31697" y="223307"/>
                  </a:lnTo>
                  <a:lnTo>
                    <a:pt x="35170" y="239037"/>
                  </a:lnTo>
                  <a:lnTo>
                    <a:pt x="38630" y="254419"/>
                  </a:lnTo>
                  <a:lnTo>
                    <a:pt x="41211" y="266200"/>
                  </a:lnTo>
                  <a:lnTo>
                    <a:pt x="41870" y="270546"/>
                  </a:lnTo>
                  <a:lnTo>
                    <a:pt x="41007" y="269023"/>
                  </a:lnTo>
                  <a:lnTo>
                    <a:pt x="39329" y="263684"/>
                  </a:lnTo>
                  <a:lnTo>
                    <a:pt x="37516" y="255720"/>
                  </a:lnTo>
                  <a:lnTo>
                    <a:pt x="35923" y="245897"/>
                  </a:lnTo>
                  <a:lnTo>
                    <a:pt x="34497" y="234924"/>
                  </a:lnTo>
                  <a:lnTo>
                    <a:pt x="32915" y="223506"/>
                  </a:lnTo>
                  <a:lnTo>
                    <a:pt x="30990" y="212053"/>
                  </a:lnTo>
                  <a:lnTo>
                    <a:pt x="28694" y="200568"/>
                  </a:lnTo>
                  <a:lnTo>
                    <a:pt x="26071" y="188784"/>
                  </a:lnTo>
                  <a:lnTo>
                    <a:pt x="23196" y="176555"/>
                  </a:lnTo>
                  <a:lnTo>
                    <a:pt x="20300" y="163883"/>
                  </a:lnTo>
                  <a:lnTo>
                    <a:pt x="17741" y="150835"/>
                  </a:lnTo>
                  <a:lnTo>
                    <a:pt x="15691" y="137497"/>
                  </a:lnTo>
                  <a:lnTo>
                    <a:pt x="14146" y="123945"/>
                  </a:lnTo>
                  <a:lnTo>
                    <a:pt x="13028" y="110241"/>
                  </a:lnTo>
                  <a:lnTo>
                    <a:pt x="12243" y="96431"/>
                  </a:lnTo>
                  <a:lnTo>
                    <a:pt x="11867" y="82546"/>
                  </a:lnTo>
                  <a:lnTo>
                    <a:pt x="12138" y="68612"/>
                  </a:lnTo>
                  <a:lnTo>
                    <a:pt x="13145" y="54657"/>
                  </a:lnTo>
                  <a:lnTo>
                    <a:pt x="15142" y="41185"/>
                  </a:lnTo>
                  <a:lnTo>
                    <a:pt x="18617" y="29123"/>
                  </a:lnTo>
                  <a:lnTo>
                    <a:pt x="23702" y="18874"/>
                  </a:lnTo>
                  <a:lnTo>
                    <a:pt x="30218" y="10673"/>
                  </a:lnTo>
                  <a:lnTo>
                    <a:pt x="37880" y="4830"/>
                  </a:lnTo>
                  <a:lnTo>
                    <a:pt x="46399" y="1282"/>
                  </a:lnTo>
                  <a:lnTo>
                    <a:pt x="55370" y="0"/>
                  </a:lnTo>
                  <a:lnTo>
                    <a:pt x="64305" y="1168"/>
                  </a:lnTo>
                  <a:lnTo>
                    <a:pt x="72934" y="4653"/>
                  </a:lnTo>
                  <a:lnTo>
                    <a:pt x="81029" y="10073"/>
                  </a:lnTo>
                  <a:lnTo>
                    <a:pt x="88321" y="16990"/>
                  </a:lnTo>
                  <a:lnTo>
                    <a:pt x="94731" y="25009"/>
                  </a:lnTo>
                  <a:lnTo>
                    <a:pt x="99867" y="33813"/>
                  </a:lnTo>
                  <a:lnTo>
                    <a:pt x="102961" y="43167"/>
                  </a:lnTo>
                  <a:lnTo>
                    <a:pt x="103776" y="52891"/>
                  </a:lnTo>
                  <a:lnTo>
                    <a:pt x="102374" y="62538"/>
                  </a:lnTo>
                  <a:lnTo>
                    <a:pt x="98850" y="71410"/>
                  </a:lnTo>
                  <a:lnTo>
                    <a:pt x="93480" y="79190"/>
                  </a:lnTo>
                  <a:lnTo>
                    <a:pt x="86641" y="85906"/>
                  </a:lnTo>
                  <a:lnTo>
                    <a:pt x="78697" y="91733"/>
                  </a:lnTo>
                  <a:lnTo>
                    <a:pt x="69961" y="96877"/>
                  </a:lnTo>
                  <a:lnTo>
                    <a:pt x="60934" y="101564"/>
                  </a:lnTo>
                  <a:lnTo>
                    <a:pt x="51320" y="106593"/>
                  </a:lnTo>
                  <a:lnTo>
                    <a:pt x="39163" y="113529"/>
                  </a:lnTo>
                  <a:lnTo>
                    <a:pt x="21057" y="12497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9001865" y="3920743"/>
              <a:ext cx="85305" cy="359979"/>
            </a:xfrm>
            <a:custGeom>
              <a:avLst/>
              <a:gdLst/>
              <a:ahLst/>
              <a:cxnLst/>
              <a:rect l="0" t="0" r="0" b="0"/>
              <a:pathLst>
                <a:path w="85305" h="359979">
                  <a:moveTo>
                    <a:pt x="0" y="153785"/>
                  </a:moveTo>
                  <a:lnTo>
                    <a:pt x="2934" y="162654"/>
                  </a:lnTo>
                  <a:lnTo>
                    <a:pt x="5716" y="171641"/>
                  </a:lnTo>
                  <a:lnTo>
                    <a:pt x="8616" y="181636"/>
                  </a:lnTo>
                  <a:lnTo>
                    <a:pt x="11656" y="192617"/>
                  </a:lnTo>
                  <a:lnTo>
                    <a:pt x="14821" y="204428"/>
                  </a:lnTo>
                  <a:lnTo>
                    <a:pt x="18085" y="216891"/>
                  </a:lnTo>
                  <a:lnTo>
                    <a:pt x="21422" y="230002"/>
                  </a:lnTo>
                  <a:lnTo>
                    <a:pt x="24815" y="243931"/>
                  </a:lnTo>
                  <a:lnTo>
                    <a:pt x="28238" y="258701"/>
                  </a:lnTo>
                  <a:lnTo>
                    <a:pt x="31520" y="274042"/>
                  </a:lnTo>
                  <a:lnTo>
                    <a:pt x="34345" y="289492"/>
                  </a:lnTo>
                  <a:lnTo>
                    <a:pt x="36581" y="304770"/>
                  </a:lnTo>
                  <a:lnTo>
                    <a:pt x="38421" y="319621"/>
                  </a:lnTo>
                  <a:lnTo>
                    <a:pt x="40271" y="333747"/>
                  </a:lnTo>
                  <a:lnTo>
                    <a:pt x="42348" y="346989"/>
                  </a:lnTo>
                  <a:lnTo>
                    <a:pt x="43924" y="356832"/>
                  </a:lnTo>
                  <a:lnTo>
                    <a:pt x="44254" y="359978"/>
                  </a:lnTo>
                  <a:lnTo>
                    <a:pt x="43986" y="357305"/>
                  </a:lnTo>
                  <a:lnTo>
                    <a:pt x="43404" y="350620"/>
                  </a:lnTo>
                  <a:lnTo>
                    <a:pt x="42372" y="341332"/>
                  </a:lnTo>
                  <a:lnTo>
                    <a:pt x="40810" y="330380"/>
                  </a:lnTo>
                  <a:lnTo>
                    <a:pt x="38752" y="318526"/>
                  </a:lnTo>
                  <a:lnTo>
                    <a:pt x="36287" y="306456"/>
                  </a:lnTo>
                  <a:lnTo>
                    <a:pt x="33513" y="294530"/>
                  </a:lnTo>
                  <a:lnTo>
                    <a:pt x="30513" y="282545"/>
                  </a:lnTo>
                  <a:lnTo>
                    <a:pt x="27352" y="269887"/>
                  </a:lnTo>
                  <a:lnTo>
                    <a:pt x="24084" y="256250"/>
                  </a:lnTo>
                  <a:lnTo>
                    <a:pt x="20907" y="241647"/>
                  </a:lnTo>
                  <a:lnTo>
                    <a:pt x="18154" y="226231"/>
                  </a:lnTo>
                  <a:lnTo>
                    <a:pt x="15965" y="210189"/>
                  </a:lnTo>
                  <a:lnTo>
                    <a:pt x="14158" y="193687"/>
                  </a:lnTo>
                  <a:lnTo>
                    <a:pt x="12329" y="176857"/>
                  </a:lnTo>
                  <a:lnTo>
                    <a:pt x="10248" y="159802"/>
                  </a:lnTo>
                  <a:lnTo>
                    <a:pt x="8019" y="142758"/>
                  </a:lnTo>
                  <a:lnTo>
                    <a:pt x="5975" y="126082"/>
                  </a:lnTo>
                  <a:lnTo>
                    <a:pt x="4308" y="109938"/>
                  </a:lnTo>
                  <a:lnTo>
                    <a:pt x="3207" y="94316"/>
                  </a:lnTo>
                  <a:lnTo>
                    <a:pt x="2924" y="79132"/>
                  </a:lnTo>
                  <a:lnTo>
                    <a:pt x="3522" y="64295"/>
                  </a:lnTo>
                  <a:lnTo>
                    <a:pt x="5059" y="50041"/>
                  </a:lnTo>
                  <a:lnTo>
                    <a:pt x="7687" y="36915"/>
                  </a:lnTo>
                  <a:lnTo>
                    <a:pt x="11386" y="25135"/>
                  </a:lnTo>
                  <a:lnTo>
                    <a:pt x="16157" y="15089"/>
                  </a:lnTo>
                  <a:lnTo>
                    <a:pt x="22108" y="7469"/>
                  </a:lnTo>
                  <a:lnTo>
                    <a:pt x="29180" y="2433"/>
                  </a:lnTo>
                  <a:lnTo>
                    <a:pt x="37029" y="0"/>
                  </a:lnTo>
                  <a:lnTo>
                    <a:pt x="45137" y="321"/>
                  </a:lnTo>
                  <a:lnTo>
                    <a:pt x="53173" y="3201"/>
                  </a:lnTo>
                  <a:lnTo>
                    <a:pt x="60857" y="8200"/>
                  </a:lnTo>
                  <a:lnTo>
                    <a:pt x="67864" y="14826"/>
                  </a:lnTo>
                  <a:lnTo>
                    <a:pt x="74083" y="22645"/>
                  </a:lnTo>
                  <a:lnTo>
                    <a:pt x="79258" y="31315"/>
                  </a:lnTo>
                  <a:lnTo>
                    <a:pt x="82912" y="40578"/>
                  </a:lnTo>
                  <a:lnTo>
                    <a:pt x="84920" y="50246"/>
                  </a:lnTo>
                  <a:lnTo>
                    <a:pt x="85304" y="60025"/>
                  </a:lnTo>
                  <a:lnTo>
                    <a:pt x="84048" y="69517"/>
                  </a:lnTo>
                  <a:lnTo>
                    <a:pt x="81313" y="78527"/>
                  </a:lnTo>
                  <a:lnTo>
                    <a:pt x="77205" y="86883"/>
                  </a:lnTo>
                  <a:lnTo>
                    <a:pt x="71708" y="94350"/>
                  </a:lnTo>
                  <a:lnTo>
                    <a:pt x="64943" y="100887"/>
                  </a:lnTo>
                  <a:lnTo>
                    <a:pt x="57213" y="106463"/>
                  </a:lnTo>
                  <a:lnTo>
                    <a:pt x="47948" y="111516"/>
                  </a:lnTo>
                  <a:lnTo>
                    <a:pt x="34101" y="116490"/>
                  </a:lnTo>
                  <a:lnTo>
                    <a:pt x="10529" y="12220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9159792" y="3948186"/>
              <a:ext cx="2" cy="147400"/>
            </a:xfrm>
            <a:custGeom>
              <a:avLst/>
              <a:gdLst/>
              <a:ahLst/>
              <a:cxnLst/>
              <a:rect l="0" t="0" r="0" b="0"/>
              <a:pathLst>
                <a:path w="2" h="147400">
                  <a:moveTo>
                    <a:pt x="0" y="0"/>
                  </a:moveTo>
                  <a:lnTo>
                    <a:pt x="1" y="11735"/>
                  </a:lnTo>
                  <a:lnTo>
                    <a:pt x="1" y="22865"/>
                  </a:lnTo>
                  <a:lnTo>
                    <a:pt x="1" y="34462"/>
                  </a:lnTo>
                  <a:lnTo>
                    <a:pt x="1" y="46624"/>
                  </a:lnTo>
                  <a:lnTo>
                    <a:pt x="1" y="59284"/>
                  </a:lnTo>
                  <a:lnTo>
                    <a:pt x="1" y="72330"/>
                  </a:lnTo>
                  <a:lnTo>
                    <a:pt x="1" y="85442"/>
                  </a:lnTo>
                  <a:lnTo>
                    <a:pt x="0" y="99597"/>
                  </a:lnTo>
                  <a:lnTo>
                    <a:pt x="0" y="11827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9138735" y="3842901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0" y="0"/>
                  </a:moveTo>
                  <a:lnTo>
                    <a:pt x="3120" y="9359"/>
                  </a:lnTo>
                  <a:lnTo>
                    <a:pt x="5590" y="16768"/>
                  </a:lnTo>
                  <a:lnTo>
                    <a:pt x="10529" y="3158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9191378" y="3939062"/>
              <a:ext cx="293196" cy="367094"/>
            </a:xfrm>
            <a:custGeom>
              <a:avLst/>
              <a:gdLst/>
              <a:ahLst/>
              <a:cxnLst/>
              <a:rect l="0" t="0" r="0" b="0"/>
              <a:pathLst>
                <a:path w="293196" h="367094">
                  <a:moveTo>
                    <a:pt x="31586" y="51238"/>
                  </a:moveTo>
                  <a:lnTo>
                    <a:pt x="34519" y="60039"/>
                  </a:lnTo>
                  <a:lnTo>
                    <a:pt x="37302" y="68386"/>
                  </a:lnTo>
                  <a:lnTo>
                    <a:pt x="40200" y="77089"/>
                  </a:lnTo>
                  <a:lnTo>
                    <a:pt x="43240" y="86383"/>
                  </a:lnTo>
                  <a:lnTo>
                    <a:pt x="46406" y="96526"/>
                  </a:lnTo>
                  <a:lnTo>
                    <a:pt x="49633" y="107525"/>
                  </a:lnTo>
                  <a:lnTo>
                    <a:pt x="51560" y="117582"/>
                  </a:lnTo>
                  <a:lnTo>
                    <a:pt x="51022" y="123152"/>
                  </a:lnTo>
                  <a:lnTo>
                    <a:pt x="49388" y="122748"/>
                  </a:lnTo>
                  <a:lnTo>
                    <a:pt x="47630" y="117223"/>
                  </a:lnTo>
                  <a:lnTo>
                    <a:pt x="46120" y="107917"/>
                  </a:lnTo>
                  <a:lnTo>
                    <a:pt x="44946" y="95959"/>
                  </a:lnTo>
                  <a:lnTo>
                    <a:pt x="44086" y="82191"/>
                  </a:lnTo>
                  <a:lnTo>
                    <a:pt x="43642" y="67524"/>
                  </a:lnTo>
                  <a:lnTo>
                    <a:pt x="43860" y="52972"/>
                  </a:lnTo>
                  <a:lnTo>
                    <a:pt x="44830" y="39083"/>
                  </a:lnTo>
                  <a:lnTo>
                    <a:pt x="46971" y="26465"/>
                  </a:lnTo>
                  <a:lnTo>
                    <a:pt x="51074" y="15965"/>
                  </a:lnTo>
                  <a:lnTo>
                    <a:pt x="57388" y="7842"/>
                  </a:lnTo>
                  <a:lnTo>
                    <a:pt x="65375" y="2353"/>
                  </a:lnTo>
                  <a:lnTo>
                    <a:pt x="74030" y="0"/>
                  </a:lnTo>
                  <a:lnTo>
                    <a:pt x="82697" y="749"/>
                  </a:lnTo>
                  <a:lnTo>
                    <a:pt x="91107" y="4147"/>
                  </a:lnTo>
                  <a:lnTo>
                    <a:pt x="99199" y="9615"/>
                  </a:lnTo>
                  <a:lnTo>
                    <a:pt x="106996" y="16624"/>
                  </a:lnTo>
                  <a:lnTo>
                    <a:pt x="114232" y="24899"/>
                  </a:lnTo>
                  <a:lnTo>
                    <a:pt x="120346" y="34422"/>
                  </a:lnTo>
                  <a:lnTo>
                    <a:pt x="125133" y="45079"/>
                  </a:lnTo>
                  <a:lnTo>
                    <a:pt x="128859" y="56504"/>
                  </a:lnTo>
                  <a:lnTo>
                    <a:pt x="132058" y="68172"/>
                  </a:lnTo>
                  <a:lnTo>
                    <a:pt x="135111" y="79753"/>
                  </a:lnTo>
                  <a:lnTo>
                    <a:pt x="138521" y="90800"/>
                  </a:lnTo>
                  <a:lnTo>
                    <a:pt x="142963" y="100687"/>
                  </a:lnTo>
                  <a:lnTo>
                    <a:pt x="148701" y="109176"/>
                  </a:lnTo>
                  <a:lnTo>
                    <a:pt x="155660" y="116044"/>
                  </a:lnTo>
                  <a:lnTo>
                    <a:pt x="163619" y="120917"/>
                  </a:lnTo>
                  <a:lnTo>
                    <a:pt x="172342" y="123788"/>
                  </a:lnTo>
                  <a:lnTo>
                    <a:pt x="181621" y="124938"/>
                  </a:lnTo>
                  <a:lnTo>
                    <a:pt x="191292" y="124738"/>
                  </a:lnTo>
                  <a:lnTo>
                    <a:pt x="201234" y="123532"/>
                  </a:lnTo>
                  <a:lnTo>
                    <a:pt x="211196" y="121438"/>
                  </a:lnTo>
                  <a:lnTo>
                    <a:pt x="220812" y="118364"/>
                  </a:lnTo>
                  <a:lnTo>
                    <a:pt x="229904" y="114331"/>
                  </a:lnTo>
                  <a:lnTo>
                    <a:pt x="238315" y="109319"/>
                  </a:lnTo>
                  <a:lnTo>
                    <a:pt x="245818" y="103198"/>
                  </a:lnTo>
                  <a:lnTo>
                    <a:pt x="252380" y="95998"/>
                  </a:lnTo>
                  <a:lnTo>
                    <a:pt x="257956" y="87722"/>
                  </a:lnTo>
                  <a:lnTo>
                    <a:pt x="262411" y="78263"/>
                  </a:lnTo>
                  <a:lnTo>
                    <a:pt x="265771" y="67686"/>
                  </a:lnTo>
                  <a:lnTo>
                    <a:pt x="267876" y="56501"/>
                  </a:lnTo>
                  <a:lnTo>
                    <a:pt x="268315" y="45532"/>
                  </a:lnTo>
                  <a:lnTo>
                    <a:pt x="267014" y="35238"/>
                  </a:lnTo>
                  <a:lnTo>
                    <a:pt x="264020" y="25871"/>
                  </a:lnTo>
                  <a:lnTo>
                    <a:pt x="259345" y="17652"/>
                  </a:lnTo>
                  <a:lnTo>
                    <a:pt x="253168" y="10584"/>
                  </a:lnTo>
                  <a:lnTo>
                    <a:pt x="245938" y="4991"/>
                  </a:lnTo>
                  <a:lnTo>
                    <a:pt x="238254" y="1580"/>
                  </a:lnTo>
                  <a:lnTo>
                    <a:pt x="230501" y="544"/>
                  </a:lnTo>
                  <a:lnTo>
                    <a:pt x="222838" y="1628"/>
                  </a:lnTo>
                  <a:lnTo>
                    <a:pt x="215315" y="4405"/>
                  </a:lnTo>
                  <a:lnTo>
                    <a:pt x="207925" y="8464"/>
                  </a:lnTo>
                  <a:lnTo>
                    <a:pt x="200810" y="13780"/>
                  </a:lnTo>
                  <a:lnTo>
                    <a:pt x="194252" y="20695"/>
                  </a:lnTo>
                  <a:lnTo>
                    <a:pt x="188365" y="29265"/>
                  </a:lnTo>
                  <a:lnTo>
                    <a:pt x="183428" y="39121"/>
                  </a:lnTo>
                  <a:lnTo>
                    <a:pt x="179943" y="49653"/>
                  </a:lnTo>
                  <a:lnTo>
                    <a:pt x="178050" y="60436"/>
                  </a:lnTo>
                  <a:lnTo>
                    <a:pt x="177746" y="71099"/>
                  </a:lnTo>
                  <a:lnTo>
                    <a:pt x="179053" y="81252"/>
                  </a:lnTo>
                  <a:lnTo>
                    <a:pt x="181821" y="90724"/>
                  </a:lnTo>
                  <a:lnTo>
                    <a:pt x="185805" y="98887"/>
                  </a:lnTo>
                  <a:lnTo>
                    <a:pt x="191588" y="104270"/>
                  </a:lnTo>
                  <a:lnTo>
                    <a:pt x="199158" y="105866"/>
                  </a:lnTo>
                  <a:lnTo>
                    <a:pt x="206825" y="103703"/>
                  </a:lnTo>
                  <a:lnTo>
                    <a:pt x="214174" y="98338"/>
                  </a:lnTo>
                  <a:lnTo>
                    <a:pt x="221131" y="90630"/>
                  </a:lnTo>
                  <a:lnTo>
                    <a:pt x="227507" y="81533"/>
                  </a:lnTo>
                  <a:lnTo>
                    <a:pt x="233256" y="71747"/>
                  </a:lnTo>
                  <a:lnTo>
                    <a:pt x="238964" y="63213"/>
                  </a:lnTo>
                  <a:lnTo>
                    <a:pt x="244856" y="58870"/>
                  </a:lnTo>
                  <a:lnTo>
                    <a:pt x="250101" y="59601"/>
                  </a:lnTo>
                  <a:lnTo>
                    <a:pt x="254674" y="64862"/>
                  </a:lnTo>
                  <a:lnTo>
                    <a:pt x="258804" y="73693"/>
                  </a:lnTo>
                  <a:lnTo>
                    <a:pt x="262672" y="85174"/>
                  </a:lnTo>
                  <a:lnTo>
                    <a:pt x="266391" y="98550"/>
                  </a:lnTo>
                  <a:lnTo>
                    <a:pt x="270026" y="113260"/>
                  </a:lnTo>
                  <a:lnTo>
                    <a:pt x="273611" y="129055"/>
                  </a:lnTo>
                  <a:lnTo>
                    <a:pt x="277168" y="145952"/>
                  </a:lnTo>
                  <a:lnTo>
                    <a:pt x="280703" y="163870"/>
                  </a:lnTo>
                  <a:lnTo>
                    <a:pt x="284058" y="182312"/>
                  </a:lnTo>
                  <a:lnTo>
                    <a:pt x="286931" y="200467"/>
                  </a:lnTo>
                  <a:lnTo>
                    <a:pt x="289195" y="217901"/>
                  </a:lnTo>
                  <a:lnTo>
                    <a:pt x="290884" y="234540"/>
                  </a:lnTo>
                  <a:lnTo>
                    <a:pt x="292099" y="250482"/>
                  </a:lnTo>
                  <a:lnTo>
                    <a:pt x="292946" y="265865"/>
                  </a:lnTo>
                  <a:lnTo>
                    <a:pt x="293195" y="280502"/>
                  </a:lnTo>
                  <a:lnTo>
                    <a:pt x="292303" y="293893"/>
                  </a:lnTo>
                  <a:lnTo>
                    <a:pt x="290064" y="305858"/>
                  </a:lnTo>
                  <a:lnTo>
                    <a:pt x="286253" y="316200"/>
                  </a:lnTo>
                  <a:lnTo>
                    <a:pt x="280490" y="324551"/>
                  </a:lnTo>
                  <a:lnTo>
                    <a:pt x="272755" y="330902"/>
                  </a:lnTo>
                  <a:lnTo>
                    <a:pt x="263324" y="335371"/>
                  </a:lnTo>
                  <a:lnTo>
                    <a:pt x="252560" y="338021"/>
                  </a:lnTo>
                  <a:lnTo>
                    <a:pt x="240805" y="339071"/>
                  </a:lnTo>
                  <a:lnTo>
                    <a:pt x="228338" y="339000"/>
                  </a:lnTo>
                  <a:lnTo>
                    <a:pt x="215373" y="338431"/>
                  </a:lnTo>
                  <a:lnTo>
                    <a:pt x="202058" y="337764"/>
                  </a:lnTo>
                  <a:lnTo>
                    <a:pt x="188338" y="337338"/>
                  </a:lnTo>
                  <a:lnTo>
                    <a:pt x="173981" y="337511"/>
                  </a:lnTo>
                  <a:lnTo>
                    <a:pt x="158906" y="338409"/>
                  </a:lnTo>
                  <a:lnTo>
                    <a:pt x="143019" y="339978"/>
                  </a:lnTo>
                  <a:lnTo>
                    <a:pt x="126135" y="342095"/>
                  </a:lnTo>
                  <a:lnTo>
                    <a:pt x="108268" y="344627"/>
                  </a:lnTo>
                  <a:lnTo>
                    <a:pt x="90048" y="347460"/>
                  </a:lnTo>
                  <a:lnTo>
                    <a:pt x="72583" y="350507"/>
                  </a:lnTo>
                  <a:lnTo>
                    <a:pt x="56449" y="353697"/>
                  </a:lnTo>
                  <a:lnTo>
                    <a:pt x="42132" y="356833"/>
                  </a:lnTo>
                  <a:lnTo>
                    <a:pt x="28889" y="359891"/>
                  </a:lnTo>
                  <a:lnTo>
                    <a:pt x="15565" y="363139"/>
                  </a:lnTo>
                  <a:lnTo>
                    <a:pt x="0" y="36709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6278586" y="4551986"/>
              <a:ext cx="164855" cy="210438"/>
            </a:xfrm>
            <a:custGeom>
              <a:avLst/>
              <a:gdLst/>
              <a:ahLst/>
              <a:cxnLst/>
              <a:rect l="0" t="0" r="0" b="0"/>
              <a:pathLst>
                <a:path w="164855" h="210438">
                  <a:moveTo>
                    <a:pt x="101683" y="70024"/>
                  </a:moveTo>
                  <a:lnTo>
                    <a:pt x="98749" y="61156"/>
                  </a:lnTo>
                  <a:lnTo>
                    <a:pt x="95967" y="52169"/>
                  </a:lnTo>
                  <a:lnTo>
                    <a:pt x="93059" y="42187"/>
                  </a:lnTo>
                  <a:lnTo>
                    <a:pt x="89672" y="31725"/>
                  </a:lnTo>
                  <a:lnTo>
                    <a:pt x="85211" y="21859"/>
                  </a:lnTo>
                  <a:lnTo>
                    <a:pt x="79446" y="13174"/>
                  </a:lnTo>
                  <a:lnTo>
                    <a:pt x="72629" y="6231"/>
                  </a:lnTo>
                  <a:lnTo>
                    <a:pt x="65293" y="1785"/>
                  </a:lnTo>
                  <a:lnTo>
                    <a:pt x="57810" y="0"/>
                  </a:lnTo>
                  <a:lnTo>
                    <a:pt x="50517" y="889"/>
                  </a:lnTo>
                  <a:lnTo>
                    <a:pt x="43780" y="4587"/>
                  </a:lnTo>
                  <a:lnTo>
                    <a:pt x="37736" y="10884"/>
                  </a:lnTo>
                  <a:lnTo>
                    <a:pt x="32341" y="19328"/>
                  </a:lnTo>
                  <a:lnTo>
                    <a:pt x="27476" y="29420"/>
                  </a:lnTo>
                  <a:lnTo>
                    <a:pt x="23013" y="40724"/>
                  </a:lnTo>
                  <a:lnTo>
                    <a:pt x="18844" y="53056"/>
                  </a:lnTo>
                  <a:lnTo>
                    <a:pt x="14883" y="66464"/>
                  </a:lnTo>
                  <a:lnTo>
                    <a:pt x="11071" y="80890"/>
                  </a:lnTo>
                  <a:lnTo>
                    <a:pt x="7527" y="96170"/>
                  </a:lnTo>
                  <a:lnTo>
                    <a:pt x="4527" y="112113"/>
                  </a:lnTo>
                  <a:lnTo>
                    <a:pt x="2181" y="128535"/>
                  </a:lnTo>
                  <a:lnTo>
                    <a:pt x="607" y="144970"/>
                  </a:lnTo>
                  <a:lnTo>
                    <a:pt x="0" y="160698"/>
                  </a:lnTo>
                  <a:lnTo>
                    <a:pt x="381" y="175366"/>
                  </a:lnTo>
                  <a:lnTo>
                    <a:pt x="1942" y="188333"/>
                  </a:lnTo>
                  <a:lnTo>
                    <a:pt x="5118" y="198533"/>
                  </a:lnTo>
                  <a:lnTo>
                    <a:pt x="9992" y="205639"/>
                  </a:lnTo>
                  <a:lnTo>
                    <a:pt x="16197" y="209630"/>
                  </a:lnTo>
                  <a:lnTo>
                    <a:pt x="23116" y="210437"/>
                  </a:lnTo>
                  <a:lnTo>
                    <a:pt x="30318" y="208354"/>
                  </a:lnTo>
                  <a:lnTo>
                    <a:pt x="37421" y="203909"/>
                  </a:lnTo>
                  <a:lnTo>
                    <a:pt x="44030" y="197664"/>
                  </a:lnTo>
                  <a:lnTo>
                    <a:pt x="49988" y="190097"/>
                  </a:lnTo>
                  <a:lnTo>
                    <a:pt x="55327" y="181430"/>
                  </a:lnTo>
                  <a:lnTo>
                    <a:pt x="60154" y="171637"/>
                  </a:lnTo>
                  <a:lnTo>
                    <a:pt x="64590" y="160796"/>
                  </a:lnTo>
                  <a:lnTo>
                    <a:pt x="68743" y="149245"/>
                  </a:lnTo>
                  <a:lnTo>
                    <a:pt x="72692" y="137492"/>
                  </a:lnTo>
                  <a:lnTo>
                    <a:pt x="76515" y="125876"/>
                  </a:lnTo>
                  <a:lnTo>
                    <a:pt x="80742" y="115643"/>
                  </a:lnTo>
                  <a:lnTo>
                    <a:pt x="85988" y="109948"/>
                  </a:lnTo>
                  <a:lnTo>
                    <a:pt x="91553" y="110114"/>
                  </a:lnTo>
                  <a:lnTo>
                    <a:pt x="96500" y="114093"/>
                  </a:lnTo>
                  <a:lnTo>
                    <a:pt x="100995" y="120210"/>
                  </a:lnTo>
                  <a:lnTo>
                    <a:pt x="105579" y="127309"/>
                  </a:lnTo>
                  <a:lnTo>
                    <a:pt x="110563" y="134733"/>
                  </a:lnTo>
                  <a:lnTo>
                    <a:pt x="116181" y="141701"/>
                  </a:lnTo>
                  <a:lnTo>
                    <a:pt x="122690" y="147180"/>
                  </a:lnTo>
                  <a:lnTo>
                    <a:pt x="130171" y="150759"/>
                  </a:lnTo>
                  <a:lnTo>
                    <a:pt x="138716" y="153108"/>
                  </a:lnTo>
                  <a:lnTo>
                    <a:pt x="149586" y="154241"/>
                  </a:lnTo>
                  <a:lnTo>
                    <a:pt x="164854" y="154252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6437532" y="4583213"/>
              <a:ext cx="100666" cy="154611"/>
            </a:xfrm>
            <a:custGeom>
              <a:avLst/>
              <a:gdLst/>
              <a:ahLst/>
              <a:cxnLst/>
              <a:rect l="0" t="0" r="0" b="0"/>
              <a:pathLst>
                <a:path w="100666" h="154611">
                  <a:moveTo>
                    <a:pt x="5908" y="59854"/>
                  </a:moveTo>
                  <a:lnTo>
                    <a:pt x="8775" y="74456"/>
                  </a:lnTo>
                  <a:lnTo>
                    <a:pt x="10917" y="87727"/>
                  </a:lnTo>
                  <a:lnTo>
                    <a:pt x="12497" y="100897"/>
                  </a:lnTo>
                  <a:lnTo>
                    <a:pt x="12811" y="113011"/>
                  </a:lnTo>
                  <a:lnTo>
                    <a:pt x="10656" y="120527"/>
                  </a:lnTo>
                  <a:lnTo>
                    <a:pt x="6919" y="121330"/>
                  </a:lnTo>
                  <a:lnTo>
                    <a:pt x="3525" y="117184"/>
                  </a:lnTo>
                  <a:lnTo>
                    <a:pt x="1149" y="109920"/>
                  </a:lnTo>
                  <a:lnTo>
                    <a:pt x="0" y="100942"/>
                  </a:lnTo>
                  <a:lnTo>
                    <a:pt x="18" y="91102"/>
                  </a:lnTo>
                  <a:lnTo>
                    <a:pt x="1005" y="80686"/>
                  </a:lnTo>
                  <a:lnTo>
                    <a:pt x="2735" y="69611"/>
                  </a:lnTo>
                  <a:lnTo>
                    <a:pt x="5014" y="57864"/>
                  </a:lnTo>
                  <a:lnTo>
                    <a:pt x="7849" y="45850"/>
                  </a:lnTo>
                  <a:lnTo>
                    <a:pt x="11430" y="34307"/>
                  </a:lnTo>
                  <a:lnTo>
                    <a:pt x="15808" y="23628"/>
                  </a:lnTo>
                  <a:lnTo>
                    <a:pt x="21052" y="14338"/>
                  </a:lnTo>
                  <a:lnTo>
                    <a:pt x="27330" y="7233"/>
                  </a:lnTo>
                  <a:lnTo>
                    <a:pt x="34626" y="2540"/>
                  </a:lnTo>
                  <a:lnTo>
                    <a:pt x="42627" y="169"/>
                  </a:lnTo>
                  <a:lnTo>
                    <a:pt x="50836" y="0"/>
                  </a:lnTo>
                  <a:lnTo>
                    <a:pt x="58942" y="1738"/>
                  </a:lnTo>
                  <a:lnTo>
                    <a:pt x="66671" y="5155"/>
                  </a:lnTo>
                  <a:lnTo>
                    <a:pt x="73709" y="10180"/>
                  </a:lnTo>
                  <a:lnTo>
                    <a:pt x="79953" y="16633"/>
                  </a:lnTo>
                  <a:lnTo>
                    <a:pt x="85316" y="24404"/>
                  </a:lnTo>
                  <a:lnTo>
                    <a:pt x="89626" y="33523"/>
                  </a:lnTo>
                  <a:lnTo>
                    <a:pt x="92899" y="43879"/>
                  </a:lnTo>
                  <a:lnTo>
                    <a:pt x="95286" y="55256"/>
                  </a:lnTo>
                  <a:lnTo>
                    <a:pt x="96979" y="67418"/>
                  </a:lnTo>
                  <a:lnTo>
                    <a:pt x="98158" y="80145"/>
                  </a:lnTo>
                  <a:lnTo>
                    <a:pt x="98971" y="93050"/>
                  </a:lnTo>
                  <a:lnTo>
                    <a:pt x="99613" y="107046"/>
                  </a:lnTo>
                  <a:lnTo>
                    <a:pt x="100145" y="125596"/>
                  </a:lnTo>
                  <a:lnTo>
                    <a:pt x="100665" y="15461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6585520" y="4427978"/>
              <a:ext cx="118250" cy="323502"/>
            </a:xfrm>
            <a:custGeom>
              <a:avLst/>
              <a:gdLst/>
              <a:ahLst/>
              <a:cxnLst/>
              <a:rect l="0" t="0" r="0" b="0"/>
              <a:pathLst>
                <a:path w="118250" h="323502">
                  <a:moveTo>
                    <a:pt x="89547" y="225618"/>
                  </a:moveTo>
                  <a:lnTo>
                    <a:pt x="86479" y="216950"/>
                  </a:lnTo>
                  <a:lnTo>
                    <a:pt x="82417" y="209884"/>
                  </a:lnTo>
                  <a:lnTo>
                    <a:pt x="76928" y="203792"/>
                  </a:lnTo>
                  <a:lnTo>
                    <a:pt x="70341" y="198909"/>
                  </a:lnTo>
                  <a:lnTo>
                    <a:pt x="63192" y="195992"/>
                  </a:lnTo>
                  <a:lnTo>
                    <a:pt x="55849" y="195297"/>
                  </a:lnTo>
                  <a:lnTo>
                    <a:pt x="48489" y="196780"/>
                  </a:lnTo>
                  <a:lnTo>
                    <a:pt x="41179" y="200358"/>
                  </a:lnTo>
                  <a:lnTo>
                    <a:pt x="33941" y="205769"/>
                  </a:lnTo>
                  <a:lnTo>
                    <a:pt x="26929" y="212805"/>
                  </a:lnTo>
                  <a:lnTo>
                    <a:pt x="20441" y="221414"/>
                  </a:lnTo>
                  <a:lnTo>
                    <a:pt x="14597" y="231424"/>
                  </a:lnTo>
                  <a:lnTo>
                    <a:pt x="9520" y="242565"/>
                  </a:lnTo>
                  <a:lnTo>
                    <a:pt x="5407" y="254566"/>
                  </a:lnTo>
                  <a:lnTo>
                    <a:pt x="2280" y="267185"/>
                  </a:lnTo>
                  <a:lnTo>
                    <a:pt x="333" y="279912"/>
                  </a:lnTo>
                  <a:lnTo>
                    <a:pt x="0" y="291997"/>
                  </a:lnTo>
                  <a:lnTo>
                    <a:pt x="1374" y="303066"/>
                  </a:lnTo>
                  <a:lnTo>
                    <a:pt x="4415" y="312463"/>
                  </a:lnTo>
                  <a:lnTo>
                    <a:pt x="9123" y="319114"/>
                  </a:lnTo>
                  <a:lnTo>
                    <a:pt x="15322" y="322692"/>
                  </a:lnTo>
                  <a:lnTo>
                    <a:pt x="22566" y="323501"/>
                  </a:lnTo>
                  <a:lnTo>
                    <a:pt x="30259" y="322083"/>
                  </a:lnTo>
                  <a:lnTo>
                    <a:pt x="38019" y="318984"/>
                  </a:lnTo>
                  <a:lnTo>
                    <a:pt x="45685" y="314503"/>
                  </a:lnTo>
                  <a:lnTo>
                    <a:pt x="53212" y="308689"/>
                  </a:lnTo>
                  <a:lnTo>
                    <a:pt x="60603" y="301666"/>
                  </a:lnTo>
                  <a:lnTo>
                    <a:pt x="67719" y="293326"/>
                  </a:lnTo>
                  <a:lnTo>
                    <a:pt x="74278" y="283285"/>
                  </a:lnTo>
                  <a:lnTo>
                    <a:pt x="80170" y="271488"/>
                  </a:lnTo>
                  <a:lnTo>
                    <a:pt x="85280" y="258157"/>
                  </a:lnTo>
                  <a:lnTo>
                    <a:pt x="89414" y="243613"/>
                  </a:lnTo>
                  <a:lnTo>
                    <a:pt x="92570" y="228172"/>
                  </a:lnTo>
                  <a:lnTo>
                    <a:pt x="95045" y="212416"/>
                  </a:lnTo>
                  <a:lnTo>
                    <a:pt x="97330" y="197152"/>
                  </a:lnTo>
                  <a:lnTo>
                    <a:pt x="99720" y="182771"/>
                  </a:lnTo>
                  <a:lnTo>
                    <a:pt x="102158" y="168981"/>
                  </a:lnTo>
                  <a:lnTo>
                    <a:pt x="104343" y="155034"/>
                  </a:lnTo>
                  <a:lnTo>
                    <a:pt x="106114" y="140505"/>
                  </a:lnTo>
                  <a:lnTo>
                    <a:pt x="107624" y="125625"/>
                  </a:lnTo>
                  <a:lnTo>
                    <a:pt x="109246" y="111082"/>
                  </a:lnTo>
                  <a:lnTo>
                    <a:pt x="111183" y="97254"/>
                  </a:lnTo>
                  <a:lnTo>
                    <a:pt x="113316" y="84036"/>
                  </a:lnTo>
                  <a:lnTo>
                    <a:pt x="115293" y="71019"/>
                  </a:lnTo>
                  <a:lnTo>
                    <a:pt x="116915" y="57935"/>
                  </a:lnTo>
                  <a:lnTo>
                    <a:pt x="117987" y="44843"/>
                  </a:lnTo>
                  <a:lnTo>
                    <a:pt x="118249" y="32039"/>
                  </a:lnTo>
                  <a:lnTo>
                    <a:pt x="117619" y="19711"/>
                  </a:lnTo>
                  <a:lnTo>
                    <a:pt x="115379" y="8960"/>
                  </a:lnTo>
                  <a:lnTo>
                    <a:pt x="111127" y="2033"/>
                  </a:lnTo>
                  <a:lnTo>
                    <a:pt x="106110" y="0"/>
                  </a:lnTo>
                  <a:lnTo>
                    <a:pt x="101085" y="2373"/>
                  </a:lnTo>
                  <a:lnTo>
                    <a:pt x="96318" y="8196"/>
                  </a:lnTo>
                  <a:lnTo>
                    <a:pt x="92016" y="16883"/>
                  </a:lnTo>
                  <a:lnTo>
                    <a:pt x="88450" y="28315"/>
                  </a:lnTo>
                  <a:lnTo>
                    <a:pt x="85693" y="42202"/>
                  </a:lnTo>
                  <a:lnTo>
                    <a:pt x="83662" y="57924"/>
                  </a:lnTo>
                  <a:lnTo>
                    <a:pt x="82210" y="74699"/>
                  </a:lnTo>
                  <a:lnTo>
                    <a:pt x="81197" y="91989"/>
                  </a:lnTo>
                  <a:lnTo>
                    <a:pt x="80668" y="109667"/>
                  </a:lnTo>
                  <a:lnTo>
                    <a:pt x="80837" y="127902"/>
                  </a:lnTo>
                  <a:lnTo>
                    <a:pt x="81760" y="146753"/>
                  </a:lnTo>
                  <a:lnTo>
                    <a:pt x="83193" y="165836"/>
                  </a:lnTo>
                  <a:lnTo>
                    <a:pt x="84694" y="184429"/>
                  </a:lnTo>
                  <a:lnTo>
                    <a:pt x="86001" y="202156"/>
                  </a:lnTo>
                  <a:lnTo>
                    <a:pt x="87201" y="218823"/>
                  </a:lnTo>
                  <a:lnTo>
                    <a:pt x="88612" y="234251"/>
                  </a:lnTo>
                  <a:lnTo>
                    <a:pt x="90409" y="248470"/>
                  </a:lnTo>
                  <a:lnTo>
                    <a:pt x="92456" y="261412"/>
                  </a:lnTo>
                  <a:lnTo>
                    <a:pt x="94592" y="274188"/>
                  </a:lnTo>
                  <a:lnTo>
                    <a:pt x="97006" y="289038"/>
                  </a:lnTo>
                  <a:lnTo>
                    <a:pt x="100075" y="30984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6938405" y="4421969"/>
              <a:ext cx="10404" cy="294799"/>
            </a:xfrm>
            <a:custGeom>
              <a:avLst/>
              <a:gdLst/>
              <a:ahLst/>
              <a:cxnLst/>
              <a:rect l="0" t="0" r="0" b="0"/>
              <a:pathLst>
                <a:path w="10404" h="294799">
                  <a:moveTo>
                    <a:pt x="10403" y="0"/>
                  </a:moveTo>
                  <a:lnTo>
                    <a:pt x="7536" y="8935"/>
                  </a:lnTo>
                  <a:lnTo>
                    <a:pt x="5395" y="18562"/>
                  </a:lnTo>
                  <a:lnTo>
                    <a:pt x="3792" y="29854"/>
                  </a:lnTo>
                  <a:lnTo>
                    <a:pt x="2612" y="42695"/>
                  </a:lnTo>
                  <a:lnTo>
                    <a:pt x="1763" y="56822"/>
                  </a:lnTo>
                  <a:lnTo>
                    <a:pt x="1165" y="71952"/>
                  </a:lnTo>
                  <a:lnTo>
                    <a:pt x="751" y="87986"/>
                  </a:lnTo>
                  <a:lnTo>
                    <a:pt x="466" y="105022"/>
                  </a:lnTo>
                  <a:lnTo>
                    <a:pt x="273" y="123023"/>
                  </a:lnTo>
                  <a:lnTo>
                    <a:pt x="142" y="141516"/>
                  </a:lnTo>
                  <a:lnTo>
                    <a:pt x="54" y="159701"/>
                  </a:lnTo>
                  <a:lnTo>
                    <a:pt x="0" y="177151"/>
                  </a:lnTo>
                  <a:lnTo>
                    <a:pt x="132" y="193631"/>
                  </a:lnTo>
                  <a:lnTo>
                    <a:pt x="753" y="208932"/>
                  </a:lnTo>
                  <a:lnTo>
                    <a:pt x="1984" y="223071"/>
                  </a:lnTo>
                  <a:lnTo>
                    <a:pt x="3634" y="236157"/>
                  </a:lnTo>
                  <a:lnTo>
                    <a:pt x="5451" y="249789"/>
                  </a:lnTo>
                  <a:lnTo>
                    <a:pt x="7598" y="267402"/>
                  </a:lnTo>
                  <a:lnTo>
                    <a:pt x="10403" y="29479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6790880" y="4579896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51411" y="0"/>
                  </a:lnTo>
                  <a:lnTo>
                    <a:pt x="239642" y="0"/>
                  </a:lnTo>
                  <a:lnTo>
                    <a:pt x="226747" y="0"/>
                  </a:lnTo>
                  <a:lnTo>
                    <a:pt x="212725" y="0"/>
                  </a:lnTo>
                  <a:lnTo>
                    <a:pt x="197750" y="0"/>
                  </a:lnTo>
                  <a:lnTo>
                    <a:pt x="182032" y="5"/>
                  </a:lnTo>
                  <a:lnTo>
                    <a:pt x="165929" y="177"/>
                  </a:lnTo>
                  <a:lnTo>
                    <a:pt x="149905" y="825"/>
                  </a:lnTo>
                  <a:lnTo>
                    <a:pt x="134212" y="2078"/>
                  </a:lnTo>
                  <a:lnTo>
                    <a:pt x="119067" y="3905"/>
                  </a:lnTo>
                  <a:lnTo>
                    <a:pt x="104737" y="6201"/>
                  </a:lnTo>
                  <a:lnTo>
                    <a:pt x="91283" y="8858"/>
                  </a:lnTo>
                  <a:lnTo>
                    <a:pt x="78602" y="11776"/>
                  </a:lnTo>
                  <a:lnTo>
                    <a:pt x="66538" y="14880"/>
                  </a:lnTo>
                  <a:lnTo>
                    <a:pt x="54945" y="18109"/>
                  </a:lnTo>
                  <a:lnTo>
                    <a:pt x="43955" y="21272"/>
                  </a:lnTo>
                  <a:lnTo>
                    <a:pt x="32791" y="24351"/>
                  </a:lnTo>
                  <a:lnTo>
                    <a:pt x="19353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6980394" y="4632538"/>
              <a:ext cx="84229" cy="112687"/>
            </a:xfrm>
            <a:custGeom>
              <a:avLst/>
              <a:gdLst/>
              <a:ahLst/>
              <a:cxnLst/>
              <a:rect l="0" t="0" r="0" b="0"/>
              <a:pathLst>
                <a:path w="84229" h="112687">
                  <a:moveTo>
                    <a:pt x="0" y="42115"/>
                  </a:moveTo>
                  <a:lnTo>
                    <a:pt x="67" y="53783"/>
                  </a:lnTo>
                  <a:lnTo>
                    <a:pt x="707" y="64271"/>
                  </a:lnTo>
                  <a:lnTo>
                    <a:pt x="2003" y="74573"/>
                  </a:lnTo>
                  <a:lnTo>
                    <a:pt x="3864" y="84874"/>
                  </a:lnTo>
                  <a:lnTo>
                    <a:pt x="6180" y="95218"/>
                  </a:lnTo>
                  <a:lnTo>
                    <a:pt x="8828" y="105515"/>
                  </a:lnTo>
                  <a:lnTo>
                    <a:pt x="11111" y="112518"/>
                  </a:lnTo>
                  <a:lnTo>
                    <a:pt x="12048" y="112686"/>
                  </a:lnTo>
                  <a:lnTo>
                    <a:pt x="11599" y="108095"/>
                  </a:lnTo>
                  <a:lnTo>
                    <a:pt x="10128" y="100844"/>
                  </a:lnTo>
                  <a:lnTo>
                    <a:pt x="8299" y="92146"/>
                  </a:lnTo>
                  <a:lnTo>
                    <a:pt x="6961" y="82662"/>
                  </a:lnTo>
                  <a:lnTo>
                    <a:pt x="6539" y="72741"/>
                  </a:lnTo>
                  <a:lnTo>
                    <a:pt x="7235" y="62574"/>
                  </a:lnTo>
                  <a:lnTo>
                    <a:pt x="9218" y="52266"/>
                  </a:lnTo>
                  <a:lnTo>
                    <a:pt x="12455" y="41887"/>
                  </a:lnTo>
                  <a:lnTo>
                    <a:pt x="17238" y="31962"/>
                  </a:lnTo>
                  <a:lnTo>
                    <a:pt x="24253" y="23434"/>
                  </a:lnTo>
                  <a:lnTo>
                    <a:pt x="33653" y="16699"/>
                  </a:lnTo>
                  <a:lnTo>
                    <a:pt x="44402" y="11659"/>
                  </a:lnTo>
                  <a:lnTo>
                    <a:pt x="55595" y="7482"/>
                  </a:lnTo>
                  <a:lnTo>
                    <a:pt x="68217" y="380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Freeform 290"/>
            <p:cNvSpPr/>
            <p:nvPr/>
          </p:nvSpPr>
          <p:spPr>
            <a:xfrm>
              <a:off x="7088284" y="4617230"/>
              <a:ext cx="92152" cy="122390"/>
            </a:xfrm>
            <a:custGeom>
              <a:avLst/>
              <a:gdLst/>
              <a:ahLst/>
              <a:cxnLst/>
              <a:rect l="0" t="0" r="0" b="0"/>
              <a:pathLst>
                <a:path w="92152" h="122390">
                  <a:moveTo>
                    <a:pt x="71094" y="67951"/>
                  </a:moveTo>
                  <a:lnTo>
                    <a:pt x="68160" y="59082"/>
                  </a:lnTo>
                  <a:lnTo>
                    <a:pt x="65378" y="50095"/>
                  </a:lnTo>
                  <a:lnTo>
                    <a:pt x="62469" y="40114"/>
                  </a:lnTo>
                  <a:lnTo>
                    <a:pt x="59084" y="29652"/>
                  </a:lnTo>
                  <a:lnTo>
                    <a:pt x="54622" y="19786"/>
                  </a:lnTo>
                  <a:lnTo>
                    <a:pt x="48856" y="11105"/>
                  </a:lnTo>
                  <a:lnTo>
                    <a:pt x="42039" y="4335"/>
                  </a:lnTo>
                  <a:lnTo>
                    <a:pt x="34703" y="537"/>
                  </a:lnTo>
                  <a:lnTo>
                    <a:pt x="27225" y="0"/>
                  </a:lnTo>
                  <a:lnTo>
                    <a:pt x="20105" y="2543"/>
                  </a:lnTo>
                  <a:lnTo>
                    <a:pt x="14018" y="7888"/>
                  </a:lnTo>
                  <a:lnTo>
                    <a:pt x="9226" y="15588"/>
                  </a:lnTo>
                  <a:lnTo>
                    <a:pt x="5657" y="25126"/>
                  </a:lnTo>
                  <a:lnTo>
                    <a:pt x="3088" y="36026"/>
                  </a:lnTo>
                  <a:lnTo>
                    <a:pt x="1287" y="47904"/>
                  </a:lnTo>
                  <a:lnTo>
                    <a:pt x="208" y="60468"/>
                  </a:lnTo>
                  <a:lnTo>
                    <a:pt x="0" y="73507"/>
                  </a:lnTo>
                  <a:lnTo>
                    <a:pt x="680" y="86848"/>
                  </a:lnTo>
                  <a:lnTo>
                    <a:pt x="2457" y="99568"/>
                  </a:lnTo>
                  <a:lnTo>
                    <a:pt x="5786" y="110060"/>
                  </a:lnTo>
                  <a:lnTo>
                    <a:pt x="10760" y="117614"/>
                  </a:lnTo>
                  <a:lnTo>
                    <a:pt x="16865" y="121870"/>
                  </a:lnTo>
                  <a:lnTo>
                    <a:pt x="23186" y="122389"/>
                  </a:lnTo>
                  <a:lnTo>
                    <a:pt x="29172" y="119332"/>
                  </a:lnTo>
                  <a:lnTo>
                    <a:pt x="34645" y="113433"/>
                  </a:lnTo>
                  <a:lnTo>
                    <a:pt x="39621" y="105681"/>
                  </a:lnTo>
                  <a:lnTo>
                    <a:pt x="44193" y="96887"/>
                  </a:lnTo>
                  <a:lnTo>
                    <a:pt x="48682" y="90026"/>
                  </a:lnTo>
                  <a:lnTo>
                    <a:pt x="52991" y="88490"/>
                  </a:lnTo>
                  <a:lnTo>
                    <a:pt x="56569" y="91398"/>
                  </a:lnTo>
                  <a:lnTo>
                    <a:pt x="59670" y="97181"/>
                  </a:lnTo>
                  <a:lnTo>
                    <a:pt x="62860" y="104074"/>
                  </a:lnTo>
                  <a:lnTo>
                    <a:pt x="67300" y="110666"/>
                  </a:lnTo>
                  <a:lnTo>
                    <a:pt x="75629" y="116384"/>
                  </a:lnTo>
                  <a:lnTo>
                    <a:pt x="92151" y="12059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7176978" y="4594509"/>
              <a:ext cx="98215" cy="132787"/>
            </a:xfrm>
            <a:custGeom>
              <a:avLst/>
              <a:gdLst/>
              <a:ahLst/>
              <a:cxnLst/>
              <a:rect l="0" t="0" r="0" b="0"/>
              <a:pathLst>
                <a:path w="98215" h="132787">
                  <a:moveTo>
                    <a:pt x="3457" y="6444"/>
                  </a:moveTo>
                  <a:lnTo>
                    <a:pt x="3524" y="20979"/>
                  </a:lnTo>
                  <a:lnTo>
                    <a:pt x="4164" y="33610"/>
                  </a:lnTo>
                  <a:lnTo>
                    <a:pt x="5455" y="45524"/>
                  </a:lnTo>
                  <a:lnTo>
                    <a:pt x="7143" y="57351"/>
                  </a:lnTo>
                  <a:lnTo>
                    <a:pt x="8811" y="69840"/>
                  </a:lnTo>
                  <a:lnTo>
                    <a:pt x="10220" y="83297"/>
                  </a:lnTo>
                  <a:lnTo>
                    <a:pt x="11125" y="96367"/>
                  </a:lnTo>
                  <a:lnTo>
                    <a:pt x="10590" y="105004"/>
                  </a:lnTo>
                  <a:lnTo>
                    <a:pt x="8286" y="106519"/>
                  </a:lnTo>
                  <a:lnTo>
                    <a:pt x="5380" y="102117"/>
                  </a:lnTo>
                  <a:lnTo>
                    <a:pt x="2636" y="93494"/>
                  </a:lnTo>
                  <a:lnTo>
                    <a:pt x="749" y="81965"/>
                  </a:lnTo>
                  <a:lnTo>
                    <a:pt x="0" y="68475"/>
                  </a:lnTo>
                  <a:lnTo>
                    <a:pt x="497" y="54156"/>
                  </a:lnTo>
                  <a:lnTo>
                    <a:pt x="2360" y="40367"/>
                  </a:lnTo>
                  <a:lnTo>
                    <a:pt x="5511" y="27806"/>
                  </a:lnTo>
                  <a:lnTo>
                    <a:pt x="9901" y="17064"/>
                  </a:lnTo>
                  <a:lnTo>
                    <a:pt x="15588" y="8892"/>
                  </a:lnTo>
                  <a:lnTo>
                    <a:pt x="22480" y="3438"/>
                  </a:lnTo>
                  <a:lnTo>
                    <a:pt x="30207" y="536"/>
                  </a:lnTo>
                  <a:lnTo>
                    <a:pt x="38233" y="0"/>
                  </a:lnTo>
                  <a:lnTo>
                    <a:pt x="46215" y="1489"/>
                  </a:lnTo>
                  <a:lnTo>
                    <a:pt x="53861" y="4736"/>
                  </a:lnTo>
                  <a:lnTo>
                    <a:pt x="60843" y="9646"/>
                  </a:lnTo>
                  <a:lnTo>
                    <a:pt x="67054" y="16017"/>
                  </a:lnTo>
                  <a:lnTo>
                    <a:pt x="72563" y="23564"/>
                  </a:lnTo>
                  <a:lnTo>
                    <a:pt x="77506" y="31998"/>
                  </a:lnTo>
                  <a:lnTo>
                    <a:pt x="82016" y="41083"/>
                  </a:lnTo>
                  <a:lnTo>
                    <a:pt x="86047" y="50793"/>
                  </a:lnTo>
                  <a:lnTo>
                    <a:pt x="89383" y="61297"/>
                  </a:lnTo>
                  <a:lnTo>
                    <a:pt x="91962" y="72609"/>
                  </a:lnTo>
                  <a:lnTo>
                    <a:pt x="93868" y="84211"/>
                  </a:lnTo>
                  <a:lnTo>
                    <a:pt x="95437" y="96375"/>
                  </a:lnTo>
                  <a:lnTo>
                    <a:pt x="96807" y="111285"/>
                  </a:lnTo>
                  <a:lnTo>
                    <a:pt x="98214" y="13278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7285720" y="4579896"/>
              <a:ext cx="94880" cy="169951"/>
            </a:xfrm>
            <a:custGeom>
              <a:avLst/>
              <a:gdLst/>
              <a:ahLst/>
              <a:cxnLst/>
              <a:rect l="0" t="0" r="0" b="0"/>
              <a:pathLst>
                <a:path w="94880" h="169951">
                  <a:moveTo>
                    <a:pt x="94756" y="0"/>
                  </a:moveTo>
                  <a:lnTo>
                    <a:pt x="83156" y="134"/>
                  </a:lnTo>
                  <a:lnTo>
                    <a:pt x="73307" y="1415"/>
                  </a:lnTo>
                  <a:lnTo>
                    <a:pt x="64302" y="4007"/>
                  </a:lnTo>
                  <a:lnTo>
                    <a:pt x="55859" y="7727"/>
                  </a:lnTo>
                  <a:lnTo>
                    <a:pt x="47833" y="12360"/>
                  </a:lnTo>
                  <a:lnTo>
                    <a:pt x="40128" y="17693"/>
                  </a:lnTo>
                  <a:lnTo>
                    <a:pt x="33316" y="23540"/>
                  </a:lnTo>
                  <a:lnTo>
                    <a:pt x="28558" y="29754"/>
                  </a:lnTo>
                  <a:lnTo>
                    <a:pt x="26332" y="36221"/>
                  </a:lnTo>
                  <a:lnTo>
                    <a:pt x="26635" y="42696"/>
                  </a:lnTo>
                  <a:lnTo>
                    <a:pt x="29348" y="48816"/>
                  </a:lnTo>
                  <a:lnTo>
                    <a:pt x="34137" y="54414"/>
                  </a:lnTo>
                  <a:lnTo>
                    <a:pt x="40570" y="59495"/>
                  </a:lnTo>
                  <a:lnTo>
                    <a:pt x="48236" y="64141"/>
                  </a:lnTo>
                  <a:lnTo>
                    <a:pt x="56779" y="68462"/>
                  </a:lnTo>
                  <a:lnTo>
                    <a:pt x="65611" y="72875"/>
                  </a:lnTo>
                  <a:lnTo>
                    <a:pt x="73927" y="78064"/>
                  </a:lnTo>
                  <a:lnTo>
                    <a:pt x="81321" y="84340"/>
                  </a:lnTo>
                  <a:lnTo>
                    <a:pt x="87436" y="91677"/>
                  </a:lnTo>
                  <a:lnTo>
                    <a:pt x="91796" y="99898"/>
                  </a:lnTo>
                  <a:lnTo>
                    <a:pt x="94309" y="108795"/>
                  </a:lnTo>
                  <a:lnTo>
                    <a:pt x="94879" y="118022"/>
                  </a:lnTo>
                  <a:lnTo>
                    <a:pt x="93224" y="127128"/>
                  </a:lnTo>
                  <a:lnTo>
                    <a:pt x="89412" y="135871"/>
                  </a:lnTo>
                  <a:lnTo>
                    <a:pt x="83768" y="144045"/>
                  </a:lnTo>
                  <a:lnTo>
                    <a:pt x="76701" y="151389"/>
                  </a:lnTo>
                  <a:lnTo>
                    <a:pt x="68583" y="157837"/>
                  </a:lnTo>
                  <a:lnTo>
                    <a:pt x="59712" y="163168"/>
                  </a:lnTo>
                  <a:lnTo>
                    <a:pt x="50312" y="166926"/>
                  </a:lnTo>
                  <a:lnTo>
                    <a:pt x="40562" y="169014"/>
                  </a:lnTo>
                  <a:lnTo>
                    <a:pt x="31032" y="169786"/>
                  </a:lnTo>
                  <a:lnTo>
                    <a:pt x="21761" y="169950"/>
                  </a:lnTo>
                  <a:lnTo>
                    <a:pt x="11938" y="16951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7433119" y="4611238"/>
              <a:ext cx="100633" cy="265318"/>
            </a:xfrm>
            <a:custGeom>
              <a:avLst/>
              <a:gdLst/>
              <a:ahLst/>
              <a:cxnLst/>
              <a:rect l="0" t="0" r="0" b="0"/>
              <a:pathLst>
                <a:path w="100633" h="265318">
                  <a:moveTo>
                    <a:pt x="10528" y="84471"/>
                  </a:moveTo>
                  <a:lnTo>
                    <a:pt x="13395" y="99074"/>
                  </a:lnTo>
                  <a:lnTo>
                    <a:pt x="15538" y="112345"/>
                  </a:lnTo>
                  <a:lnTo>
                    <a:pt x="17145" y="125551"/>
                  </a:lnTo>
                  <a:lnTo>
                    <a:pt x="18499" y="139065"/>
                  </a:lnTo>
                  <a:lnTo>
                    <a:pt x="19995" y="153222"/>
                  </a:lnTo>
                  <a:lnTo>
                    <a:pt x="21841" y="168124"/>
                  </a:lnTo>
                  <a:lnTo>
                    <a:pt x="23908" y="183543"/>
                  </a:lnTo>
                  <a:lnTo>
                    <a:pt x="25840" y="199040"/>
                  </a:lnTo>
                  <a:lnTo>
                    <a:pt x="27441" y="214347"/>
                  </a:lnTo>
                  <a:lnTo>
                    <a:pt x="28837" y="229217"/>
                  </a:lnTo>
                  <a:lnTo>
                    <a:pt x="30382" y="243355"/>
                  </a:lnTo>
                  <a:lnTo>
                    <a:pt x="32245" y="256572"/>
                  </a:lnTo>
                  <a:lnTo>
                    <a:pt x="33499" y="265220"/>
                  </a:lnTo>
                  <a:lnTo>
                    <a:pt x="33067" y="265317"/>
                  </a:lnTo>
                  <a:lnTo>
                    <a:pt x="31484" y="259166"/>
                  </a:lnTo>
                  <a:lnTo>
                    <a:pt x="29382" y="249044"/>
                  </a:lnTo>
                  <a:lnTo>
                    <a:pt x="27327" y="236369"/>
                  </a:lnTo>
                  <a:lnTo>
                    <a:pt x="25596" y="222034"/>
                  </a:lnTo>
                  <a:lnTo>
                    <a:pt x="24090" y="206612"/>
                  </a:lnTo>
                  <a:lnTo>
                    <a:pt x="22462" y="190472"/>
                  </a:lnTo>
                  <a:lnTo>
                    <a:pt x="20509" y="173864"/>
                  </a:lnTo>
                  <a:lnTo>
                    <a:pt x="18195" y="157112"/>
                  </a:lnTo>
                  <a:lnTo>
                    <a:pt x="15562" y="140626"/>
                  </a:lnTo>
                  <a:lnTo>
                    <a:pt x="12681" y="124607"/>
                  </a:lnTo>
                  <a:lnTo>
                    <a:pt x="9780" y="109068"/>
                  </a:lnTo>
                  <a:lnTo>
                    <a:pt x="7218" y="93939"/>
                  </a:lnTo>
                  <a:lnTo>
                    <a:pt x="5175" y="79133"/>
                  </a:lnTo>
                  <a:lnTo>
                    <a:pt x="3975" y="64731"/>
                  </a:lnTo>
                  <a:lnTo>
                    <a:pt x="4152" y="50973"/>
                  </a:lnTo>
                  <a:lnTo>
                    <a:pt x="5878" y="37949"/>
                  </a:lnTo>
                  <a:lnTo>
                    <a:pt x="9325" y="26085"/>
                  </a:lnTo>
                  <a:lnTo>
                    <a:pt x="14838" y="16174"/>
                  </a:lnTo>
                  <a:lnTo>
                    <a:pt x="22391" y="8484"/>
                  </a:lnTo>
                  <a:lnTo>
                    <a:pt x="31360" y="3135"/>
                  </a:lnTo>
                  <a:lnTo>
                    <a:pt x="40748" y="353"/>
                  </a:lnTo>
                  <a:lnTo>
                    <a:pt x="49948" y="0"/>
                  </a:lnTo>
                  <a:lnTo>
                    <a:pt x="58899" y="1676"/>
                  </a:lnTo>
                  <a:lnTo>
                    <a:pt x="67896" y="4918"/>
                  </a:lnTo>
                  <a:lnTo>
                    <a:pt x="77115" y="9322"/>
                  </a:lnTo>
                  <a:lnTo>
                    <a:pt x="85949" y="14884"/>
                  </a:lnTo>
                  <a:lnTo>
                    <a:pt x="93144" y="21972"/>
                  </a:lnTo>
                  <a:lnTo>
                    <a:pt x="98122" y="30658"/>
                  </a:lnTo>
                  <a:lnTo>
                    <a:pt x="100632" y="40422"/>
                  </a:lnTo>
                  <a:lnTo>
                    <a:pt x="100422" y="50361"/>
                  </a:lnTo>
                  <a:lnTo>
                    <a:pt x="97646" y="59933"/>
                  </a:lnTo>
                  <a:lnTo>
                    <a:pt x="92731" y="68969"/>
                  </a:lnTo>
                  <a:lnTo>
                    <a:pt x="86170" y="77490"/>
                  </a:lnTo>
                  <a:lnTo>
                    <a:pt x="78391" y="85580"/>
                  </a:lnTo>
                  <a:lnTo>
                    <a:pt x="69580" y="93014"/>
                  </a:lnTo>
                  <a:lnTo>
                    <a:pt x="59691" y="99261"/>
                  </a:lnTo>
                  <a:lnTo>
                    <a:pt x="48800" y="104133"/>
                  </a:lnTo>
                  <a:lnTo>
                    <a:pt x="37680" y="107753"/>
                  </a:lnTo>
                  <a:lnTo>
                    <a:pt x="26639" y="110742"/>
                  </a:lnTo>
                  <a:lnTo>
                    <a:pt x="14707" y="113360"/>
                  </a:lnTo>
                  <a:lnTo>
                    <a:pt x="0" y="11605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7567290" y="4632538"/>
              <a:ext cx="86929" cy="105943"/>
            </a:xfrm>
            <a:custGeom>
              <a:avLst/>
              <a:gdLst/>
              <a:ahLst/>
              <a:cxnLst/>
              <a:rect l="0" t="0" r="0" b="0"/>
              <a:pathLst>
                <a:path w="86929" h="105943">
                  <a:moveTo>
                    <a:pt x="86928" y="0"/>
                  </a:moveTo>
                  <a:lnTo>
                    <a:pt x="75259" y="135"/>
                  </a:lnTo>
                  <a:lnTo>
                    <a:pt x="64771" y="1415"/>
                  </a:lnTo>
                  <a:lnTo>
                    <a:pt x="54474" y="4008"/>
                  </a:lnTo>
                  <a:lnTo>
                    <a:pt x="44345" y="7727"/>
                  </a:lnTo>
                  <a:lnTo>
                    <a:pt x="34650" y="12360"/>
                  </a:lnTo>
                  <a:lnTo>
                    <a:pt x="25523" y="17702"/>
                  </a:lnTo>
                  <a:lnTo>
                    <a:pt x="17265" y="23896"/>
                  </a:lnTo>
                  <a:lnTo>
                    <a:pt x="10400" y="31406"/>
                  </a:lnTo>
                  <a:lnTo>
                    <a:pt x="5092" y="40379"/>
                  </a:lnTo>
                  <a:lnTo>
                    <a:pt x="1512" y="50505"/>
                  </a:lnTo>
                  <a:lnTo>
                    <a:pt x="0" y="61219"/>
                  </a:lnTo>
                  <a:lnTo>
                    <a:pt x="549" y="72115"/>
                  </a:lnTo>
                  <a:lnTo>
                    <a:pt x="3188" y="82513"/>
                  </a:lnTo>
                  <a:lnTo>
                    <a:pt x="8149" y="91424"/>
                  </a:lnTo>
                  <a:lnTo>
                    <a:pt x="15327" y="98436"/>
                  </a:lnTo>
                  <a:lnTo>
                    <a:pt x="24044" y="103327"/>
                  </a:lnTo>
                  <a:lnTo>
                    <a:pt x="33262" y="105801"/>
                  </a:lnTo>
                  <a:lnTo>
                    <a:pt x="42339" y="105942"/>
                  </a:lnTo>
                  <a:lnTo>
                    <a:pt x="50869" y="103955"/>
                  </a:lnTo>
                  <a:lnTo>
                    <a:pt x="58518" y="99972"/>
                  </a:lnTo>
                  <a:lnTo>
                    <a:pt x="65210" y="94257"/>
                  </a:lnTo>
                  <a:lnTo>
                    <a:pt x="70888" y="87001"/>
                  </a:lnTo>
                  <a:lnTo>
                    <a:pt x="75421" y="78237"/>
                  </a:lnTo>
                  <a:lnTo>
                    <a:pt x="78836" y="68130"/>
                  </a:lnTo>
                  <a:lnTo>
                    <a:pt x="80979" y="57261"/>
                  </a:lnTo>
                  <a:lnTo>
                    <a:pt x="81447" y="46506"/>
                  </a:lnTo>
                  <a:lnTo>
                    <a:pt x="80111" y="36356"/>
                  </a:lnTo>
                  <a:lnTo>
                    <a:pt x="76905" y="26773"/>
                  </a:lnTo>
                  <a:lnTo>
                    <a:pt x="69777" y="18030"/>
                  </a:lnTo>
                  <a:lnTo>
                    <a:pt x="55342" y="1052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7696331" y="4628828"/>
              <a:ext cx="94758" cy="109355"/>
            </a:xfrm>
            <a:custGeom>
              <a:avLst/>
              <a:gdLst/>
              <a:ahLst/>
              <a:cxnLst/>
              <a:rect l="0" t="0" r="0" b="0"/>
              <a:pathLst>
                <a:path w="94758" h="109355">
                  <a:moveTo>
                    <a:pt x="0" y="56353"/>
                  </a:moveTo>
                  <a:lnTo>
                    <a:pt x="5801" y="62287"/>
                  </a:lnTo>
                  <a:lnTo>
                    <a:pt x="10725" y="68492"/>
                  </a:lnTo>
                  <a:lnTo>
                    <a:pt x="15227" y="75588"/>
                  </a:lnTo>
                  <a:lnTo>
                    <a:pt x="19449" y="83528"/>
                  </a:lnTo>
                  <a:lnTo>
                    <a:pt x="23462" y="92175"/>
                  </a:lnTo>
                  <a:lnTo>
                    <a:pt x="27299" y="101294"/>
                  </a:lnTo>
                  <a:lnTo>
                    <a:pt x="30157" y="108096"/>
                  </a:lnTo>
                  <a:lnTo>
                    <a:pt x="31027" y="109354"/>
                  </a:lnTo>
                  <a:lnTo>
                    <a:pt x="30293" y="106289"/>
                  </a:lnTo>
                  <a:lnTo>
                    <a:pt x="28519" y="100467"/>
                  </a:lnTo>
                  <a:lnTo>
                    <a:pt x="26102" y="92931"/>
                  </a:lnTo>
                  <a:lnTo>
                    <a:pt x="23299" y="84323"/>
                  </a:lnTo>
                  <a:lnTo>
                    <a:pt x="20752" y="75036"/>
                  </a:lnTo>
                  <a:lnTo>
                    <a:pt x="19476" y="65317"/>
                  </a:lnTo>
                  <a:lnTo>
                    <a:pt x="19913" y="55324"/>
                  </a:lnTo>
                  <a:lnTo>
                    <a:pt x="22004" y="45317"/>
                  </a:lnTo>
                  <a:lnTo>
                    <a:pt x="25464" y="35668"/>
                  </a:lnTo>
                  <a:lnTo>
                    <a:pt x="29984" y="26554"/>
                  </a:lnTo>
                  <a:lnTo>
                    <a:pt x="35611" y="18298"/>
                  </a:lnTo>
                  <a:lnTo>
                    <a:pt x="42735" y="11429"/>
                  </a:lnTo>
                  <a:lnTo>
                    <a:pt x="51431" y="6113"/>
                  </a:lnTo>
                  <a:lnTo>
                    <a:pt x="60903" y="2376"/>
                  </a:lnTo>
                  <a:lnTo>
                    <a:pt x="70576" y="35"/>
                  </a:lnTo>
                  <a:lnTo>
                    <a:pt x="81302" y="0"/>
                  </a:lnTo>
                  <a:lnTo>
                    <a:pt x="94757" y="371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Freeform 296"/>
            <p:cNvSpPr/>
            <p:nvPr/>
          </p:nvSpPr>
          <p:spPr>
            <a:xfrm>
              <a:off x="7886898" y="4443026"/>
              <a:ext cx="9476" cy="347441"/>
            </a:xfrm>
            <a:custGeom>
              <a:avLst/>
              <a:gdLst/>
              <a:ahLst/>
              <a:cxnLst/>
              <a:rect l="0" t="0" r="0" b="0"/>
              <a:pathLst>
                <a:path w="9476" h="347441">
                  <a:moveTo>
                    <a:pt x="9475" y="0"/>
                  </a:moveTo>
                  <a:lnTo>
                    <a:pt x="6608" y="14736"/>
                  </a:lnTo>
                  <a:lnTo>
                    <a:pt x="4466" y="29287"/>
                  </a:lnTo>
                  <a:lnTo>
                    <a:pt x="2864" y="45082"/>
                  </a:lnTo>
                  <a:lnTo>
                    <a:pt x="1683" y="62143"/>
                  </a:lnTo>
                  <a:lnTo>
                    <a:pt x="835" y="80285"/>
                  </a:lnTo>
                  <a:lnTo>
                    <a:pt x="241" y="99262"/>
                  </a:lnTo>
                  <a:lnTo>
                    <a:pt x="0" y="118530"/>
                  </a:lnTo>
                  <a:lnTo>
                    <a:pt x="364" y="137296"/>
                  </a:lnTo>
                  <a:lnTo>
                    <a:pt x="1419" y="155178"/>
                  </a:lnTo>
                  <a:lnTo>
                    <a:pt x="2941" y="172470"/>
                  </a:lnTo>
                  <a:lnTo>
                    <a:pt x="4502" y="189921"/>
                  </a:lnTo>
                  <a:lnTo>
                    <a:pt x="5845" y="207955"/>
                  </a:lnTo>
                  <a:lnTo>
                    <a:pt x="6897" y="226340"/>
                  </a:lnTo>
                  <a:lnTo>
                    <a:pt x="7679" y="244391"/>
                  </a:lnTo>
                  <a:lnTo>
                    <a:pt x="8238" y="261714"/>
                  </a:lnTo>
                  <a:lnTo>
                    <a:pt x="8633" y="278035"/>
                  </a:lnTo>
                  <a:lnTo>
                    <a:pt x="8947" y="294853"/>
                  </a:lnTo>
                  <a:lnTo>
                    <a:pt x="9213" y="315876"/>
                  </a:lnTo>
                  <a:lnTo>
                    <a:pt x="9475" y="34744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Freeform 297"/>
            <p:cNvSpPr/>
            <p:nvPr/>
          </p:nvSpPr>
          <p:spPr>
            <a:xfrm>
              <a:off x="7696331" y="4548311"/>
              <a:ext cx="273743" cy="52643"/>
            </a:xfrm>
            <a:custGeom>
              <a:avLst/>
              <a:gdLst/>
              <a:ahLst/>
              <a:cxnLst/>
              <a:rect l="0" t="0" r="0" b="0"/>
              <a:pathLst>
                <a:path w="273743" h="52643">
                  <a:moveTo>
                    <a:pt x="273742" y="52642"/>
                  </a:moveTo>
                  <a:lnTo>
                    <a:pt x="264873" y="46841"/>
                  </a:lnTo>
                  <a:lnTo>
                    <a:pt x="255885" y="41917"/>
                  </a:lnTo>
                  <a:lnTo>
                    <a:pt x="245891" y="37415"/>
                  </a:lnTo>
                  <a:lnTo>
                    <a:pt x="234911" y="33194"/>
                  </a:lnTo>
                  <a:lnTo>
                    <a:pt x="223099" y="29180"/>
                  </a:lnTo>
                  <a:lnTo>
                    <a:pt x="210635" y="25319"/>
                  </a:lnTo>
                  <a:lnTo>
                    <a:pt x="197525" y="21566"/>
                  </a:lnTo>
                  <a:lnTo>
                    <a:pt x="183596" y="17891"/>
                  </a:lnTo>
                  <a:lnTo>
                    <a:pt x="168821" y="14274"/>
                  </a:lnTo>
                  <a:lnTo>
                    <a:pt x="153307" y="10861"/>
                  </a:lnTo>
                  <a:lnTo>
                    <a:pt x="137209" y="7948"/>
                  </a:lnTo>
                  <a:lnTo>
                    <a:pt x="120678" y="5657"/>
                  </a:lnTo>
                  <a:lnTo>
                    <a:pt x="104001" y="3951"/>
                  </a:lnTo>
                  <a:lnTo>
                    <a:pt x="87579" y="2722"/>
                  </a:lnTo>
                  <a:lnTo>
                    <a:pt x="71620" y="1858"/>
                  </a:lnTo>
                  <a:lnTo>
                    <a:pt x="56555" y="1259"/>
                  </a:lnTo>
                  <a:lnTo>
                    <a:pt x="41526" y="784"/>
                  </a:lnTo>
                  <a:lnTo>
                    <a:pt x="24100" y="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7933988" y="4670087"/>
              <a:ext cx="172956" cy="116829"/>
            </a:xfrm>
            <a:custGeom>
              <a:avLst/>
              <a:gdLst/>
              <a:ahLst/>
              <a:cxnLst/>
              <a:rect l="0" t="0" r="0" b="0"/>
              <a:pathLst>
                <a:path w="172956" h="116829">
                  <a:moveTo>
                    <a:pt x="88727" y="25622"/>
                  </a:moveTo>
                  <a:lnTo>
                    <a:pt x="85593" y="17023"/>
                  </a:lnTo>
                  <a:lnTo>
                    <a:pt x="80890" y="10596"/>
                  </a:lnTo>
                  <a:lnTo>
                    <a:pt x="74104" y="5792"/>
                  </a:lnTo>
                  <a:lnTo>
                    <a:pt x="65658" y="2423"/>
                  </a:lnTo>
                  <a:lnTo>
                    <a:pt x="56191" y="525"/>
                  </a:lnTo>
                  <a:lnTo>
                    <a:pt x="46191" y="0"/>
                  </a:lnTo>
                  <a:lnTo>
                    <a:pt x="36254" y="1101"/>
                  </a:lnTo>
                  <a:lnTo>
                    <a:pt x="27133" y="4490"/>
                  </a:lnTo>
                  <a:lnTo>
                    <a:pt x="19166" y="10325"/>
                  </a:lnTo>
                  <a:lnTo>
                    <a:pt x="12481" y="18328"/>
                  </a:lnTo>
                  <a:lnTo>
                    <a:pt x="7202" y="28057"/>
                  </a:lnTo>
                  <a:lnTo>
                    <a:pt x="3250" y="39077"/>
                  </a:lnTo>
                  <a:lnTo>
                    <a:pt x="728" y="50863"/>
                  </a:lnTo>
                  <a:lnTo>
                    <a:pt x="0" y="62833"/>
                  </a:lnTo>
                  <a:lnTo>
                    <a:pt x="1111" y="74640"/>
                  </a:lnTo>
                  <a:lnTo>
                    <a:pt x="4143" y="85682"/>
                  </a:lnTo>
                  <a:lnTo>
                    <a:pt x="9376" y="95041"/>
                  </a:lnTo>
                  <a:lnTo>
                    <a:pt x="16737" y="102356"/>
                  </a:lnTo>
                  <a:lnTo>
                    <a:pt x="25406" y="107284"/>
                  </a:lnTo>
                  <a:lnTo>
                    <a:pt x="34062" y="109251"/>
                  </a:lnTo>
                  <a:lnTo>
                    <a:pt x="41948" y="108234"/>
                  </a:lnTo>
                  <a:lnTo>
                    <a:pt x="48864" y="104486"/>
                  </a:lnTo>
                  <a:lnTo>
                    <a:pt x="54891" y="98249"/>
                  </a:lnTo>
                  <a:lnTo>
                    <a:pt x="60200" y="89917"/>
                  </a:lnTo>
                  <a:lnTo>
                    <a:pt x="64971" y="80106"/>
                  </a:lnTo>
                  <a:lnTo>
                    <a:pt x="69352" y="69548"/>
                  </a:lnTo>
                  <a:lnTo>
                    <a:pt x="73472" y="58769"/>
                  </a:lnTo>
                  <a:lnTo>
                    <a:pt x="77893" y="49979"/>
                  </a:lnTo>
                  <a:lnTo>
                    <a:pt x="82787" y="46447"/>
                  </a:lnTo>
                  <a:lnTo>
                    <a:pt x="87354" y="48274"/>
                  </a:lnTo>
                  <a:lnTo>
                    <a:pt x="91491" y="53760"/>
                  </a:lnTo>
                  <a:lnTo>
                    <a:pt x="95349" y="61404"/>
                  </a:lnTo>
                  <a:lnTo>
                    <a:pt x="99215" y="70269"/>
                  </a:lnTo>
                  <a:lnTo>
                    <a:pt x="103470" y="79821"/>
                  </a:lnTo>
                  <a:lnTo>
                    <a:pt x="108290" y="89747"/>
                  </a:lnTo>
                  <a:lnTo>
                    <a:pt x="113827" y="99228"/>
                  </a:lnTo>
                  <a:lnTo>
                    <a:pt x="120297" y="106942"/>
                  </a:lnTo>
                  <a:lnTo>
                    <a:pt x="127716" y="112319"/>
                  </a:lnTo>
                  <a:lnTo>
                    <a:pt x="135689" y="115430"/>
                  </a:lnTo>
                  <a:lnTo>
                    <a:pt x="144402" y="116828"/>
                  </a:lnTo>
                  <a:lnTo>
                    <a:pt x="155734" y="115514"/>
                  </a:lnTo>
                  <a:lnTo>
                    <a:pt x="172955" y="109851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Freeform 299"/>
            <p:cNvSpPr/>
            <p:nvPr/>
          </p:nvSpPr>
          <p:spPr>
            <a:xfrm>
              <a:off x="8117471" y="4516725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45" y="27860"/>
                  </a:lnTo>
                  <a:lnTo>
                    <a:pt x="13265" y="39186"/>
                  </a:lnTo>
                  <a:lnTo>
                    <a:pt x="12416" y="52294"/>
                  </a:lnTo>
                  <a:lnTo>
                    <a:pt x="11818" y="67255"/>
                  </a:lnTo>
                  <a:lnTo>
                    <a:pt x="11404" y="83671"/>
                  </a:lnTo>
                  <a:lnTo>
                    <a:pt x="11121" y="100897"/>
                  </a:lnTo>
                  <a:lnTo>
                    <a:pt x="10923" y="118477"/>
                  </a:lnTo>
                  <a:lnTo>
                    <a:pt x="10619" y="136177"/>
                  </a:lnTo>
                  <a:lnTo>
                    <a:pt x="9882" y="153891"/>
                  </a:lnTo>
                  <a:lnTo>
                    <a:pt x="8574" y="171577"/>
                  </a:lnTo>
                  <a:lnTo>
                    <a:pt x="6882" y="189064"/>
                  </a:lnTo>
                  <a:lnTo>
                    <a:pt x="5206" y="206046"/>
                  </a:lnTo>
                  <a:lnTo>
                    <a:pt x="3787" y="222386"/>
                  </a:lnTo>
                  <a:lnTo>
                    <a:pt x="2680" y="237712"/>
                  </a:lnTo>
                  <a:lnTo>
                    <a:pt x="1742" y="252945"/>
                  </a:lnTo>
                  <a:lnTo>
                    <a:pt x="897" y="27053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Freeform 300"/>
            <p:cNvSpPr/>
            <p:nvPr/>
          </p:nvSpPr>
          <p:spPr>
            <a:xfrm>
              <a:off x="8001658" y="4632538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88239" y="0"/>
                  </a:lnTo>
                  <a:lnTo>
                    <a:pt x="176470" y="0"/>
                  </a:lnTo>
                  <a:lnTo>
                    <a:pt x="163575" y="5"/>
                  </a:lnTo>
                  <a:lnTo>
                    <a:pt x="149555" y="178"/>
                  </a:lnTo>
                  <a:lnTo>
                    <a:pt x="134577" y="826"/>
                  </a:lnTo>
                  <a:lnTo>
                    <a:pt x="118864" y="2079"/>
                  </a:lnTo>
                  <a:lnTo>
                    <a:pt x="102934" y="3905"/>
                  </a:lnTo>
                  <a:lnTo>
                    <a:pt x="87558" y="6201"/>
                  </a:lnTo>
                  <a:lnTo>
                    <a:pt x="73119" y="8857"/>
                  </a:lnTo>
                  <a:lnTo>
                    <a:pt x="59699" y="11816"/>
                  </a:lnTo>
                  <a:lnTo>
                    <a:pt x="45743" y="15472"/>
                  </a:lnTo>
                  <a:lnTo>
                    <a:pt x="27793" y="2126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Freeform 301"/>
            <p:cNvSpPr/>
            <p:nvPr/>
          </p:nvSpPr>
          <p:spPr>
            <a:xfrm>
              <a:off x="8197088" y="4695709"/>
              <a:ext cx="4613" cy="126344"/>
            </a:xfrm>
            <a:custGeom>
              <a:avLst/>
              <a:gdLst/>
              <a:ahLst/>
              <a:cxnLst/>
              <a:rect l="0" t="0" r="0" b="0"/>
              <a:pathLst>
                <a:path w="4613" h="126344">
                  <a:moveTo>
                    <a:pt x="4612" y="0"/>
                  </a:moveTo>
                  <a:lnTo>
                    <a:pt x="1812" y="8869"/>
                  </a:lnTo>
                  <a:lnTo>
                    <a:pt x="310" y="17856"/>
                  </a:lnTo>
                  <a:lnTo>
                    <a:pt x="0" y="27851"/>
                  </a:lnTo>
                  <a:lnTo>
                    <a:pt x="506" y="38832"/>
                  </a:lnTo>
                  <a:lnTo>
                    <a:pt x="1325" y="50643"/>
                  </a:lnTo>
                  <a:lnTo>
                    <a:pt x="2141" y="63088"/>
                  </a:lnTo>
                  <a:lnTo>
                    <a:pt x="2826" y="75583"/>
                  </a:lnTo>
                  <a:lnTo>
                    <a:pt x="3427" y="88506"/>
                  </a:lnTo>
                  <a:lnTo>
                    <a:pt x="3993" y="104106"/>
                  </a:lnTo>
                  <a:lnTo>
                    <a:pt x="4612" y="126343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3" name="Freeform 302"/>
            <p:cNvSpPr/>
            <p:nvPr/>
          </p:nvSpPr>
          <p:spPr>
            <a:xfrm>
              <a:off x="8191171" y="4590425"/>
              <a:ext cx="21058" cy="31586"/>
            </a:xfrm>
            <a:custGeom>
              <a:avLst/>
              <a:gdLst/>
              <a:ahLst/>
              <a:cxnLst/>
              <a:rect l="0" t="0" r="0" b="0"/>
              <a:pathLst>
                <a:path w="21058" h="31586">
                  <a:moveTo>
                    <a:pt x="0" y="0"/>
                  </a:moveTo>
                  <a:lnTo>
                    <a:pt x="6239" y="6238"/>
                  </a:lnTo>
                  <a:lnTo>
                    <a:pt x="11178" y="11178"/>
                  </a:lnTo>
                  <a:lnTo>
                    <a:pt x="21057" y="3158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4" name="Freeform 303"/>
            <p:cNvSpPr/>
            <p:nvPr/>
          </p:nvSpPr>
          <p:spPr>
            <a:xfrm>
              <a:off x="8254014" y="4674653"/>
              <a:ext cx="95085" cy="144459"/>
            </a:xfrm>
            <a:custGeom>
              <a:avLst/>
              <a:gdLst/>
              <a:ahLst/>
              <a:cxnLst/>
              <a:rect l="0" t="0" r="0" b="0"/>
              <a:pathLst>
                <a:path w="95085" h="144459">
                  <a:moveTo>
                    <a:pt x="95084" y="21056"/>
                  </a:moveTo>
                  <a:lnTo>
                    <a:pt x="86283" y="18256"/>
                  </a:lnTo>
                  <a:lnTo>
                    <a:pt x="77937" y="16755"/>
                  </a:lnTo>
                  <a:lnTo>
                    <a:pt x="69237" y="16453"/>
                  </a:lnTo>
                  <a:lnTo>
                    <a:pt x="60116" y="17305"/>
                  </a:lnTo>
                  <a:lnTo>
                    <a:pt x="50621" y="19421"/>
                  </a:lnTo>
                  <a:lnTo>
                    <a:pt x="40839" y="22752"/>
                  </a:lnTo>
                  <a:lnTo>
                    <a:pt x="31170" y="27433"/>
                  </a:lnTo>
                  <a:lnTo>
                    <a:pt x="22293" y="33849"/>
                  </a:lnTo>
                  <a:lnTo>
                    <a:pt x="14523" y="42049"/>
                  </a:lnTo>
                  <a:lnTo>
                    <a:pt x="8155" y="51639"/>
                  </a:lnTo>
                  <a:lnTo>
                    <a:pt x="3626" y="61984"/>
                  </a:lnTo>
                  <a:lnTo>
                    <a:pt x="991" y="72643"/>
                  </a:lnTo>
                  <a:lnTo>
                    <a:pt x="0" y="83390"/>
                  </a:lnTo>
                  <a:lnTo>
                    <a:pt x="307" y="94132"/>
                  </a:lnTo>
                  <a:lnTo>
                    <a:pt x="1591" y="104826"/>
                  </a:lnTo>
                  <a:lnTo>
                    <a:pt x="3907" y="115143"/>
                  </a:lnTo>
                  <a:lnTo>
                    <a:pt x="7662" y="124472"/>
                  </a:lnTo>
                  <a:lnTo>
                    <a:pt x="12965" y="132549"/>
                  </a:lnTo>
                  <a:lnTo>
                    <a:pt x="19644" y="138956"/>
                  </a:lnTo>
                  <a:lnTo>
                    <a:pt x="27423" y="142979"/>
                  </a:lnTo>
                  <a:lnTo>
                    <a:pt x="36024" y="144458"/>
                  </a:lnTo>
                  <a:lnTo>
                    <a:pt x="45051" y="143689"/>
                  </a:lnTo>
                  <a:lnTo>
                    <a:pt x="54024" y="141129"/>
                  </a:lnTo>
                  <a:lnTo>
                    <a:pt x="62674" y="137219"/>
                  </a:lnTo>
                  <a:lnTo>
                    <a:pt x="70615" y="132005"/>
                  </a:lnTo>
                  <a:lnTo>
                    <a:pt x="77271" y="125159"/>
                  </a:lnTo>
                  <a:lnTo>
                    <a:pt x="82445" y="116630"/>
                  </a:lnTo>
                  <a:lnTo>
                    <a:pt x="86105" y="106633"/>
                  </a:lnTo>
                  <a:lnTo>
                    <a:pt x="88204" y="95474"/>
                  </a:lnTo>
                  <a:lnTo>
                    <a:pt x="88876" y="83451"/>
                  </a:lnTo>
                  <a:lnTo>
                    <a:pt x="88381" y="70972"/>
                  </a:lnTo>
                  <a:lnTo>
                    <a:pt x="86995" y="58529"/>
                  </a:lnTo>
                  <a:lnTo>
                    <a:pt x="84956" y="46400"/>
                  </a:lnTo>
                  <a:lnTo>
                    <a:pt x="82417" y="35100"/>
                  </a:lnTo>
                  <a:lnTo>
                    <a:pt x="79088" y="24367"/>
                  </a:lnTo>
                  <a:lnTo>
                    <a:pt x="73565" y="13260"/>
                  </a:lnTo>
                  <a:lnTo>
                    <a:pt x="63499" y="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5" name="Freeform 304"/>
            <p:cNvSpPr/>
            <p:nvPr/>
          </p:nvSpPr>
          <p:spPr>
            <a:xfrm>
              <a:off x="8366217" y="4667116"/>
              <a:ext cx="130281" cy="207579"/>
            </a:xfrm>
            <a:custGeom>
              <a:avLst/>
              <a:gdLst/>
              <a:ahLst/>
              <a:cxnLst/>
              <a:rect l="0" t="0" r="0" b="0"/>
              <a:pathLst>
                <a:path w="130281" h="207579">
                  <a:moveTo>
                    <a:pt x="3938" y="39122"/>
                  </a:moveTo>
                  <a:lnTo>
                    <a:pt x="4005" y="50790"/>
                  </a:lnTo>
                  <a:lnTo>
                    <a:pt x="4644" y="61279"/>
                  </a:lnTo>
                  <a:lnTo>
                    <a:pt x="5943" y="71580"/>
                  </a:lnTo>
                  <a:lnTo>
                    <a:pt x="7802" y="81882"/>
                  </a:lnTo>
                  <a:lnTo>
                    <a:pt x="10118" y="92226"/>
                  </a:lnTo>
                  <a:lnTo>
                    <a:pt x="12780" y="102620"/>
                  </a:lnTo>
                  <a:lnTo>
                    <a:pt x="15531" y="113221"/>
                  </a:lnTo>
                  <a:lnTo>
                    <a:pt x="17989" y="124327"/>
                  </a:lnTo>
                  <a:lnTo>
                    <a:pt x="19949" y="136028"/>
                  </a:lnTo>
                  <a:lnTo>
                    <a:pt x="20595" y="147082"/>
                  </a:lnTo>
                  <a:lnTo>
                    <a:pt x="18709" y="153638"/>
                  </a:lnTo>
                  <a:lnTo>
                    <a:pt x="15167" y="153252"/>
                  </a:lnTo>
                  <a:lnTo>
                    <a:pt x="11887" y="147522"/>
                  </a:lnTo>
                  <a:lnTo>
                    <a:pt x="9238" y="138406"/>
                  </a:lnTo>
                  <a:lnTo>
                    <a:pt x="6836" y="127663"/>
                  </a:lnTo>
                  <a:lnTo>
                    <a:pt x="4383" y="116354"/>
                  </a:lnTo>
                  <a:lnTo>
                    <a:pt x="2082" y="104976"/>
                  </a:lnTo>
                  <a:lnTo>
                    <a:pt x="525" y="93715"/>
                  </a:lnTo>
                  <a:lnTo>
                    <a:pt x="0" y="82617"/>
                  </a:lnTo>
                  <a:lnTo>
                    <a:pt x="481" y="71668"/>
                  </a:lnTo>
                  <a:lnTo>
                    <a:pt x="1802" y="60839"/>
                  </a:lnTo>
                  <a:lnTo>
                    <a:pt x="3770" y="50105"/>
                  </a:lnTo>
                  <a:lnTo>
                    <a:pt x="6382" y="39604"/>
                  </a:lnTo>
                  <a:lnTo>
                    <a:pt x="9804" y="29625"/>
                  </a:lnTo>
                  <a:lnTo>
                    <a:pt x="14071" y="20296"/>
                  </a:lnTo>
                  <a:lnTo>
                    <a:pt x="19241" y="12065"/>
                  </a:lnTo>
                  <a:lnTo>
                    <a:pt x="25467" y="5748"/>
                  </a:lnTo>
                  <a:lnTo>
                    <a:pt x="32728" y="1629"/>
                  </a:lnTo>
                  <a:lnTo>
                    <a:pt x="40706" y="0"/>
                  </a:lnTo>
                  <a:lnTo>
                    <a:pt x="48899" y="1401"/>
                  </a:lnTo>
                  <a:lnTo>
                    <a:pt x="56995" y="5829"/>
                  </a:lnTo>
                  <a:lnTo>
                    <a:pt x="64717" y="12851"/>
                  </a:lnTo>
                  <a:lnTo>
                    <a:pt x="71749" y="21906"/>
                  </a:lnTo>
                  <a:lnTo>
                    <a:pt x="77995" y="32471"/>
                  </a:lnTo>
                  <a:lnTo>
                    <a:pt x="83527" y="44120"/>
                  </a:lnTo>
                  <a:lnTo>
                    <a:pt x="88485" y="56527"/>
                  </a:lnTo>
                  <a:lnTo>
                    <a:pt x="93010" y="69461"/>
                  </a:lnTo>
                  <a:lnTo>
                    <a:pt x="97221" y="82753"/>
                  </a:lnTo>
                  <a:lnTo>
                    <a:pt x="101210" y="96290"/>
                  </a:lnTo>
                  <a:lnTo>
                    <a:pt x="105046" y="109986"/>
                  </a:lnTo>
                  <a:lnTo>
                    <a:pt x="108774" y="123626"/>
                  </a:lnTo>
                  <a:lnTo>
                    <a:pt x="112432" y="136865"/>
                  </a:lnTo>
                  <a:lnTo>
                    <a:pt x="116037" y="149540"/>
                  </a:lnTo>
                  <a:lnTo>
                    <a:pt x="119451" y="161409"/>
                  </a:lnTo>
                  <a:lnTo>
                    <a:pt x="122729" y="173330"/>
                  </a:lnTo>
                  <a:lnTo>
                    <a:pt x="126156" y="187470"/>
                  </a:lnTo>
                  <a:lnTo>
                    <a:pt x="130280" y="20757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4047220" y="32722"/>
            <a:ext cx="1431877" cy="725023"/>
            <a:chOff x="4047220" y="32722"/>
            <a:chExt cx="1431877" cy="725023"/>
          </a:xfrm>
        </p:grpSpPr>
        <p:sp>
          <p:nvSpPr>
            <p:cNvPr id="2" name="Freeform 1"/>
            <p:cNvSpPr/>
            <p:nvPr/>
          </p:nvSpPr>
          <p:spPr>
            <a:xfrm>
              <a:off x="4063664" y="32722"/>
              <a:ext cx="257298" cy="623730"/>
            </a:xfrm>
            <a:custGeom>
              <a:avLst/>
              <a:gdLst/>
              <a:ahLst/>
              <a:cxnLst/>
              <a:rect l="0" t="0" r="0" b="0"/>
              <a:pathLst>
                <a:path w="257298" h="623730">
                  <a:moveTo>
                    <a:pt x="4613" y="602672"/>
                  </a:moveTo>
                  <a:lnTo>
                    <a:pt x="1813" y="593871"/>
                  </a:lnTo>
                  <a:lnTo>
                    <a:pt x="311" y="585524"/>
                  </a:lnTo>
                  <a:lnTo>
                    <a:pt x="0" y="576816"/>
                  </a:lnTo>
                  <a:lnTo>
                    <a:pt x="507" y="567350"/>
                  </a:lnTo>
                  <a:lnTo>
                    <a:pt x="1326" y="556558"/>
                  </a:lnTo>
                  <a:lnTo>
                    <a:pt x="2147" y="544269"/>
                  </a:lnTo>
                  <a:lnTo>
                    <a:pt x="3004" y="530949"/>
                  </a:lnTo>
                  <a:lnTo>
                    <a:pt x="4178" y="517479"/>
                  </a:lnTo>
                  <a:lnTo>
                    <a:pt x="5817" y="504374"/>
                  </a:lnTo>
                  <a:lnTo>
                    <a:pt x="7918" y="491305"/>
                  </a:lnTo>
                  <a:lnTo>
                    <a:pt x="10406" y="477327"/>
                  </a:lnTo>
                  <a:lnTo>
                    <a:pt x="13194" y="461957"/>
                  </a:lnTo>
                  <a:lnTo>
                    <a:pt x="16202" y="445192"/>
                  </a:lnTo>
                  <a:lnTo>
                    <a:pt x="19368" y="427248"/>
                  </a:lnTo>
                  <a:lnTo>
                    <a:pt x="22643" y="408392"/>
                  </a:lnTo>
                  <a:lnTo>
                    <a:pt x="25994" y="388864"/>
                  </a:lnTo>
                  <a:lnTo>
                    <a:pt x="29397" y="368857"/>
                  </a:lnTo>
                  <a:lnTo>
                    <a:pt x="32830" y="348524"/>
                  </a:lnTo>
                  <a:lnTo>
                    <a:pt x="36119" y="328297"/>
                  </a:lnTo>
                  <a:lnTo>
                    <a:pt x="38947" y="308863"/>
                  </a:lnTo>
                  <a:lnTo>
                    <a:pt x="41186" y="290536"/>
                  </a:lnTo>
                  <a:lnTo>
                    <a:pt x="43029" y="273450"/>
                  </a:lnTo>
                  <a:lnTo>
                    <a:pt x="44881" y="257733"/>
                  </a:lnTo>
                  <a:lnTo>
                    <a:pt x="46981" y="243289"/>
                  </a:lnTo>
                  <a:lnTo>
                    <a:pt x="49394" y="229247"/>
                  </a:lnTo>
                  <a:lnTo>
                    <a:pt x="52092" y="214131"/>
                  </a:lnTo>
                  <a:lnTo>
                    <a:pt x="55021" y="197214"/>
                  </a:lnTo>
                  <a:lnTo>
                    <a:pt x="58125" y="178779"/>
                  </a:lnTo>
                  <a:lnTo>
                    <a:pt x="61353" y="159714"/>
                  </a:lnTo>
                  <a:lnTo>
                    <a:pt x="64671" y="140629"/>
                  </a:lnTo>
                  <a:lnTo>
                    <a:pt x="68051" y="121783"/>
                  </a:lnTo>
                  <a:lnTo>
                    <a:pt x="71472" y="103231"/>
                  </a:lnTo>
                  <a:lnTo>
                    <a:pt x="74923" y="84955"/>
                  </a:lnTo>
                  <a:lnTo>
                    <a:pt x="78393" y="67226"/>
                  </a:lnTo>
                  <a:lnTo>
                    <a:pt x="81876" y="50608"/>
                  </a:lnTo>
                  <a:lnTo>
                    <a:pt x="85377" y="35331"/>
                  </a:lnTo>
                  <a:lnTo>
                    <a:pt x="89220" y="21953"/>
                  </a:lnTo>
                  <a:lnTo>
                    <a:pt x="94018" y="11474"/>
                  </a:lnTo>
                  <a:lnTo>
                    <a:pt x="100019" y="4186"/>
                  </a:lnTo>
                  <a:lnTo>
                    <a:pt x="106831" y="243"/>
                  </a:lnTo>
                  <a:lnTo>
                    <a:pt x="113634" y="0"/>
                  </a:lnTo>
                  <a:lnTo>
                    <a:pt x="119948" y="3275"/>
                  </a:lnTo>
                  <a:lnTo>
                    <a:pt x="125642" y="9335"/>
                  </a:lnTo>
                  <a:lnTo>
                    <a:pt x="130766" y="17204"/>
                  </a:lnTo>
                  <a:lnTo>
                    <a:pt x="135432" y="26165"/>
                  </a:lnTo>
                  <a:lnTo>
                    <a:pt x="139751" y="36260"/>
                  </a:lnTo>
                  <a:lnTo>
                    <a:pt x="143819" y="48150"/>
                  </a:lnTo>
                  <a:lnTo>
                    <a:pt x="147711" y="62081"/>
                  </a:lnTo>
                  <a:lnTo>
                    <a:pt x="151480" y="78030"/>
                  </a:lnTo>
                  <a:lnTo>
                    <a:pt x="155165" y="95950"/>
                  </a:lnTo>
                  <a:lnTo>
                    <a:pt x="158792" y="115605"/>
                  </a:lnTo>
                  <a:lnTo>
                    <a:pt x="162381" y="136653"/>
                  </a:lnTo>
                  <a:lnTo>
                    <a:pt x="165943" y="158751"/>
                  </a:lnTo>
                  <a:lnTo>
                    <a:pt x="169483" y="181598"/>
                  </a:lnTo>
                  <a:lnTo>
                    <a:pt x="172844" y="204479"/>
                  </a:lnTo>
                  <a:lnTo>
                    <a:pt x="175721" y="226307"/>
                  </a:lnTo>
                  <a:lnTo>
                    <a:pt x="177993" y="246574"/>
                  </a:lnTo>
                  <a:lnTo>
                    <a:pt x="179856" y="265130"/>
                  </a:lnTo>
                  <a:lnTo>
                    <a:pt x="181722" y="281916"/>
                  </a:lnTo>
                  <a:lnTo>
                    <a:pt x="183832" y="297104"/>
                  </a:lnTo>
                  <a:lnTo>
                    <a:pt x="186251" y="311154"/>
                  </a:lnTo>
                  <a:lnTo>
                    <a:pt x="188953" y="324686"/>
                  </a:lnTo>
                  <a:lnTo>
                    <a:pt x="191886" y="338094"/>
                  </a:lnTo>
                  <a:lnTo>
                    <a:pt x="194991" y="351393"/>
                  </a:lnTo>
                  <a:lnTo>
                    <a:pt x="198222" y="364330"/>
                  </a:lnTo>
                  <a:lnTo>
                    <a:pt x="201536" y="376779"/>
                  </a:lnTo>
                  <a:lnTo>
                    <a:pt x="204743" y="388919"/>
                  </a:lnTo>
                  <a:lnTo>
                    <a:pt x="207517" y="401137"/>
                  </a:lnTo>
                  <a:lnTo>
                    <a:pt x="209718" y="413648"/>
                  </a:lnTo>
                  <a:lnTo>
                    <a:pt x="211536" y="426338"/>
                  </a:lnTo>
                  <a:lnTo>
                    <a:pt x="213371" y="438864"/>
                  </a:lnTo>
                  <a:lnTo>
                    <a:pt x="215459" y="451033"/>
                  </a:lnTo>
                  <a:lnTo>
                    <a:pt x="217864" y="462816"/>
                  </a:lnTo>
                  <a:lnTo>
                    <a:pt x="220558" y="474260"/>
                  </a:lnTo>
                  <a:lnTo>
                    <a:pt x="223484" y="485445"/>
                  </a:lnTo>
                  <a:lnTo>
                    <a:pt x="226585" y="496600"/>
                  </a:lnTo>
                  <a:lnTo>
                    <a:pt x="229813" y="508089"/>
                  </a:lnTo>
                  <a:lnTo>
                    <a:pt x="233130" y="520079"/>
                  </a:lnTo>
                  <a:lnTo>
                    <a:pt x="236509" y="532404"/>
                  </a:lnTo>
                  <a:lnTo>
                    <a:pt x="239929" y="544678"/>
                  </a:lnTo>
                  <a:lnTo>
                    <a:pt x="243375" y="556671"/>
                  </a:lnTo>
                  <a:lnTo>
                    <a:pt x="246684" y="568260"/>
                  </a:lnTo>
                  <a:lnTo>
                    <a:pt x="249878" y="580700"/>
                  </a:lnTo>
                  <a:lnTo>
                    <a:pt x="253236" y="597316"/>
                  </a:lnTo>
                  <a:lnTo>
                    <a:pt x="257297" y="62372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89334" y="435353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77710" y="2934"/>
                  </a:lnTo>
                  <a:lnTo>
                    <a:pt x="165941" y="5716"/>
                  </a:lnTo>
                  <a:lnTo>
                    <a:pt x="153051" y="8615"/>
                  </a:lnTo>
                  <a:lnTo>
                    <a:pt x="139203" y="11656"/>
                  </a:lnTo>
                  <a:lnTo>
                    <a:pt x="124875" y="14821"/>
                  </a:lnTo>
                  <a:lnTo>
                    <a:pt x="110406" y="18085"/>
                  </a:lnTo>
                  <a:lnTo>
                    <a:pt x="95955" y="21423"/>
                  </a:lnTo>
                  <a:lnTo>
                    <a:pt x="81580" y="24814"/>
                  </a:lnTo>
                  <a:lnTo>
                    <a:pt x="67299" y="28238"/>
                  </a:lnTo>
                  <a:lnTo>
                    <a:pt x="53515" y="31532"/>
                  </a:lnTo>
                  <a:lnTo>
                    <a:pt x="39561" y="34714"/>
                  </a:lnTo>
                  <a:lnTo>
                    <a:pt x="23094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384132" y="98441"/>
              <a:ext cx="25606" cy="515897"/>
            </a:xfrm>
            <a:custGeom>
              <a:avLst/>
              <a:gdLst/>
              <a:ahLst/>
              <a:cxnLst/>
              <a:rect l="0" t="0" r="0" b="0"/>
              <a:pathLst>
                <a:path w="25606" h="515897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74"/>
                  </a:lnTo>
                  <a:lnTo>
                    <a:pt x="177" y="54528"/>
                  </a:lnTo>
                  <a:lnTo>
                    <a:pt x="826" y="72469"/>
                  </a:lnTo>
                  <a:lnTo>
                    <a:pt x="2078" y="92111"/>
                  </a:lnTo>
                  <a:lnTo>
                    <a:pt x="3904" y="113136"/>
                  </a:lnTo>
                  <a:lnTo>
                    <a:pt x="6201" y="135212"/>
                  </a:lnTo>
                  <a:lnTo>
                    <a:pt x="8852" y="158040"/>
                  </a:lnTo>
                  <a:lnTo>
                    <a:pt x="11598" y="180907"/>
                  </a:lnTo>
                  <a:lnTo>
                    <a:pt x="14054" y="202725"/>
                  </a:lnTo>
                  <a:lnTo>
                    <a:pt x="16035" y="222998"/>
                  </a:lnTo>
                  <a:lnTo>
                    <a:pt x="17533" y="242068"/>
                  </a:lnTo>
                  <a:lnTo>
                    <a:pt x="18620" y="260796"/>
                  </a:lnTo>
                  <a:lnTo>
                    <a:pt x="19394" y="279736"/>
                  </a:lnTo>
                  <a:lnTo>
                    <a:pt x="20101" y="299088"/>
                  </a:lnTo>
                  <a:lnTo>
                    <a:pt x="21116" y="318861"/>
                  </a:lnTo>
                  <a:lnTo>
                    <a:pt x="22611" y="338974"/>
                  </a:lnTo>
                  <a:lnTo>
                    <a:pt x="24260" y="358856"/>
                  </a:lnTo>
                  <a:lnTo>
                    <a:pt x="25374" y="377512"/>
                  </a:lnTo>
                  <a:lnTo>
                    <a:pt x="25605" y="394511"/>
                  </a:lnTo>
                  <a:lnTo>
                    <a:pt x="25096" y="410397"/>
                  </a:lnTo>
                  <a:lnTo>
                    <a:pt x="24291" y="426365"/>
                  </a:lnTo>
                  <a:lnTo>
                    <a:pt x="23490" y="443089"/>
                  </a:lnTo>
                  <a:lnTo>
                    <a:pt x="22815" y="459831"/>
                  </a:lnTo>
                  <a:lnTo>
                    <a:pt x="22223" y="476346"/>
                  </a:lnTo>
                  <a:lnTo>
                    <a:pt x="21666" y="494094"/>
                  </a:lnTo>
                  <a:lnTo>
                    <a:pt x="21057" y="51589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515062" y="423814"/>
              <a:ext cx="205983" cy="201053"/>
            </a:xfrm>
            <a:custGeom>
              <a:avLst/>
              <a:gdLst/>
              <a:ahLst/>
              <a:cxnLst/>
              <a:rect l="0" t="0" r="0" b="0"/>
              <a:pathLst>
                <a:path w="205983" h="201053">
                  <a:moveTo>
                    <a:pt x="142811" y="116824"/>
                  </a:moveTo>
                  <a:lnTo>
                    <a:pt x="142744" y="105156"/>
                  </a:lnTo>
                  <a:lnTo>
                    <a:pt x="142104" y="94667"/>
                  </a:lnTo>
                  <a:lnTo>
                    <a:pt x="140803" y="84370"/>
                  </a:lnTo>
                  <a:lnTo>
                    <a:pt x="138770" y="74241"/>
                  </a:lnTo>
                  <a:lnTo>
                    <a:pt x="135805" y="64546"/>
                  </a:lnTo>
                  <a:lnTo>
                    <a:pt x="131885" y="55410"/>
                  </a:lnTo>
                  <a:lnTo>
                    <a:pt x="127136" y="46807"/>
                  </a:lnTo>
                  <a:lnTo>
                    <a:pt x="121732" y="38645"/>
                  </a:lnTo>
                  <a:lnTo>
                    <a:pt x="115837" y="30826"/>
                  </a:lnTo>
                  <a:lnTo>
                    <a:pt x="109422" y="23422"/>
                  </a:lnTo>
                  <a:lnTo>
                    <a:pt x="102284" y="16669"/>
                  </a:lnTo>
                  <a:lnTo>
                    <a:pt x="94372" y="10653"/>
                  </a:lnTo>
                  <a:lnTo>
                    <a:pt x="85770" y="5629"/>
                  </a:lnTo>
                  <a:lnTo>
                    <a:pt x="76618" y="2084"/>
                  </a:lnTo>
                  <a:lnTo>
                    <a:pt x="67057" y="157"/>
                  </a:lnTo>
                  <a:lnTo>
                    <a:pt x="57366" y="0"/>
                  </a:lnTo>
                  <a:lnTo>
                    <a:pt x="47940" y="1940"/>
                  </a:lnTo>
                  <a:lnTo>
                    <a:pt x="38977" y="5949"/>
                  </a:lnTo>
                  <a:lnTo>
                    <a:pt x="30655" y="11725"/>
                  </a:lnTo>
                  <a:lnTo>
                    <a:pt x="23212" y="18882"/>
                  </a:lnTo>
                  <a:lnTo>
                    <a:pt x="16691" y="27070"/>
                  </a:lnTo>
                  <a:lnTo>
                    <a:pt x="11142" y="36328"/>
                  </a:lnTo>
                  <a:lnTo>
                    <a:pt x="6705" y="47051"/>
                  </a:lnTo>
                  <a:lnTo>
                    <a:pt x="3353" y="59335"/>
                  </a:lnTo>
                  <a:lnTo>
                    <a:pt x="1083" y="72838"/>
                  </a:lnTo>
                  <a:lnTo>
                    <a:pt x="0" y="86972"/>
                  </a:lnTo>
                  <a:lnTo>
                    <a:pt x="53" y="101328"/>
                  </a:lnTo>
                  <a:lnTo>
                    <a:pt x="1223" y="115542"/>
                  </a:lnTo>
                  <a:lnTo>
                    <a:pt x="3604" y="129233"/>
                  </a:lnTo>
                  <a:lnTo>
                    <a:pt x="7135" y="142234"/>
                  </a:lnTo>
                  <a:lnTo>
                    <a:pt x="11793" y="153928"/>
                  </a:lnTo>
                  <a:lnTo>
                    <a:pt x="17670" y="163200"/>
                  </a:lnTo>
                  <a:lnTo>
                    <a:pt x="24692" y="169647"/>
                  </a:lnTo>
                  <a:lnTo>
                    <a:pt x="32508" y="173179"/>
                  </a:lnTo>
                  <a:lnTo>
                    <a:pt x="40593" y="173670"/>
                  </a:lnTo>
                  <a:lnTo>
                    <a:pt x="48616" y="171371"/>
                  </a:lnTo>
                  <a:lnTo>
                    <a:pt x="56288" y="166780"/>
                  </a:lnTo>
                  <a:lnTo>
                    <a:pt x="63289" y="160436"/>
                  </a:lnTo>
                  <a:lnTo>
                    <a:pt x="69512" y="152804"/>
                  </a:lnTo>
                  <a:lnTo>
                    <a:pt x="75030" y="144092"/>
                  </a:lnTo>
                  <a:lnTo>
                    <a:pt x="79978" y="134269"/>
                  </a:lnTo>
                  <a:lnTo>
                    <a:pt x="84497" y="123408"/>
                  </a:lnTo>
                  <a:lnTo>
                    <a:pt x="88703" y="111843"/>
                  </a:lnTo>
                  <a:lnTo>
                    <a:pt x="92690" y="100081"/>
                  </a:lnTo>
                  <a:lnTo>
                    <a:pt x="96537" y="88471"/>
                  </a:lnTo>
                  <a:lnTo>
                    <a:pt x="100767" y="78660"/>
                  </a:lnTo>
                  <a:lnTo>
                    <a:pt x="105526" y="73409"/>
                  </a:lnTo>
                  <a:lnTo>
                    <a:pt x="110004" y="73546"/>
                  </a:lnTo>
                  <a:lnTo>
                    <a:pt x="114085" y="78436"/>
                  </a:lnTo>
                  <a:lnTo>
                    <a:pt x="117903" y="87029"/>
                  </a:lnTo>
                  <a:lnTo>
                    <a:pt x="121574" y="98019"/>
                  </a:lnTo>
                  <a:lnTo>
                    <a:pt x="125168" y="110008"/>
                  </a:lnTo>
                  <a:lnTo>
                    <a:pt x="128726" y="122144"/>
                  </a:lnTo>
                  <a:lnTo>
                    <a:pt x="132431" y="133905"/>
                  </a:lnTo>
                  <a:lnTo>
                    <a:pt x="136601" y="144888"/>
                  </a:lnTo>
                  <a:lnTo>
                    <a:pt x="141375" y="154977"/>
                  </a:lnTo>
                  <a:lnTo>
                    <a:pt x="146887" y="164093"/>
                  </a:lnTo>
                  <a:lnTo>
                    <a:pt x="153344" y="172088"/>
                  </a:lnTo>
                  <a:lnTo>
                    <a:pt x="160754" y="178986"/>
                  </a:lnTo>
                  <a:lnTo>
                    <a:pt x="168724" y="184809"/>
                  </a:lnTo>
                  <a:lnTo>
                    <a:pt x="177432" y="190056"/>
                  </a:lnTo>
                  <a:lnTo>
                    <a:pt x="188762" y="195188"/>
                  </a:lnTo>
                  <a:lnTo>
                    <a:pt x="205982" y="20105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741881" y="388631"/>
              <a:ext cx="191382" cy="205526"/>
            </a:xfrm>
            <a:custGeom>
              <a:avLst/>
              <a:gdLst/>
              <a:ahLst/>
              <a:cxnLst/>
              <a:rect l="0" t="0" r="0" b="0"/>
              <a:pathLst>
                <a:path w="191382" h="205526">
                  <a:moveTo>
                    <a:pt x="147619" y="4608"/>
                  </a:moveTo>
                  <a:lnTo>
                    <a:pt x="135884" y="1808"/>
                  </a:lnTo>
                  <a:lnTo>
                    <a:pt x="124754" y="306"/>
                  </a:lnTo>
                  <a:lnTo>
                    <a:pt x="113157" y="0"/>
                  </a:lnTo>
                  <a:lnTo>
                    <a:pt x="100995" y="679"/>
                  </a:lnTo>
                  <a:lnTo>
                    <a:pt x="88336" y="2147"/>
                  </a:lnTo>
                  <a:lnTo>
                    <a:pt x="75288" y="4220"/>
                  </a:lnTo>
                  <a:lnTo>
                    <a:pt x="62282" y="6903"/>
                  </a:lnTo>
                  <a:lnTo>
                    <a:pt x="50014" y="10374"/>
                  </a:lnTo>
                  <a:lnTo>
                    <a:pt x="38809" y="14674"/>
                  </a:lnTo>
                  <a:lnTo>
                    <a:pt x="28814" y="19865"/>
                  </a:lnTo>
                  <a:lnTo>
                    <a:pt x="20165" y="26106"/>
                  </a:lnTo>
                  <a:lnTo>
                    <a:pt x="12801" y="33382"/>
                  </a:lnTo>
                  <a:lnTo>
                    <a:pt x="6838" y="41539"/>
                  </a:lnTo>
                  <a:lnTo>
                    <a:pt x="2647" y="50385"/>
                  </a:lnTo>
                  <a:lnTo>
                    <a:pt x="283" y="59728"/>
                  </a:lnTo>
                  <a:lnTo>
                    <a:pt x="0" y="68931"/>
                  </a:lnTo>
                  <a:lnTo>
                    <a:pt x="2386" y="76965"/>
                  </a:lnTo>
                  <a:lnTo>
                    <a:pt x="7508" y="83357"/>
                  </a:lnTo>
                  <a:lnTo>
                    <a:pt x="14845" y="87985"/>
                  </a:lnTo>
                  <a:lnTo>
                    <a:pt x="23589" y="90806"/>
                  </a:lnTo>
                  <a:lnTo>
                    <a:pt x="33131" y="92000"/>
                  </a:lnTo>
                  <a:lnTo>
                    <a:pt x="43109" y="91872"/>
                  </a:lnTo>
                  <a:lnTo>
                    <a:pt x="53325" y="90740"/>
                  </a:lnTo>
                  <a:lnTo>
                    <a:pt x="63677" y="88885"/>
                  </a:lnTo>
                  <a:lnTo>
                    <a:pt x="74271" y="86849"/>
                  </a:lnTo>
                  <a:lnTo>
                    <a:pt x="85383" y="85402"/>
                  </a:lnTo>
                  <a:lnTo>
                    <a:pt x="97121" y="84922"/>
                  </a:lnTo>
                  <a:lnTo>
                    <a:pt x="109277" y="85585"/>
                  </a:lnTo>
                  <a:lnTo>
                    <a:pt x="121438" y="87552"/>
                  </a:lnTo>
                  <a:lnTo>
                    <a:pt x="133354" y="90769"/>
                  </a:lnTo>
                  <a:lnTo>
                    <a:pt x="144796" y="95200"/>
                  </a:lnTo>
                  <a:lnTo>
                    <a:pt x="155480" y="100914"/>
                  </a:lnTo>
                  <a:lnTo>
                    <a:pt x="165321" y="107834"/>
                  </a:lnTo>
                  <a:lnTo>
                    <a:pt x="174082" y="115919"/>
                  </a:lnTo>
                  <a:lnTo>
                    <a:pt x="181295" y="125248"/>
                  </a:lnTo>
                  <a:lnTo>
                    <a:pt x="186838" y="135737"/>
                  </a:lnTo>
                  <a:lnTo>
                    <a:pt x="190408" y="146864"/>
                  </a:lnTo>
                  <a:lnTo>
                    <a:pt x="191381" y="157793"/>
                  </a:lnTo>
                  <a:lnTo>
                    <a:pt x="189658" y="168060"/>
                  </a:lnTo>
                  <a:lnTo>
                    <a:pt x="185416" y="177409"/>
                  </a:lnTo>
                  <a:lnTo>
                    <a:pt x="178841" y="185617"/>
                  </a:lnTo>
                  <a:lnTo>
                    <a:pt x="170273" y="192682"/>
                  </a:lnTo>
                  <a:lnTo>
                    <a:pt x="160133" y="198443"/>
                  </a:lnTo>
                  <a:lnTo>
                    <a:pt x="148820" y="202498"/>
                  </a:lnTo>
                  <a:lnTo>
                    <a:pt x="136665" y="204784"/>
                  </a:lnTo>
                  <a:lnTo>
                    <a:pt x="124083" y="205525"/>
                  </a:lnTo>
                  <a:lnTo>
                    <a:pt x="111564" y="205043"/>
                  </a:lnTo>
                  <a:lnTo>
                    <a:pt x="99372" y="203653"/>
                  </a:lnTo>
                  <a:lnTo>
                    <a:pt x="87630" y="201764"/>
                  </a:lnTo>
                  <a:lnTo>
                    <a:pt x="75064" y="199695"/>
                  </a:lnTo>
                  <a:lnTo>
                    <a:pt x="58335" y="197269"/>
                  </a:lnTo>
                  <a:lnTo>
                    <a:pt x="31805" y="19412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005313" y="182669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73"/>
                  </a:lnTo>
                  <a:lnTo>
                    <a:pt x="3686" y="61788"/>
                  </a:lnTo>
                  <a:lnTo>
                    <a:pt x="5354" y="78633"/>
                  </a:lnTo>
                  <a:lnTo>
                    <a:pt x="6768" y="95127"/>
                  </a:lnTo>
                  <a:lnTo>
                    <a:pt x="7866" y="111608"/>
                  </a:lnTo>
                  <a:lnTo>
                    <a:pt x="8677" y="129023"/>
                  </a:lnTo>
                  <a:lnTo>
                    <a:pt x="9260" y="147832"/>
                  </a:lnTo>
                  <a:lnTo>
                    <a:pt x="9839" y="167378"/>
                  </a:lnTo>
                  <a:lnTo>
                    <a:pt x="10767" y="186213"/>
                  </a:lnTo>
                  <a:lnTo>
                    <a:pt x="12207" y="203562"/>
                  </a:lnTo>
                  <a:lnTo>
                    <a:pt x="13990" y="219804"/>
                  </a:lnTo>
                  <a:lnTo>
                    <a:pt x="15725" y="236071"/>
                  </a:lnTo>
                  <a:lnTo>
                    <a:pt x="17187" y="253049"/>
                  </a:lnTo>
                  <a:lnTo>
                    <a:pt x="18320" y="270758"/>
                  </a:lnTo>
                  <a:lnTo>
                    <a:pt x="19154" y="288819"/>
                  </a:lnTo>
                  <a:lnTo>
                    <a:pt x="19750" y="306938"/>
                  </a:lnTo>
                  <a:lnTo>
                    <a:pt x="20167" y="324820"/>
                  </a:lnTo>
                  <a:lnTo>
                    <a:pt x="20454" y="342120"/>
                  </a:lnTo>
                  <a:lnTo>
                    <a:pt x="20651" y="358699"/>
                  </a:lnTo>
                  <a:lnTo>
                    <a:pt x="20784" y="374198"/>
                  </a:lnTo>
                  <a:lnTo>
                    <a:pt x="20889" y="389571"/>
                  </a:lnTo>
                  <a:lnTo>
                    <a:pt x="20975" y="407285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056021" y="330068"/>
              <a:ext cx="223034" cy="294799"/>
            </a:xfrm>
            <a:custGeom>
              <a:avLst/>
              <a:gdLst/>
              <a:ahLst/>
              <a:cxnLst/>
              <a:rect l="0" t="0" r="0" b="0"/>
              <a:pathLst>
                <a:path w="223034" h="294799">
                  <a:moveTo>
                    <a:pt x="107220" y="0"/>
                  </a:moveTo>
                  <a:lnTo>
                    <a:pt x="101352" y="8801"/>
                  </a:lnTo>
                  <a:lnTo>
                    <a:pt x="95788" y="17148"/>
                  </a:lnTo>
                  <a:lnTo>
                    <a:pt x="89988" y="25842"/>
                  </a:lnTo>
                  <a:lnTo>
                    <a:pt x="83908" y="34790"/>
                  </a:lnTo>
                  <a:lnTo>
                    <a:pt x="77578" y="43637"/>
                  </a:lnTo>
                  <a:lnTo>
                    <a:pt x="71045" y="52176"/>
                  </a:lnTo>
                  <a:lnTo>
                    <a:pt x="64196" y="60364"/>
                  </a:lnTo>
                  <a:lnTo>
                    <a:pt x="56765" y="68241"/>
                  </a:lnTo>
                  <a:lnTo>
                    <a:pt x="48655" y="75872"/>
                  </a:lnTo>
                  <a:lnTo>
                    <a:pt x="39920" y="83318"/>
                  </a:lnTo>
                  <a:lnTo>
                    <a:pt x="30678" y="90631"/>
                  </a:lnTo>
                  <a:lnTo>
                    <a:pt x="21076" y="97851"/>
                  </a:lnTo>
                  <a:lnTo>
                    <a:pt x="12036" y="105006"/>
                  </a:lnTo>
                  <a:lnTo>
                    <a:pt x="5177" y="112117"/>
                  </a:lnTo>
                  <a:lnTo>
                    <a:pt x="1204" y="119198"/>
                  </a:lnTo>
                  <a:lnTo>
                    <a:pt x="0" y="126258"/>
                  </a:lnTo>
                  <a:lnTo>
                    <a:pt x="1086" y="133305"/>
                  </a:lnTo>
                  <a:lnTo>
                    <a:pt x="3927" y="140347"/>
                  </a:lnTo>
                  <a:lnTo>
                    <a:pt x="8050" y="147551"/>
                  </a:lnTo>
                  <a:lnTo>
                    <a:pt x="13083" y="155227"/>
                  </a:lnTo>
                  <a:lnTo>
                    <a:pt x="18752" y="163500"/>
                  </a:lnTo>
                  <a:lnTo>
                    <a:pt x="24857" y="172176"/>
                  </a:lnTo>
                  <a:lnTo>
                    <a:pt x="31261" y="180845"/>
                  </a:lnTo>
                  <a:lnTo>
                    <a:pt x="37870" y="189273"/>
                  </a:lnTo>
                  <a:lnTo>
                    <a:pt x="44785" y="197559"/>
                  </a:lnTo>
                  <a:lnTo>
                    <a:pt x="52267" y="206035"/>
                  </a:lnTo>
                  <a:lnTo>
                    <a:pt x="60415" y="214881"/>
                  </a:lnTo>
                  <a:lnTo>
                    <a:pt x="69177" y="223958"/>
                  </a:lnTo>
                  <a:lnTo>
                    <a:pt x="78436" y="232905"/>
                  </a:lnTo>
                  <a:lnTo>
                    <a:pt x="88070" y="241518"/>
                  </a:lnTo>
                  <a:lnTo>
                    <a:pt x="97810" y="249760"/>
                  </a:lnTo>
                  <a:lnTo>
                    <a:pt x="107268" y="257675"/>
                  </a:lnTo>
                  <a:lnTo>
                    <a:pt x="116267" y="265321"/>
                  </a:lnTo>
                  <a:lnTo>
                    <a:pt x="125122" y="272439"/>
                  </a:lnTo>
                  <a:lnTo>
                    <a:pt x="134520" y="278468"/>
                  </a:lnTo>
                  <a:lnTo>
                    <a:pt x="144807" y="283189"/>
                  </a:lnTo>
                  <a:lnTo>
                    <a:pt x="155966" y="286706"/>
                  </a:lnTo>
                  <a:lnTo>
                    <a:pt x="169198" y="289614"/>
                  </a:lnTo>
                  <a:lnTo>
                    <a:pt x="189025" y="292165"/>
                  </a:lnTo>
                  <a:lnTo>
                    <a:pt x="223033" y="29479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41347" y="403355"/>
              <a:ext cx="227221" cy="223896"/>
            </a:xfrm>
            <a:custGeom>
              <a:avLst/>
              <a:gdLst/>
              <a:ahLst/>
              <a:cxnLst/>
              <a:rect l="0" t="0" r="0" b="0"/>
              <a:pathLst>
                <a:path w="227221" h="223896">
                  <a:moveTo>
                    <a:pt x="153520" y="116226"/>
                  </a:moveTo>
                  <a:lnTo>
                    <a:pt x="150587" y="101624"/>
                  </a:lnTo>
                  <a:lnTo>
                    <a:pt x="147805" y="88353"/>
                  </a:lnTo>
                  <a:lnTo>
                    <a:pt x="144901" y="75161"/>
                  </a:lnTo>
                  <a:lnTo>
                    <a:pt x="141687" y="62165"/>
                  </a:lnTo>
                  <a:lnTo>
                    <a:pt x="137874" y="49953"/>
                  </a:lnTo>
                  <a:lnTo>
                    <a:pt x="133348" y="38810"/>
                  </a:lnTo>
                  <a:lnTo>
                    <a:pt x="127839" y="28868"/>
                  </a:lnTo>
                  <a:lnTo>
                    <a:pt x="120854" y="20260"/>
                  </a:lnTo>
                  <a:lnTo>
                    <a:pt x="112258" y="12926"/>
                  </a:lnTo>
                  <a:lnTo>
                    <a:pt x="102061" y="6984"/>
                  </a:lnTo>
                  <a:lnTo>
                    <a:pt x="90243" y="2808"/>
                  </a:lnTo>
                  <a:lnTo>
                    <a:pt x="76977" y="450"/>
                  </a:lnTo>
                  <a:lnTo>
                    <a:pt x="63190" y="0"/>
                  </a:lnTo>
                  <a:lnTo>
                    <a:pt x="50395" y="1743"/>
                  </a:lnTo>
                  <a:lnTo>
                    <a:pt x="39357" y="5620"/>
                  </a:lnTo>
                  <a:lnTo>
                    <a:pt x="30137" y="11307"/>
                  </a:lnTo>
                  <a:lnTo>
                    <a:pt x="22472" y="18404"/>
                  </a:lnTo>
                  <a:lnTo>
                    <a:pt x="16025" y="26552"/>
                  </a:lnTo>
                  <a:lnTo>
                    <a:pt x="10642" y="35784"/>
                  </a:lnTo>
                  <a:lnTo>
                    <a:pt x="6373" y="46489"/>
                  </a:lnTo>
                  <a:lnTo>
                    <a:pt x="3163" y="58756"/>
                  </a:lnTo>
                  <a:lnTo>
                    <a:pt x="1003" y="72078"/>
                  </a:lnTo>
                  <a:lnTo>
                    <a:pt x="0" y="85559"/>
                  </a:lnTo>
                  <a:lnTo>
                    <a:pt x="110" y="98658"/>
                  </a:lnTo>
                  <a:lnTo>
                    <a:pt x="1320" y="111044"/>
                  </a:lnTo>
                  <a:lnTo>
                    <a:pt x="3728" y="122437"/>
                  </a:lnTo>
                  <a:lnTo>
                    <a:pt x="7273" y="132799"/>
                  </a:lnTo>
                  <a:lnTo>
                    <a:pt x="11771" y="142266"/>
                  </a:lnTo>
                  <a:lnTo>
                    <a:pt x="17008" y="151026"/>
                  </a:lnTo>
                  <a:lnTo>
                    <a:pt x="22796" y="159247"/>
                  </a:lnTo>
                  <a:lnTo>
                    <a:pt x="29309" y="166584"/>
                  </a:lnTo>
                  <a:lnTo>
                    <a:pt x="37045" y="172229"/>
                  </a:lnTo>
                  <a:lnTo>
                    <a:pt x="46169" y="175871"/>
                  </a:lnTo>
                  <a:lnTo>
                    <a:pt x="56228" y="177502"/>
                  </a:lnTo>
                  <a:lnTo>
                    <a:pt x="66366" y="177159"/>
                  </a:lnTo>
                  <a:lnTo>
                    <a:pt x="76066" y="175071"/>
                  </a:lnTo>
                  <a:lnTo>
                    <a:pt x="85018" y="171415"/>
                  </a:lnTo>
                  <a:lnTo>
                    <a:pt x="92951" y="166229"/>
                  </a:lnTo>
                  <a:lnTo>
                    <a:pt x="99837" y="159672"/>
                  </a:lnTo>
                  <a:lnTo>
                    <a:pt x="105816" y="152001"/>
                  </a:lnTo>
                  <a:lnTo>
                    <a:pt x="111082" y="143482"/>
                  </a:lnTo>
                  <a:lnTo>
                    <a:pt x="115817" y="134346"/>
                  </a:lnTo>
                  <a:lnTo>
                    <a:pt x="120170" y="124772"/>
                  </a:lnTo>
                  <a:lnTo>
                    <a:pt x="124255" y="114892"/>
                  </a:lnTo>
                  <a:lnTo>
                    <a:pt x="128160" y="104895"/>
                  </a:lnTo>
                  <a:lnTo>
                    <a:pt x="132143" y="98096"/>
                  </a:lnTo>
                  <a:lnTo>
                    <a:pt x="136062" y="98073"/>
                  </a:lnTo>
                  <a:lnTo>
                    <a:pt x="139383" y="102755"/>
                  </a:lnTo>
                  <a:lnTo>
                    <a:pt x="142325" y="110061"/>
                  </a:lnTo>
                  <a:lnTo>
                    <a:pt x="145183" y="118789"/>
                  </a:lnTo>
                  <a:lnTo>
                    <a:pt x="148112" y="128292"/>
                  </a:lnTo>
                  <a:lnTo>
                    <a:pt x="151163" y="138224"/>
                  </a:lnTo>
                  <a:lnTo>
                    <a:pt x="154500" y="148397"/>
                  </a:lnTo>
                  <a:lnTo>
                    <a:pt x="158409" y="158710"/>
                  </a:lnTo>
                  <a:lnTo>
                    <a:pt x="162996" y="169105"/>
                  </a:lnTo>
                  <a:lnTo>
                    <a:pt x="168210" y="179550"/>
                  </a:lnTo>
                  <a:lnTo>
                    <a:pt x="173932" y="190025"/>
                  </a:lnTo>
                  <a:lnTo>
                    <a:pt x="180042" y="200496"/>
                  </a:lnTo>
                  <a:lnTo>
                    <a:pt x="186431" y="210138"/>
                  </a:lnTo>
                  <a:lnTo>
                    <a:pt x="193020" y="217411"/>
                  </a:lnTo>
                  <a:lnTo>
                    <a:pt x="199773" y="221663"/>
                  </a:lnTo>
                  <a:lnTo>
                    <a:pt x="206973" y="223884"/>
                  </a:lnTo>
                  <a:lnTo>
                    <a:pt x="215585" y="223895"/>
                  </a:lnTo>
                  <a:lnTo>
                    <a:pt x="227220" y="22151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47220" y="614337"/>
              <a:ext cx="1431877" cy="143408"/>
            </a:xfrm>
            <a:custGeom>
              <a:avLst/>
              <a:gdLst/>
              <a:ahLst/>
              <a:cxnLst/>
              <a:rect l="0" t="0" r="0" b="0"/>
              <a:pathLst>
                <a:path w="1431877" h="143408">
                  <a:moveTo>
                    <a:pt x="1431876" y="0"/>
                  </a:moveTo>
                  <a:lnTo>
                    <a:pt x="1428875" y="8869"/>
                  </a:lnTo>
                  <a:lnTo>
                    <a:pt x="1425452" y="17856"/>
                  </a:lnTo>
                  <a:lnTo>
                    <a:pt x="1421256" y="27842"/>
                  </a:lnTo>
                  <a:lnTo>
                    <a:pt x="1416356" y="38477"/>
                  </a:lnTo>
                  <a:lnTo>
                    <a:pt x="1410875" y="48991"/>
                  </a:lnTo>
                  <a:lnTo>
                    <a:pt x="1404940" y="58939"/>
                  </a:lnTo>
                  <a:lnTo>
                    <a:pt x="1398505" y="68053"/>
                  </a:lnTo>
                  <a:lnTo>
                    <a:pt x="1391358" y="76092"/>
                  </a:lnTo>
                  <a:lnTo>
                    <a:pt x="1383441" y="83040"/>
                  </a:lnTo>
                  <a:lnTo>
                    <a:pt x="1374837" y="88720"/>
                  </a:lnTo>
                  <a:lnTo>
                    <a:pt x="1365683" y="92720"/>
                  </a:lnTo>
                  <a:lnTo>
                    <a:pt x="1356118" y="94964"/>
                  </a:lnTo>
                  <a:lnTo>
                    <a:pt x="1346253" y="95507"/>
                  </a:lnTo>
                  <a:lnTo>
                    <a:pt x="1336178" y="94359"/>
                  </a:lnTo>
                  <a:lnTo>
                    <a:pt x="1325963" y="91700"/>
                  </a:lnTo>
                  <a:lnTo>
                    <a:pt x="1315815" y="87815"/>
                  </a:lnTo>
                  <a:lnTo>
                    <a:pt x="1306075" y="82998"/>
                  </a:lnTo>
                  <a:lnTo>
                    <a:pt x="1296889" y="77518"/>
                  </a:lnTo>
                  <a:lnTo>
                    <a:pt x="1288076" y="72062"/>
                  </a:lnTo>
                  <a:lnTo>
                    <a:pt x="1279239" y="67698"/>
                  </a:lnTo>
                  <a:lnTo>
                    <a:pt x="1270141" y="64923"/>
                  </a:lnTo>
                  <a:lnTo>
                    <a:pt x="1260725" y="63877"/>
                  </a:lnTo>
                  <a:lnTo>
                    <a:pt x="1251016" y="64613"/>
                  </a:lnTo>
                  <a:lnTo>
                    <a:pt x="1241078" y="66961"/>
                  </a:lnTo>
                  <a:lnTo>
                    <a:pt x="1231133" y="70620"/>
                  </a:lnTo>
                  <a:lnTo>
                    <a:pt x="1221537" y="75276"/>
                  </a:lnTo>
                  <a:lnTo>
                    <a:pt x="1212451" y="80655"/>
                  </a:lnTo>
                  <a:lnTo>
                    <a:pt x="1203706" y="86380"/>
                  </a:lnTo>
                  <a:lnTo>
                    <a:pt x="1194915" y="91989"/>
                  </a:lnTo>
                  <a:lnTo>
                    <a:pt x="1185853" y="97225"/>
                  </a:lnTo>
                  <a:lnTo>
                    <a:pt x="1176630" y="101553"/>
                  </a:lnTo>
                  <a:lnTo>
                    <a:pt x="1167585" y="104098"/>
                  </a:lnTo>
                  <a:lnTo>
                    <a:pt x="1158901" y="104545"/>
                  </a:lnTo>
                  <a:lnTo>
                    <a:pt x="1150442" y="103064"/>
                  </a:lnTo>
                  <a:lnTo>
                    <a:pt x="1141850" y="100019"/>
                  </a:lnTo>
                  <a:lnTo>
                    <a:pt x="1132925" y="95789"/>
                  </a:lnTo>
                  <a:lnTo>
                    <a:pt x="1123796" y="90699"/>
                  </a:lnTo>
                  <a:lnTo>
                    <a:pt x="1114813" y="84999"/>
                  </a:lnTo>
                  <a:lnTo>
                    <a:pt x="1106172" y="78891"/>
                  </a:lnTo>
                  <a:lnTo>
                    <a:pt x="1097742" y="72996"/>
                  </a:lnTo>
                  <a:lnTo>
                    <a:pt x="1089168" y="68330"/>
                  </a:lnTo>
                  <a:lnTo>
                    <a:pt x="1080252" y="65349"/>
                  </a:lnTo>
                  <a:lnTo>
                    <a:pt x="1070958" y="64163"/>
                  </a:lnTo>
                  <a:lnTo>
                    <a:pt x="1061333" y="64805"/>
                  </a:lnTo>
                  <a:lnTo>
                    <a:pt x="1051447" y="67090"/>
                  </a:lnTo>
                  <a:lnTo>
                    <a:pt x="1041367" y="70706"/>
                  </a:lnTo>
                  <a:lnTo>
                    <a:pt x="1031147" y="75334"/>
                  </a:lnTo>
                  <a:lnTo>
                    <a:pt x="1020834" y="80697"/>
                  </a:lnTo>
                  <a:lnTo>
                    <a:pt x="1010621" y="86583"/>
                  </a:lnTo>
                  <a:lnTo>
                    <a:pt x="1000837" y="92831"/>
                  </a:lnTo>
                  <a:lnTo>
                    <a:pt x="991617" y="99320"/>
                  </a:lnTo>
                  <a:lnTo>
                    <a:pt x="982612" y="105643"/>
                  </a:lnTo>
                  <a:lnTo>
                    <a:pt x="973113" y="111129"/>
                  </a:lnTo>
                  <a:lnTo>
                    <a:pt x="962757" y="115475"/>
                  </a:lnTo>
                  <a:lnTo>
                    <a:pt x="951682" y="118391"/>
                  </a:lnTo>
                  <a:lnTo>
                    <a:pt x="940322" y="119450"/>
                  </a:lnTo>
                  <a:lnTo>
                    <a:pt x="928975" y="118603"/>
                  </a:lnTo>
                  <a:lnTo>
                    <a:pt x="917762" y="116103"/>
                  </a:lnTo>
                  <a:lnTo>
                    <a:pt x="906708" y="112299"/>
                  </a:lnTo>
                  <a:lnTo>
                    <a:pt x="895794" y="107524"/>
                  </a:lnTo>
                  <a:lnTo>
                    <a:pt x="884991" y="102050"/>
                  </a:lnTo>
                  <a:lnTo>
                    <a:pt x="874272" y="96086"/>
                  </a:lnTo>
                  <a:lnTo>
                    <a:pt x="863608" y="89796"/>
                  </a:lnTo>
                  <a:lnTo>
                    <a:pt x="852816" y="83778"/>
                  </a:lnTo>
                  <a:lnTo>
                    <a:pt x="841579" y="79028"/>
                  </a:lnTo>
                  <a:lnTo>
                    <a:pt x="829760" y="75987"/>
                  </a:lnTo>
                  <a:lnTo>
                    <a:pt x="817552" y="74591"/>
                  </a:lnTo>
                  <a:lnTo>
                    <a:pt x="805357" y="74559"/>
                  </a:lnTo>
                  <a:lnTo>
                    <a:pt x="793413" y="75578"/>
                  </a:lnTo>
                  <a:lnTo>
                    <a:pt x="781784" y="77530"/>
                  </a:lnTo>
                  <a:lnTo>
                    <a:pt x="770441" y="80502"/>
                  </a:lnTo>
                  <a:lnTo>
                    <a:pt x="759326" y="84458"/>
                  </a:lnTo>
                  <a:lnTo>
                    <a:pt x="748217" y="89247"/>
                  </a:lnTo>
                  <a:lnTo>
                    <a:pt x="736759" y="94686"/>
                  </a:lnTo>
                  <a:lnTo>
                    <a:pt x="724786" y="100595"/>
                  </a:lnTo>
                  <a:lnTo>
                    <a:pt x="712301" y="106511"/>
                  </a:lnTo>
                  <a:lnTo>
                    <a:pt x="699388" y="111718"/>
                  </a:lnTo>
                  <a:lnTo>
                    <a:pt x="686144" y="115876"/>
                  </a:lnTo>
                  <a:lnTo>
                    <a:pt x="672657" y="118835"/>
                  </a:lnTo>
                  <a:lnTo>
                    <a:pt x="658998" y="120455"/>
                  </a:lnTo>
                  <a:lnTo>
                    <a:pt x="645222" y="120797"/>
                  </a:lnTo>
                  <a:lnTo>
                    <a:pt x="631531" y="119910"/>
                  </a:lnTo>
                  <a:lnTo>
                    <a:pt x="618259" y="117728"/>
                  </a:lnTo>
                  <a:lnTo>
                    <a:pt x="605548" y="114342"/>
                  </a:lnTo>
                  <a:lnTo>
                    <a:pt x="593216" y="110122"/>
                  </a:lnTo>
                  <a:lnTo>
                    <a:pt x="580862" y="105606"/>
                  </a:lnTo>
                  <a:lnTo>
                    <a:pt x="568254" y="101128"/>
                  </a:lnTo>
                  <a:lnTo>
                    <a:pt x="555498" y="96819"/>
                  </a:lnTo>
                  <a:lnTo>
                    <a:pt x="542927" y="92699"/>
                  </a:lnTo>
                  <a:lnTo>
                    <a:pt x="530723" y="88752"/>
                  </a:lnTo>
                  <a:lnTo>
                    <a:pt x="518747" y="85272"/>
                  </a:lnTo>
                  <a:lnTo>
                    <a:pt x="506640" y="82839"/>
                  </a:lnTo>
                  <a:lnTo>
                    <a:pt x="494203" y="81688"/>
                  </a:lnTo>
                  <a:lnTo>
                    <a:pt x="481562" y="81900"/>
                  </a:lnTo>
                  <a:lnTo>
                    <a:pt x="469069" y="83561"/>
                  </a:lnTo>
                  <a:lnTo>
                    <a:pt x="456921" y="86570"/>
                  </a:lnTo>
                  <a:lnTo>
                    <a:pt x="445154" y="90691"/>
                  </a:lnTo>
                  <a:lnTo>
                    <a:pt x="433718" y="95665"/>
                  </a:lnTo>
                  <a:lnTo>
                    <a:pt x="422545" y="101261"/>
                  </a:lnTo>
                  <a:lnTo>
                    <a:pt x="411568" y="107134"/>
                  </a:lnTo>
                  <a:lnTo>
                    <a:pt x="400730" y="112842"/>
                  </a:lnTo>
                  <a:lnTo>
                    <a:pt x="389986" y="118155"/>
                  </a:lnTo>
                  <a:lnTo>
                    <a:pt x="379142" y="122874"/>
                  </a:lnTo>
                  <a:lnTo>
                    <a:pt x="367869" y="126745"/>
                  </a:lnTo>
                  <a:lnTo>
                    <a:pt x="356026" y="129714"/>
                  </a:lnTo>
                  <a:lnTo>
                    <a:pt x="343801" y="131725"/>
                  </a:lnTo>
                  <a:lnTo>
                    <a:pt x="331596" y="132634"/>
                  </a:lnTo>
                  <a:lnTo>
                    <a:pt x="319640" y="132465"/>
                  </a:lnTo>
                  <a:lnTo>
                    <a:pt x="307833" y="131216"/>
                  </a:lnTo>
                  <a:lnTo>
                    <a:pt x="295839" y="128784"/>
                  </a:lnTo>
                  <a:lnTo>
                    <a:pt x="283469" y="125231"/>
                  </a:lnTo>
                  <a:lnTo>
                    <a:pt x="270534" y="121068"/>
                  </a:lnTo>
                  <a:lnTo>
                    <a:pt x="256778" y="117121"/>
                  </a:lnTo>
                  <a:lnTo>
                    <a:pt x="242156" y="113848"/>
                  </a:lnTo>
                  <a:lnTo>
                    <a:pt x="227099" y="111501"/>
                  </a:lnTo>
                  <a:lnTo>
                    <a:pt x="212377" y="110302"/>
                  </a:lnTo>
                  <a:lnTo>
                    <a:pt x="198410" y="110244"/>
                  </a:lnTo>
                  <a:lnTo>
                    <a:pt x="185424" y="111324"/>
                  </a:lnTo>
                  <a:lnTo>
                    <a:pt x="173621" y="113636"/>
                  </a:lnTo>
                  <a:lnTo>
                    <a:pt x="162976" y="117109"/>
                  </a:lnTo>
                  <a:lnTo>
                    <a:pt x="153149" y="121388"/>
                  </a:lnTo>
                  <a:lnTo>
                    <a:pt x="143614" y="125943"/>
                  </a:lnTo>
                  <a:lnTo>
                    <a:pt x="134037" y="130442"/>
                  </a:lnTo>
                  <a:lnTo>
                    <a:pt x="124126" y="134596"/>
                  </a:lnTo>
                  <a:lnTo>
                    <a:pt x="113553" y="138080"/>
                  </a:lnTo>
                  <a:lnTo>
                    <a:pt x="102212" y="140785"/>
                  </a:lnTo>
                  <a:lnTo>
                    <a:pt x="90171" y="142618"/>
                  </a:lnTo>
                  <a:lnTo>
                    <a:pt x="77564" y="143407"/>
                  </a:lnTo>
                  <a:lnTo>
                    <a:pt x="64543" y="143161"/>
                  </a:lnTo>
                  <a:lnTo>
                    <a:pt x="51641" y="141995"/>
                  </a:lnTo>
                  <a:lnTo>
                    <a:pt x="38390" y="139820"/>
                  </a:lnTo>
                  <a:lnTo>
                    <a:pt x="22512" y="13532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10611" y="1064138"/>
            <a:ext cx="1642447" cy="746764"/>
            <a:chOff x="410611" y="1064138"/>
            <a:chExt cx="1642447" cy="746764"/>
          </a:xfrm>
        </p:grpSpPr>
        <p:sp>
          <p:nvSpPr>
            <p:cNvPr id="12" name="Freeform 11"/>
            <p:cNvSpPr/>
            <p:nvPr/>
          </p:nvSpPr>
          <p:spPr>
            <a:xfrm>
              <a:off x="410611" y="1064138"/>
              <a:ext cx="189514" cy="546723"/>
            </a:xfrm>
            <a:custGeom>
              <a:avLst/>
              <a:gdLst/>
              <a:ahLst/>
              <a:cxnLst/>
              <a:rect l="0" t="0" r="0" b="0"/>
              <a:pathLst>
                <a:path w="189514" h="546723">
                  <a:moveTo>
                    <a:pt x="0" y="504608"/>
                  </a:moveTo>
                  <a:lnTo>
                    <a:pt x="0" y="490006"/>
                  </a:lnTo>
                  <a:lnTo>
                    <a:pt x="0" y="476735"/>
                  </a:lnTo>
                  <a:lnTo>
                    <a:pt x="0" y="463524"/>
                  </a:lnTo>
                  <a:lnTo>
                    <a:pt x="0" y="449837"/>
                  </a:lnTo>
                  <a:lnTo>
                    <a:pt x="0" y="435032"/>
                  </a:lnTo>
                  <a:lnTo>
                    <a:pt x="4" y="418885"/>
                  </a:lnTo>
                  <a:lnTo>
                    <a:pt x="177" y="401987"/>
                  </a:lnTo>
                  <a:lnTo>
                    <a:pt x="826" y="385489"/>
                  </a:lnTo>
                  <a:lnTo>
                    <a:pt x="2074" y="370015"/>
                  </a:lnTo>
                  <a:lnTo>
                    <a:pt x="3727" y="355186"/>
                  </a:lnTo>
                  <a:lnTo>
                    <a:pt x="5375" y="339944"/>
                  </a:lnTo>
                  <a:lnTo>
                    <a:pt x="6778" y="323681"/>
                  </a:lnTo>
                  <a:lnTo>
                    <a:pt x="7871" y="306130"/>
                  </a:lnTo>
                  <a:lnTo>
                    <a:pt x="8679" y="287117"/>
                  </a:lnTo>
                  <a:lnTo>
                    <a:pt x="9257" y="266722"/>
                  </a:lnTo>
                  <a:lnTo>
                    <a:pt x="9662" y="245175"/>
                  </a:lnTo>
                  <a:lnTo>
                    <a:pt x="9941" y="222741"/>
                  </a:lnTo>
                  <a:lnTo>
                    <a:pt x="10137" y="199661"/>
                  </a:lnTo>
                  <a:lnTo>
                    <a:pt x="10439" y="176283"/>
                  </a:lnTo>
                  <a:lnTo>
                    <a:pt x="11175" y="153057"/>
                  </a:lnTo>
                  <a:lnTo>
                    <a:pt x="12483" y="130222"/>
                  </a:lnTo>
                  <a:lnTo>
                    <a:pt x="14176" y="108142"/>
                  </a:lnTo>
                  <a:lnTo>
                    <a:pt x="15850" y="87381"/>
                  </a:lnTo>
                  <a:lnTo>
                    <a:pt x="17280" y="68129"/>
                  </a:lnTo>
                  <a:lnTo>
                    <a:pt x="18730" y="50573"/>
                  </a:lnTo>
                  <a:lnTo>
                    <a:pt x="20843" y="35064"/>
                  </a:lnTo>
                  <a:lnTo>
                    <a:pt x="23933" y="21611"/>
                  </a:lnTo>
                  <a:lnTo>
                    <a:pt x="28017" y="10583"/>
                  </a:lnTo>
                  <a:lnTo>
                    <a:pt x="33802" y="3118"/>
                  </a:lnTo>
                  <a:lnTo>
                    <a:pt x="41169" y="0"/>
                  </a:lnTo>
                  <a:lnTo>
                    <a:pt x="48155" y="1153"/>
                  </a:lnTo>
                  <a:lnTo>
                    <a:pt x="54228" y="5896"/>
                  </a:lnTo>
                  <a:lnTo>
                    <a:pt x="59515" y="13725"/>
                  </a:lnTo>
                  <a:lnTo>
                    <a:pt x="64230" y="24517"/>
                  </a:lnTo>
                  <a:lnTo>
                    <a:pt x="68551" y="37934"/>
                  </a:lnTo>
                  <a:lnTo>
                    <a:pt x="72604" y="52987"/>
                  </a:lnTo>
                  <a:lnTo>
                    <a:pt x="76478" y="68241"/>
                  </a:lnTo>
                  <a:lnTo>
                    <a:pt x="80230" y="82871"/>
                  </a:lnTo>
                  <a:lnTo>
                    <a:pt x="83902" y="96793"/>
                  </a:lnTo>
                  <a:lnTo>
                    <a:pt x="87520" y="110365"/>
                  </a:lnTo>
                  <a:lnTo>
                    <a:pt x="91097" y="123865"/>
                  </a:lnTo>
                  <a:lnTo>
                    <a:pt x="94482" y="137425"/>
                  </a:lnTo>
                  <a:lnTo>
                    <a:pt x="97376" y="151085"/>
                  </a:lnTo>
                  <a:lnTo>
                    <a:pt x="99658" y="164840"/>
                  </a:lnTo>
                  <a:lnTo>
                    <a:pt x="101529" y="178674"/>
                  </a:lnTo>
                  <a:lnTo>
                    <a:pt x="103400" y="192569"/>
                  </a:lnTo>
                  <a:lnTo>
                    <a:pt x="105513" y="206509"/>
                  </a:lnTo>
                  <a:lnTo>
                    <a:pt x="107934" y="220479"/>
                  </a:lnTo>
                  <a:lnTo>
                    <a:pt x="110638" y="234471"/>
                  </a:lnTo>
                  <a:lnTo>
                    <a:pt x="113576" y="248478"/>
                  </a:lnTo>
                  <a:lnTo>
                    <a:pt x="116855" y="262495"/>
                  </a:lnTo>
                  <a:lnTo>
                    <a:pt x="120734" y="276519"/>
                  </a:lnTo>
                  <a:lnTo>
                    <a:pt x="125302" y="290547"/>
                  </a:lnTo>
                  <a:lnTo>
                    <a:pt x="130334" y="304579"/>
                  </a:lnTo>
                  <a:lnTo>
                    <a:pt x="135405" y="318613"/>
                  </a:lnTo>
                  <a:lnTo>
                    <a:pt x="140258" y="332643"/>
                  </a:lnTo>
                  <a:lnTo>
                    <a:pt x="144821" y="346507"/>
                  </a:lnTo>
                  <a:lnTo>
                    <a:pt x="149112" y="359895"/>
                  </a:lnTo>
                  <a:lnTo>
                    <a:pt x="153182" y="372679"/>
                  </a:lnTo>
                  <a:lnTo>
                    <a:pt x="157085" y="384891"/>
                  </a:lnTo>
                  <a:lnTo>
                    <a:pt x="160866" y="396632"/>
                  </a:lnTo>
                  <a:lnTo>
                    <a:pt x="164561" y="408014"/>
                  </a:lnTo>
                  <a:lnTo>
                    <a:pt x="168197" y="419133"/>
                  </a:lnTo>
                  <a:lnTo>
                    <a:pt x="171791" y="430067"/>
                  </a:lnTo>
                  <a:lnTo>
                    <a:pt x="175354" y="440875"/>
                  </a:lnTo>
                  <a:lnTo>
                    <a:pt x="178729" y="451763"/>
                  </a:lnTo>
                  <a:lnTo>
                    <a:pt x="181616" y="463065"/>
                  </a:lnTo>
                  <a:lnTo>
                    <a:pt x="183890" y="474922"/>
                  </a:lnTo>
                  <a:lnTo>
                    <a:pt x="185589" y="487090"/>
                  </a:lnTo>
                  <a:lnTo>
                    <a:pt x="186996" y="500438"/>
                  </a:lnTo>
                  <a:lnTo>
                    <a:pt x="188233" y="518378"/>
                  </a:lnTo>
                  <a:lnTo>
                    <a:pt x="189513" y="5467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0611" y="1463461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25202" y="67"/>
                  </a:lnTo>
                  <a:lnTo>
                    <a:pt x="114714" y="707"/>
                  </a:lnTo>
                  <a:lnTo>
                    <a:pt x="104403" y="1999"/>
                  </a:lnTo>
                  <a:lnTo>
                    <a:pt x="93756" y="3686"/>
                  </a:lnTo>
                  <a:lnTo>
                    <a:pt x="82115" y="5354"/>
                  </a:lnTo>
                  <a:lnTo>
                    <a:pt x="69238" y="6767"/>
                  </a:lnTo>
                  <a:lnTo>
                    <a:pt x="55767" y="7868"/>
                  </a:lnTo>
                  <a:lnTo>
                    <a:pt x="41619" y="8799"/>
                  </a:lnTo>
                  <a:lnTo>
                    <a:pt x="24429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31709" y="1387186"/>
              <a:ext cx="151568" cy="423716"/>
            </a:xfrm>
            <a:custGeom>
              <a:avLst/>
              <a:gdLst/>
              <a:ahLst/>
              <a:cxnLst/>
              <a:rect l="0" t="0" r="0" b="0"/>
              <a:pathLst>
                <a:path w="151568" h="423716">
                  <a:moveTo>
                    <a:pt x="105285" y="128917"/>
                  </a:moveTo>
                  <a:lnTo>
                    <a:pt x="108219" y="120116"/>
                  </a:lnTo>
                  <a:lnTo>
                    <a:pt x="111001" y="111769"/>
                  </a:lnTo>
                  <a:lnTo>
                    <a:pt x="113896" y="103066"/>
                  </a:lnTo>
                  <a:lnTo>
                    <a:pt x="116764" y="93772"/>
                  </a:lnTo>
                  <a:lnTo>
                    <a:pt x="119281" y="83629"/>
                  </a:lnTo>
                  <a:lnTo>
                    <a:pt x="121287" y="72588"/>
                  </a:lnTo>
                  <a:lnTo>
                    <a:pt x="122626" y="60922"/>
                  </a:lnTo>
                  <a:lnTo>
                    <a:pt x="123073" y="49099"/>
                  </a:lnTo>
                  <a:lnTo>
                    <a:pt x="122579" y="37424"/>
                  </a:lnTo>
                  <a:lnTo>
                    <a:pt x="120771" y="26485"/>
                  </a:lnTo>
                  <a:lnTo>
                    <a:pt x="116898" y="17205"/>
                  </a:lnTo>
                  <a:lnTo>
                    <a:pt x="110737" y="9937"/>
                  </a:lnTo>
                  <a:lnTo>
                    <a:pt x="102685" y="4703"/>
                  </a:lnTo>
                  <a:lnTo>
                    <a:pt x="93453" y="1467"/>
                  </a:lnTo>
                  <a:lnTo>
                    <a:pt x="83590" y="0"/>
                  </a:lnTo>
                  <a:lnTo>
                    <a:pt x="73735" y="283"/>
                  </a:lnTo>
                  <a:lnTo>
                    <a:pt x="64665" y="2583"/>
                  </a:lnTo>
                  <a:lnTo>
                    <a:pt x="56723" y="6872"/>
                  </a:lnTo>
                  <a:lnTo>
                    <a:pt x="49885" y="13020"/>
                  </a:lnTo>
                  <a:lnTo>
                    <a:pt x="43969" y="20966"/>
                  </a:lnTo>
                  <a:lnTo>
                    <a:pt x="38766" y="30497"/>
                  </a:lnTo>
                  <a:lnTo>
                    <a:pt x="34252" y="41302"/>
                  </a:lnTo>
                  <a:lnTo>
                    <a:pt x="30583" y="53071"/>
                  </a:lnTo>
                  <a:lnTo>
                    <a:pt x="27787" y="65535"/>
                  </a:lnTo>
                  <a:lnTo>
                    <a:pt x="26076" y="78326"/>
                  </a:lnTo>
                  <a:lnTo>
                    <a:pt x="25909" y="90986"/>
                  </a:lnTo>
                  <a:lnTo>
                    <a:pt x="27403" y="103264"/>
                  </a:lnTo>
                  <a:lnTo>
                    <a:pt x="30696" y="114626"/>
                  </a:lnTo>
                  <a:lnTo>
                    <a:pt x="36105" y="124200"/>
                  </a:lnTo>
                  <a:lnTo>
                    <a:pt x="43584" y="131659"/>
                  </a:lnTo>
                  <a:lnTo>
                    <a:pt x="52333" y="136683"/>
                  </a:lnTo>
                  <a:lnTo>
                    <a:pt x="61042" y="138715"/>
                  </a:lnTo>
                  <a:lnTo>
                    <a:pt x="68963" y="137747"/>
                  </a:lnTo>
                  <a:lnTo>
                    <a:pt x="75903" y="134200"/>
                  </a:lnTo>
                  <a:lnTo>
                    <a:pt x="81946" y="128631"/>
                  </a:lnTo>
                  <a:lnTo>
                    <a:pt x="87267" y="121560"/>
                  </a:lnTo>
                  <a:lnTo>
                    <a:pt x="92044" y="113412"/>
                  </a:lnTo>
                  <a:lnTo>
                    <a:pt x="96429" y="104506"/>
                  </a:lnTo>
                  <a:lnTo>
                    <a:pt x="100551" y="95111"/>
                  </a:lnTo>
                  <a:lnTo>
                    <a:pt x="104984" y="86596"/>
                  </a:lnTo>
                  <a:lnTo>
                    <a:pt x="110209" y="82571"/>
                  </a:lnTo>
                  <a:lnTo>
                    <a:pt x="115229" y="84964"/>
                  </a:lnTo>
                  <a:lnTo>
                    <a:pt x="118986" y="92032"/>
                  </a:lnTo>
                  <a:lnTo>
                    <a:pt x="121693" y="102148"/>
                  </a:lnTo>
                  <a:lnTo>
                    <a:pt x="124003" y="114046"/>
                  </a:lnTo>
                  <a:lnTo>
                    <a:pt x="126340" y="126920"/>
                  </a:lnTo>
                  <a:lnTo>
                    <a:pt x="128874" y="140318"/>
                  </a:lnTo>
                  <a:lnTo>
                    <a:pt x="131636" y="153998"/>
                  </a:lnTo>
                  <a:lnTo>
                    <a:pt x="134593" y="167831"/>
                  </a:lnTo>
                  <a:lnTo>
                    <a:pt x="137541" y="181750"/>
                  </a:lnTo>
                  <a:lnTo>
                    <a:pt x="140131" y="195716"/>
                  </a:lnTo>
                  <a:lnTo>
                    <a:pt x="142206" y="209711"/>
                  </a:lnTo>
                  <a:lnTo>
                    <a:pt x="143935" y="223722"/>
                  </a:lnTo>
                  <a:lnTo>
                    <a:pt x="145710" y="237743"/>
                  </a:lnTo>
                  <a:lnTo>
                    <a:pt x="147750" y="251765"/>
                  </a:lnTo>
                  <a:lnTo>
                    <a:pt x="149781" y="265623"/>
                  </a:lnTo>
                  <a:lnTo>
                    <a:pt x="151160" y="279009"/>
                  </a:lnTo>
                  <a:lnTo>
                    <a:pt x="151567" y="291790"/>
                  </a:lnTo>
                  <a:lnTo>
                    <a:pt x="151009" y="304001"/>
                  </a:lnTo>
                  <a:lnTo>
                    <a:pt x="149638" y="315741"/>
                  </a:lnTo>
                  <a:lnTo>
                    <a:pt x="147630" y="327113"/>
                  </a:lnTo>
                  <a:lnTo>
                    <a:pt x="144824" y="337886"/>
                  </a:lnTo>
                  <a:lnTo>
                    <a:pt x="140738" y="347523"/>
                  </a:lnTo>
                  <a:lnTo>
                    <a:pt x="135212" y="355820"/>
                  </a:lnTo>
                  <a:lnTo>
                    <a:pt x="128384" y="362884"/>
                  </a:lnTo>
                  <a:lnTo>
                    <a:pt x="120505" y="368945"/>
                  </a:lnTo>
                  <a:lnTo>
                    <a:pt x="111834" y="374245"/>
                  </a:lnTo>
                  <a:lnTo>
                    <a:pt x="102588" y="378993"/>
                  </a:lnTo>
                  <a:lnTo>
                    <a:pt x="92937" y="383351"/>
                  </a:lnTo>
                  <a:lnTo>
                    <a:pt x="83005" y="387436"/>
                  </a:lnTo>
                  <a:lnTo>
                    <a:pt x="72879" y="391335"/>
                  </a:lnTo>
                  <a:lnTo>
                    <a:pt x="62622" y="395107"/>
                  </a:lnTo>
                  <a:lnTo>
                    <a:pt x="52284" y="398793"/>
                  </a:lnTo>
                  <a:lnTo>
                    <a:pt x="42158" y="402462"/>
                  </a:lnTo>
                  <a:lnTo>
                    <a:pt x="31677" y="406680"/>
                  </a:lnTo>
                  <a:lnTo>
                    <a:pt x="18803" y="412937"/>
                  </a:lnTo>
                  <a:lnTo>
                    <a:pt x="0" y="4237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93162" y="1379233"/>
              <a:ext cx="91232" cy="145676"/>
            </a:xfrm>
            <a:custGeom>
              <a:avLst/>
              <a:gdLst/>
              <a:ahLst/>
              <a:cxnLst/>
              <a:rect l="0" t="0" r="0" b="0"/>
              <a:pathLst>
                <a:path w="91232" h="145676">
                  <a:moveTo>
                    <a:pt x="7003" y="73699"/>
                  </a:moveTo>
                  <a:lnTo>
                    <a:pt x="4204" y="82567"/>
                  </a:lnTo>
                  <a:lnTo>
                    <a:pt x="2702" y="91554"/>
                  </a:lnTo>
                  <a:lnTo>
                    <a:pt x="2395" y="101545"/>
                  </a:lnTo>
                  <a:lnTo>
                    <a:pt x="3075" y="112353"/>
                  </a:lnTo>
                  <a:lnTo>
                    <a:pt x="4542" y="123516"/>
                  </a:lnTo>
                  <a:lnTo>
                    <a:pt x="6585" y="134649"/>
                  </a:lnTo>
                  <a:lnTo>
                    <a:pt x="8114" y="143089"/>
                  </a:lnTo>
                  <a:lnTo>
                    <a:pt x="7971" y="145675"/>
                  </a:lnTo>
                  <a:lnTo>
                    <a:pt x="6594" y="143476"/>
                  </a:lnTo>
                  <a:lnTo>
                    <a:pt x="4618" y="137994"/>
                  </a:lnTo>
                  <a:lnTo>
                    <a:pt x="2636" y="130100"/>
                  </a:lnTo>
                  <a:lnTo>
                    <a:pt x="963" y="120408"/>
                  </a:lnTo>
                  <a:lnTo>
                    <a:pt x="0" y="109565"/>
                  </a:lnTo>
                  <a:lnTo>
                    <a:pt x="332" y="98254"/>
                  </a:lnTo>
                  <a:lnTo>
                    <a:pt x="2148" y="86892"/>
                  </a:lnTo>
                  <a:lnTo>
                    <a:pt x="5316" y="75813"/>
                  </a:lnTo>
                  <a:lnTo>
                    <a:pt x="9576" y="65368"/>
                  </a:lnTo>
                  <a:lnTo>
                    <a:pt x="14665" y="55676"/>
                  </a:lnTo>
                  <a:lnTo>
                    <a:pt x="20520" y="46674"/>
                  </a:lnTo>
                  <a:lnTo>
                    <a:pt x="27273" y="38233"/>
                  </a:lnTo>
                  <a:lnTo>
                    <a:pt x="34920" y="30226"/>
                  </a:lnTo>
                  <a:lnTo>
                    <a:pt x="43262" y="22837"/>
                  </a:lnTo>
                  <a:lnTo>
                    <a:pt x="53013" y="15839"/>
                  </a:lnTo>
                  <a:lnTo>
                    <a:pt x="67264" y="8615"/>
                  </a:lnTo>
                  <a:lnTo>
                    <a:pt x="9123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947564" y="1400290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4"/>
                  </a:lnTo>
                  <a:lnTo>
                    <a:pt x="0" y="81559"/>
                  </a:lnTo>
                  <a:lnTo>
                    <a:pt x="0" y="94683"/>
                  </a:lnTo>
                  <a:lnTo>
                    <a:pt x="0" y="107364"/>
                  </a:lnTo>
                  <a:lnTo>
                    <a:pt x="0" y="120716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958093" y="127394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016869" y="1338384"/>
              <a:ext cx="120209" cy="169217"/>
            </a:xfrm>
            <a:custGeom>
              <a:avLst/>
              <a:gdLst/>
              <a:ahLst/>
              <a:cxnLst/>
              <a:rect l="0" t="0" r="0" b="0"/>
              <a:pathLst>
                <a:path w="120209" h="169217">
                  <a:moveTo>
                    <a:pt x="67566" y="30320"/>
                  </a:moveTo>
                  <a:lnTo>
                    <a:pt x="70231" y="21653"/>
                  </a:lnTo>
                  <a:lnTo>
                    <a:pt x="70453" y="14587"/>
                  </a:lnTo>
                  <a:lnTo>
                    <a:pt x="68166" y="8495"/>
                  </a:lnTo>
                  <a:lnTo>
                    <a:pt x="63768" y="3612"/>
                  </a:lnTo>
                  <a:lnTo>
                    <a:pt x="57667" y="695"/>
                  </a:lnTo>
                  <a:lnTo>
                    <a:pt x="50270" y="0"/>
                  </a:lnTo>
                  <a:lnTo>
                    <a:pt x="42086" y="1483"/>
                  </a:lnTo>
                  <a:lnTo>
                    <a:pt x="33697" y="5061"/>
                  </a:lnTo>
                  <a:lnTo>
                    <a:pt x="25446" y="10471"/>
                  </a:lnTo>
                  <a:lnTo>
                    <a:pt x="17777" y="17508"/>
                  </a:lnTo>
                  <a:lnTo>
                    <a:pt x="11305" y="26117"/>
                  </a:lnTo>
                  <a:lnTo>
                    <a:pt x="6255" y="36121"/>
                  </a:lnTo>
                  <a:lnTo>
                    <a:pt x="2678" y="47090"/>
                  </a:lnTo>
                  <a:lnTo>
                    <a:pt x="635" y="58443"/>
                  </a:lnTo>
                  <a:lnTo>
                    <a:pt x="0" y="69823"/>
                  </a:lnTo>
                  <a:lnTo>
                    <a:pt x="519" y="81242"/>
                  </a:lnTo>
                  <a:lnTo>
                    <a:pt x="1922" y="92976"/>
                  </a:lnTo>
                  <a:lnTo>
                    <a:pt x="3975" y="105158"/>
                  </a:lnTo>
                  <a:lnTo>
                    <a:pt x="6656" y="117458"/>
                  </a:lnTo>
                  <a:lnTo>
                    <a:pt x="10133" y="129191"/>
                  </a:lnTo>
                  <a:lnTo>
                    <a:pt x="14443" y="140000"/>
                  </a:lnTo>
                  <a:lnTo>
                    <a:pt x="19813" y="149547"/>
                  </a:lnTo>
                  <a:lnTo>
                    <a:pt x="26707" y="157355"/>
                  </a:lnTo>
                  <a:lnTo>
                    <a:pt x="35235" y="163334"/>
                  </a:lnTo>
                  <a:lnTo>
                    <a:pt x="45047" y="167382"/>
                  </a:lnTo>
                  <a:lnTo>
                    <a:pt x="55543" y="169216"/>
                  </a:lnTo>
                  <a:lnTo>
                    <a:pt x="66295" y="168905"/>
                  </a:lnTo>
                  <a:lnTo>
                    <a:pt x="76832" y="167093"/>
                  </a:lnTo>
                  <a:lnTo>
                    <a:pt x="87698" y="164634"/>
                  </a:lnTo>
                  <a:lnTo>
                    <a:pt x="100959" y="161317"/>
                  </a:lnTo>
                  <a:lnTo>
                    <a:pt x="120208" y="1566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89720" y="1347647"/>
              <a:ext cx="94757" cy="154524"/>
            </a:xfrm>
            <a:custGeom>
              <a:avLst/>
              <a:gdLst/>
              <a:ahLst/>
              <a:cxnLst/>
              <a:rect l="0" t="0" r="0" b="0"/>
              <a:pathLst>
                <a:path w="94757" h="15452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4" y="72335"/>
                  </a:lnTo>
                  <a:lnTo>
                    <a:pt x="177" y="85514"/>
                  </a:lnTo>
                  <a:lnTo>
                    <a:pt x="825" y="98431"/>
                  </a:lnTo>
                  <a:lnTo>
                    <a:pt x="2088" y="110884"/>
                  </a:lnTo>
                  <a:lnTo>
                    <a:pt x="4259" y="122532"/>
                  </a:lnTo>
                  <a:lnTo>
                    <a:pt x="7852" y="132829"/>
                  </a:lnTo>
                  <a:lnTo>
                    <a:pt x="13015" y="141591"/>
                  </a:lnTo>
                  <a:lnTo>
                    <a:pt x="19584" y="148474"/>
                  </a:lnTo>
                  <a:lnTo>
                    <a:pt x="27281" y="152825"/>
                  </a:lnTo>
                  <a:lnTo>
                    <a:pt x="35823" y="154523"/>
                  </a:lnTo>
                  <a:lnTo>
                    <a:pt x="44810" y="153732"/>
                  </a:lnTo>
                  <a:lnTo>
                    <a:pt x="53755" y="150625"/>
                  </a:lnTo>
                  <a:lnTo>
                    <a:pt x="62386" y="145531"/>
                  </a:lnTo>
                  <a:lnTo>
                    <a:pt x="70314" y="138537"/>
                  </a:lnTo>
                  <a:lnTo>
                    <a:pt x="76961" y="129425"/>
                  </a:lnTo>
                  <a:lnTo>
                    <a:pt x="82133" y="118265"/>
                  </a:lnTo>
                  <a:lnTo>
                    <a:pt x="85962" y="105536"/>
                  </a:lnTo>
                  <a:lnTo>
                    <a:pt x="88706" y="91931"/>
                  </a:lnTo>
                  <a:lnTo>
                    <a:pt x="90631" y="77942"/>
                  </a:lnTo>
                  <a:lnTo>
                    <a:pt x="91963" y="64237"/>
                  </a:lnTo>
                  <a:lnTo>
                    <a:pt x="93019" y="50286"/>
                  </a:lnTo>
                  <a:lnTo>
                    <a:pt x="93897" y="33754"/>
                  </a:lnTo>
                  <a:lnTo>
                    <a:pt x="94756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347647" y="1189720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77"/>
                  </a:lnTo>
                  <a:lnTo>
                    <a:pt x="0" y="61965"/>
                  </a:lnTo>
                  <a:lnTo>
                    <a:pt x="0" y="79458"/>
                  </a:lnTo>
                  <a:lnTo>
                    <a:pt x="0" y="97192"/>
                  </a:lnTo>
                  <a:lnTo>
                    <a:pt x="0" y="114980"/>
                  </a:lnTo>
                  <a:lnTo>
                    <a:pt x="0" y="132747"/>
                  </a:lnTo>
                  <a:lnTo>
                    <a:pt x="5" y="150466"/>
                  </a:lnTo>
                  <a:lnTo>
                    <a:pt x="177" y="167972"/>
                  </a:lnTo>
                  <a:lnTo>
                    <a:pt x="826" y="184966"/>
                  </a:lnTo>
                  <a:lnTo>
                    <a:pt x="2075" y="201328"/>
                  </a:lnTo>
                  <a:lnTo>
                    <a:pt x="3727" y="217096"/>
                  </a:lnTo>
                  <a:lnTo>
                    <a:pt x="5376" y="232379"/>
                  </a:lnTo>
                  <a:lnTo>
                    <a:pt x="6778" y="247273"/>
                  </a:lnTo>
                  <a:lnTo>
                    <a:pt x="7874" y="261276"/>
                  </a:lnTo>
                  <a:lnTo>
                    <a:pt x="8802" y="274657"/>
                  </a:lnTo>
                  <a:lnTo>
                    <a:pt x="9640" y="288595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495449" y="1179191"/>
              <a:ext cx="10127" cy="305328"/>
            </a:xfrm>
            <a:custGeom>
              <a:avLst/>
              <a:gdLst/>
              <a:ahLst/>
              <a:cxnLst/>
              <a:rect l="0" t="0" r="0" b="0"/>
              <a:pathLst>
                <a:path w="10127" h="305328">
                  <a:moveTo>
                    <a:pt x="10126" y="0"/>
                  </a:moveTo>
                  <a:lnTo>
                    <a:pt x="7259" y="8936"/>
                  </a:lnTo>
                  <a:lnTo>
                    <a:pt x="5117" y="18563"/>
                  </a:lnTo>
                  <a:lnTo>
                    <a:pt x="3514" y="29859"/>
                  </a:lnTo>
                  <a:lnTo>
                    <a:pt x="2333" y="42872"/>
                  </a:lnTo>
                  <a:lnTo>
                    <a:pt x="1485" y="57649"/>
                  </a:lnTo>
                  <a:lnTo>
                    <a:pt x="887" y="74018"/>
                  </a:lnTo>
                  <a:lnTo>
                    <a:pt x="473" y="91359"/>
                  </a:lnTo>
                  <a:lnTo>
                    <a:pt x="189" y="108747"/>
                  </a:lnTo>
                  <a:lnTo>
                    <a:pt x="0" y="125649"/>
                  </a:lnTo>
                  <a:lnTo>
                    <a:pt x="42" y="141755"/>
                  </a:lnTo>
                  <a:lnTo>
                    <a:pt x="602" y="156805"/>
                  </a:lnTo>
                  <a:lnTo>
                    <a:pt x="1791" y="170783"/>
                  </a:lnTo>
                  <a:lnTo>
                    <a:pt x="3404" y="184001"/>
                  </a:lnTo>
                  <a:lnTo>
                    <a:pt x="5026" y="196967"/>
                  </a:lnTo>
                  <a:lnTo>
                    <a:pt x="6411" y="209996"/>
                  </a:lnTo>
                  <a:lnTo>
                    <a:pt x="7492" y="223208"/>
                  </a:lnTo>
                  <a:lnTo>
                    <a:pt x="8292" y="236618"/>
                  </a:lnTo>
                  <a:lnTo>
                    <a:pt x="8865" y="250182"/>
                  </a:lnTo>
                  <a:lnTo>
                    <a:pt x="9267" y="263253"/>
                  </a:lnTo>
                  <a:lnTo>
                    <a:pt x="9588" y="275892"/>
                  </a:lnTo>
                  <a:lnTo>
                    <a:pt x="9858" y="289209"/>
                  </a:lnTo>
                  <a:lnTo>
                    <a:pt x="10126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400290" y="1311449"/>
              <a:ext cx="168457" cy="25671"/>
            </a:xfrm>
            <a:custGeom>
              <a:avLst/>
              <a:gdLst/>
              <a:ahLst/>
              <a:cxnLst/>
              <a:rect l="0" t="0" r="0" b="0"/>
              <a:pathLst>
                <a:path w="168457" h="25671">
                  <a:moveTo>
                    <a:pt x="168456" y="4613"/>
                  </a:moveTo>
                  <a:lnTo>
                    <a:pt x="159654" y="1813"/>
                  </a:lnTo>
                  <a:lnTo>
                    <a:pt x="151308" y="311"/>
                  </a:lnTo>
                  <a:lnTo>
                    <a:pt x="142600" y="0"/>
                  </a:lnTo>
                  <a:lnTo>
                    <a:pt x="133133" y="507"/>
                  </a:lnTo>
                  <a:lnTo>
                    <a:pt x="122342" y="1326"/>
                  </a:lnTo>
                  <a:lnTo>
                    <a:pt x="110052" y="2146"/>
                  </a:lnTo>
                  <a:lnTo>
                    <a:pt x="96733" y="3003"/>
                  </a:lnTo>
                  <a:lnTo>
                    <a:pt x="83263" y="4178"/>
                  </a:lnTo>
                  <a:lnTo>
                    <a:pt x="70175" y="5817"/>
                  </a:lnTo>
                  <a:lnTo>
                    <a:pt x="57699" y="7955"/>
                  </a:lnTo>
                  <a:lnTo>
                    <a:pt x="44494" y="10906"/>
                  </a:lnTo>
                  <a:lnTo>
                    <a:pt x="27173" y="16047"/>
                  </a:lnTo>
                  <a:lnTo>
                    <a:pt x="0" y="256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603044" y="1358176"/>
              <a:ext cx="115444" cy="128297"/>
            </a:xfrm>
            <a:custGeom>
              <a:avLst/>
              <a:gdLst/>
              <a:ahLst/>
              <a:cxnLst/>
              <a:rect l="0" t="0" r="0" b="0"/>
              <a:pathLst>
                <a:path w="115444" h="128297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50"/>
                  </a:lnTo>
                  <a:lnTo>
                    <a:pt x="201" y="38831"/>
                  </a:lnTo>
                  <a:lnTo>
                    <a:pt x="0" y="50642"/>
                  </a:lnTo>
                  <a:lnTo>
                    <a:pt x="665" y="63092"/>
                  </a:lnTo>
                  <a:lnTo>
                    <a:pt x="2422" y="75684"/>
                  </a:lnTo>
                  <a:lnTo>
                    <a:pt x="5731" y="87668"/>
                  </a:lnTo>
                  <a:lnTo>
                    <a:pt x="10705" y="98674"/>
                  </a:lnTo>
                  <a:lnTo>
                    <a:pt x="17316" y="108366"/>
                  </a:lnTo>
                  <a:lnTo>
                    <a:pt x="25574" y="116278"/>
                  </a:lnTo>
                  <a:lnTo>
                    <a:pt x="35305" y="122330"/>
                  </a:lnTo>
                  <a:lnTo>
                    <a:pt x="45905" y="126428"/>
                  </a:lnTo>
                  <a:lnTo>
                    <a:pt x="56471" y="128296"/>
                  </a:lnTo>
                  <a:lnTo>
                    <a:pt x="66491" y="127995"/>
                  </a:lnTo>
                  <a:lnTo>
                    <a:pt x="75674" y="125694"/>
                  </a:lnTo>
                  <a:lnTo>
                    <a:pt x="83768" y="121492"/>
                  </a:lnTo>
                  <a:lnTo>
                    <a:pt x="90767" y="115632"/>
                  </a:lnTo>
                  <a:lnTo>
                    <a:pt x="96823" y="108446"/>
                  </a:lnTo>
                  <a:lnTo>
                    <a:pt x="102141" y="100261"/>
                  </a:lnTo>
                  <a:lnTo>
                    <a:pt x="106901" y="91347"/>
                  </a:lnTo>
                  <a:lnTo>
                    <a:pt x="110932" y="81753"/>
                  </a:lnTo>
                  <a:lnTo>
                    <a:pt x="113737" y="71329"/>
                  </a:lnTo>
                  <a:lnTo>
                    <a:pt x="115145" y="60069"/>
                  </a:lnTo>
                  <a:lnTo>
                    <a:pt x="115443" y="48502"/>
                  </a:lnTo>
                  <a:lnTo>
                    <a:pt x="115226" y="36367"/>
                  </a:lnTo>
                  <a:lnTo>
                    <a:pt x="114474" y="21479"/>
                  </a:lnTo>
                  <a:lnTo>
                    <a:pt x="11310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768787" y="1295005"/>
              <a:ext cx="94758" cy="161237"/>
            </a:xfrm>
            <a:custGeom>
              <a:avLst/>
              <a:gdLst/>
              <a:ahLst/>
              <a:cxnLst/>
              <a:rect l="0" t="0" r="0" b="0"/>
              <a:pathLst>
                <a:path w="94758" h="161237">
                  <a:moveTo>
                    <a:pt x="0" y="94756"/>
                  </a:moveTo>
                  <a:lnTo>
                    <a:pt x="2934" y="103557"/>
                  </a:lnTo>
                  <a:lnTo>
                    <a:pt x="5716" y="111904"/>
                  </a:lnTo>
                  <a:lnTo>
                    <a:pt x="8620" y="120603"/>
                  </a:lnTo>
                  <a:lnTo>
                    <a:pt x="11833" y="129724"/>
                  </a:lnTo>
                  <a:lnTo>
                    <a:pt x="15647" y="139219"/>
                  </a:lnTo>
                  <a:lnTo>
                    <a:pt x="20115" y="148965"/>
                  </a:lnTo>
                  <a:lnTo>
                    <a:pt x="23481" y="157236"/>
                  </a:lnTo>
                  <a:lnTo>
                    <a:pt x="23864" y="161236"/>
                  </a:lnTo>
                  <a:lnTo>
                    <a:pt x="22351" y="160609"/>
                  </a:lnTo>
                  <a:lnTo>
                    <a:pt x="20041" y="156353"/>
                  </a:lnTo>
                  <a:lnTo>
                    <a:pt x="17718" y="149330"/>
                  </a:lnTo>
                  <a:lnTo>
                    <a:pt x="15753" y="140231"/>
                  </a:lnTo>
                  <a:lnTo>
                    <a:pt x="14399" y="129619"/>
                  </a:lnTo>
                  <a:lnTo>
                    <a:pt x="13921" y="117933"/>
                  </a:lnTo>
                  <a:lnTo>
                    <a:pt x="14375" y="105505"/>
                  </a:lnTo>
                  <a:lnTo>
                    <a:pt x="15811" y="92896"/>
                  </a:lnTo>
                  <a:lnTo>
                    <a:pt x="18369" y="80885"/>
                  </a:lnTo>
                  <a:lnTo>
                    <a:pt x="22013" y="69845"/>
                  </a:lnTo>
                  <a:lnTo>
                    <a:pt x="26577" y="59787"/>
                  </a:lnTo>
                  <a:lnTo>
                    <a:pt x="31856" y="50562"/>
                  </a:lnTo>
                  <a:lnTo>
                    <a:pt x="37669" y="41988"/>
                  </a:lnTo>
                  <a:lnTo>
                    <a:pt x="44029" y="34059"/>
                  </a:lnTo>
                  <a:lnTo>
                    <a:pt x="51129" y="26944"/>
                  </a:lnTo>
                  <a:lnTo>
                    <a:pt x="59004" y="20676"/>
                  </a:lnTo>
                  <a:lnTo>
                    <a:pt x="67103" y="15295"/>
                  </a:lnTo>
                  <a:lnTo>
                    <a:pt x="75177" y="10403"/>
                  </a:lnTo>
                  <a:lnTo>
                    <a:pt x="83934" y="556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929275" y="1295319"/>
              <a:ext cx="93662" cy="182264"/>
            </a:xfrm>
            <a:custGeom>
              <a:avLst/>
              <a:gdLst/>
              <a:ahLst/>
              <a:cxnLst/>
              <a:rect l="0" t="0" r="0" b="0"/>
              <a:pathLst>
                <a:path w="93662" h="182264">
                  <a:moveTo>
                    <a:pt x="7968" y="83914"/>
                  </a:moveTo>
                  <a:lnTo>
                    <a:pt x="16836" y="80980"/>
                  </a:lnTo>
                  <a:lnTo>
                    <a:pt x="25823" y="78198"/>
                  </a:lnTo>
                  <a:lnTo>
                    <a:pt x="35809" y="75294"/>
                  </a:lnTo>
                  <a:lnTo>
                    <a:pt x="46444" y="72080"/>
                  </a:lnTo>
                  <a:lnTo>
                    <a:pt x="56959" y="68267"/>
                  </a:lnTo>
                  <a:lnTo>
                    <a:pt x="66902" y="63741"/>
                  </a:lnTo>
                  <a:lnTo>
                    <a:pt x="75843" y="58232"/>
                  </a:lnTo>
                  <a:lnTo>
                    <a:pt x="83234" y="51247"/>
                  </a:lnTo>
                  <a:lnTo>
                    <a:pt x="88924" y="42670"/>
                  </a:lnTo>
                  <a:lnTo>
                    <a:pt x="92606" y="33164"/>
                  </a:lnTo>
                  <a:lnTo>
                    <a:pt x="93661" y="23939"/>
                  </a:lnTo>
                  <a:lnTo>
                    <a:pt x="92000" y="15677"/>
                  </a:lnTo>
                  <a:lnTo>
                    <a:pt x="87972" y="8846"/>
                  </a:lnTo>
                  <a:lnTo>
                    <a:pt x="82072" y="3941"/>
                  </a:lnTo>
                  <a:lnTo>
                    <a:pt x="74780" y="1025"/>
                  </a:lnTo>
                  <a:lnTo>
                    <a:pt x="66652" y="0"/>
                  </a:lnTo>
                  <a:lnTo>
                    <a:pt x="58292" y="809"/>
                  </a:lnTo>
                  <a:lnTo>
                    <a:pt x="50048" y="3239"/>
                  </a:lnTo>
                  <a:lnTo>
                    <a:pt x="42041" y="7137"/>
                  </a:lnTo>
                  <a:lnTo>
                    <a:pt x="34277" y="12493"/>
                  </a:lnTo>
                  <a:lnTo>
                    <a:pt x="26728" y="19171"/>
                  </a:lnTo>
                  <a:lnTo>
                    <a:pt x="19674" y="27095"/>
                  </a:lnTo>
                  <a:lnTo>
                    <a:pt x="13687" y="36315"/>
                  </a:lnTo>
                  <a:lnTo>
                    <a:pt x="8994" y="46741"/>
                  </a:lnTo>
                  <a:lnTo>
                    <a:pt x="5502" y="58166"/>
                  </a:lnTo>
                  <a:lnTo>
                    <a:pt x="2993" y="70359"/>
                  </a:lnTo>
                  <a:lnTo>
                    <a:pt x="1234" y="83111"/>
                  </a:lnTo>
                  <a:lnTo>
                    <a:pt x="187" y="96097"/>
                  </a:lnTo>
                  <a:lnTo>
                    <a:pt x="0" y="108888"/>
                  </a:lnTo>
                  <a:lnTo>
                    <a:pt x="690" y="121263"/>
                  </a:lnTo>
                  <a:lnTo>
                    <a:pt x="2305" y="133029"/>
                  </a:lnTo>
                  <a:lnTo>
                    <a:pt x="4991" y="143939"/>
                  </a:lnTo>
                  <a:lnTo>
                    <a:pt x="8736" y="153935"/>
                  </a:lnTo>
                  <a:lnTo>
                    <a:pt x="13709" y="162802"/>
                  </a:lnTo>
                  <a:lnTo>
                    <a:pt x="20329" y="170087"/>
                  </a:lnTo>
                  <a:lnTo>
                    <a:pt x="28664" y="175687"/>
                  </a:lnTo>
                  <a:lnTo>
                    <a:pt x="38274" y="179614"/>
                  </a:lnTo>
                  <a:lnTo>
                    <a:pt x="49537" y="182106"/>
                  </a:lnTo>
                  <a:lnTo>
                    <a:pt x="65679" y="182263"/>
                  </a:lnTo>
                  <a:lnTo>
                    <a:pt x="92196" y="1786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1668" y="1505575"/>
              <a:ext cx="1621390" cy="73700"/>
            </a:xfrm>
            <a:custGeom>
              <a:avLst/>
              <a:gdLst/>
              <a:ahLst/>
              <a:cxnLst/>
              <a:rect l="0" t="0" r="0" b="0"/>
              <a:pathLst>
                <a:path w="1621390" h="73700">
                  <a:moveTo>
                    <a:pt x="1621389" y="0"/>
                  </a:moveTo>
                  <a:lnTo>
                    <a:pt x="1609654" y="0"/>
                  </a:lnTo>
                  <a:lnTo>
                    <a:pt x="1598524" y="0"/>
                  </a:lnTo>
                  <a:lnTo>
                    <a:pt x="1586926" y="0"/>
                  </a:lnTo>
                  <a:lnTo>
                    <a:pt x="1574765" y="0"/>
                  </a:lnTo>
                  <a:lnTo>
                    <a:pt x="1562105" y="0"/>
                  </a:lnTo>
                  <a:lnTo>
                    <a:pt x="1549053" y="4"/>
                  </a:lnTo>
                  <a:lnTo>
                    <a:pt x="1535874" y="177"/>
                  </a:lnTo>
                  <a:lnTo>
                    <a:pt x="1522958" y="825"/>
                  </a:lnTo>
                  <a:lnTo>
                    <a:pt x="1510487" y="2074"/>
                  </a:lnTo>
                  <a:lnTo>
                    <a:pt x="1498147" y="3727"/>
                  </a:lnTo>
                  <a:lnTo>
                    <a:pt x="1485257" y="5375"/>
                  </a:lnTo>
                  <a:lnTo>
                    <a:pt x="1471468" y="6778"/>
                  </a:lnTo>
                  <a:lnTo>
                    <a:pt x="1456764" y="7870"/>
                  </a:lnTo>
                  <a:lnTo>
                    <a:pt x="1441282" y="8678"/>
                  </a:lnTo>
                  <a:lnTo>
                    <a:pt x="1425201" y="9257"/>
                  </a:lnTo>
                  <a:lnTo>
                    <a:pt x="1408842" y="9661"/>
                  </a:lnTo>
                  <a:lnTo>
                    <a:pt x="1392641" y="9941"/>
                  </a:lnTo>
                  <a:lnTo>
                    <a:pt x="1376818" y="10132"/>
                  </a:lnTo>
                  <a:lnTo>
                    <a:pt x="1361245" y="10262"/>
                  </a:lnTo>
                  <a:lnTo>
                    <a:pt x="1345563" y="10350"/>
                  </a:lnTo>
                  <a:lnTo>
                    <a:pt x="1329569" y="10409"/>
                  </a:lnTo>
                  <a:lnTo>
                    <a:pt x="1313385" y="10448"/>
                  </a:lnTo>
                  <a:lnTo>
                    <a:pt x="1297359" y="10475"/>
                  </a:lnTo>
                  <a:lnTo>
                    <a:pt x="1281687" y="10497"/>
                  </a:lnTo>
                  <a:lnTo>
                    <a:pt x="1266399" y="10682"/>
                  </a:lnTo>
                  <a:lnTo>
                    <a:pt x="1251447" y="11338"/>
                  </a:lnTo>
                  <a:lnTo>
                    <a:pt x="1236755" y="12592"/>
                  </a:lnTo>
                  <a:lnTo>
                    <a:pt x="1222091" y="14248"/>
                  </a:lnTo>
                  <a:lnTo>
                    <a:pt x="1207093" y="15899"/>
                  </a:lnTo>
                  <a:lnTo>
                    <a:pt x="1191594" y="17303"/>
                  </a:lnTo>
                  <a:lnTo>
                    <a:pt x="1175760" y="18397"/>
                  </a:lnTo>
                  <a:lnTo>
                    <a:pt x="1159976" y="19206"/>
                  </a:lnTo>
                  <a:lnTo>
                    <a:pt x="1144470" y="19789"/>
                  </a:lnTo>
                  <a:lnTo>
                    <a:pt x="1129295" y="20367"/>
                  </a:lnTo>
                  <a:lnTo>
                    <a:pt x="1114420" y="21295"/>
                  </a:lnTo>
                  <a:lnTo>
                    <a:pt x="1099784" y="22735"/>
                  </a:lnTo>
                  <a:lnTo>
                    <a:pt x="1085328" y="24517"/>
                  </a:lnTo>
                  <a:lnTo>
                    <a:pt x="1071002" y="26253"/>
                  </a:lnTo>
                  <a:lnTo>
                    <a:pt x="1056758" y="27715"/>
                  </a:lnTo>
                  <a:lnTo>
                    <a:pt x="1042240" y="28848"/>
                  </a:lnTo>
                  <a:lnTo>
                    <a:pt x="1026816" y="29682"/>
                  </a:lnTo>
                  <a:lnTo>
                    <a:pt x="1010224" y="30283"/>
                  </a:lnTo>
                  <a:lnTo>
                    <a:pt x="993013" y="30872"/>
                  </a:lnTo>
                  <a:lnTo>
                    <a:pt x="976299" y="31808"/>
                  </a:lnTo>
                  <a:lnTo>
                    <a:pt x="960686" y="33253"/>
                  </a:lnTo>
                  <a:lnTo>
                    <a:pt x="946103" y="35039"/>
                  </a:lnTo>
                  <a:lnTo>
                    <a:pt x="932089" y="36777"/>
                  </a:lnTo>
                  <a:lnTo>
                    <a:pt x="918288" y="38241"/>
                  </a:lnTo>
                  <a:lnTo>
                    <a:pt x="904356" y="39374"/>
                  </a:lnTo>
                  <a:lnTo>
                    <a:pt x="889916" y="40209"/>
                  </a:lnTo>
                  <a:lnTo>
                    <a:pt x="874824" y="40810"/>
                  </a:lnTo>
                  <a:lnTo>
                    <a:pt x="859278" y="41400"/>
                  </a:lnTo>
                  <a:lnTo>
                    <a:pt x="843695" y="42336"/>
                  </a:lnTo>
                  <a:lnTo>
                    <a:pt x="828322" y="43781"/>
                  </a:lnTo>
                  <a:lnTo>
                    <a:pt x="813069" y="45567"/>
                  </a:lnTo>
                  <a:lnTo>
                    <a:pt x="797609" y="47305"/>
                  </a:lnTo>
                  <a:lnTo>
                    <a:pt x="781768" y="48769"/>
                  </a:lnTo>
                  <a:lnTo>
                    <a:pt x="765688" y="49902"/>
                  </a:lnTo>
                  <a:lnTo>
                    <a:pt x="749733" y="50738"/>
                  </a:lnTo>
                  <a:lnTo>
                    <a:pt x="734108" y="51334"/>
                  </a:lnTo>
                  <a:lnTo>
                    <a:pt x="718852" y="51751"/>
                  </a:lnTo>
                  <a:lnTo>
                    <a:pt x="703922" y="52039"/>
                  </a:lnTo>
                  <a:lnTo>
                    <a:pt x="689244" y="52235"/>
                  </a:lnTo>
                  <a:lnTo>
                    <a:pt x="674590" y="52369"/>
                  </a:lnTo>
                  <a:lnTo>
                    <a:pt x="659599" y="52459"/>
                  </a:lnTo>
                  <a:lnTo>
                    <a:pt x="644104" y="52524"/>
                  </a:lnTo>
                  <a:lnTo>
                    <a:pt x="628272" y="52738"/>
                  </a:lnTo>
                  <a:lnTo>
                    <a:pt x="612490" y="53413"/>
                  </a:lnTo>
                  <a:lnTo>
                    <a:pt x="596985" y="54680"/>
                  </a:lnTo>
                  <a:lnTo>
                    <a:pt x="581812" y="56345"/>
                  </a:lnTo>
                  <a:lnTo>
                    <a:pt x="566937" y="58001"/>
                  </a:lnTo>
                  <a:lnTo>
                    <a:pt x="552297" y="59409"/>
                  </a:lnTo>
                  <a:lnTo>
                    <a:pt x="537668" y="60506"/>
                  </a:lnTo>
                  <a:lnTo>
                    <a:pt x="522694" y="61316"/>
                  </a:lnTo>
                  <a:lnTo>
                    <a:pt x="507210" y="61896"/>
                  </a:lnTo>
                  <a:lnTo>
                    <a:pt x="491386" y="62302"/>
                  </a:lnTo>
                  <a:lnTo>
                    <a:pt x="475610" y="62582"/>
                  </a:lnTo>
                  <a:lnTo>
                    <a:pt x="460108" y="62774"/>
                  </a:lnTo>
                  <a:lnTo>
                    <a:pt x="444937" y="62904"/>
                  </a:lnTo>
                  <a:lnTo>
                    <a:pt x="430063" y="62992"/>
                  </a:lnTo>
                  <a:lnTo>
                    <a:pt x="415425" y="63051"/>
                  </a:lnTo>
                  <a:lnTo>
                    <a:pt x="400797" y="63091"/>
                  </a:lnTo>
                  <a:lnTo>
                    <a:pt x="385823" y="63117"/>
                  </a:lnTo>
                  <a:lnTo>
                    <a:pt x="370339" y="63135"/>
                  </a:lnTo>
                  <a:lnTo>
                    <a:pt x="354515" y="63147"/>
                  </a:lnTo>
                  <a:lnTo>
                    <a:pt x="338739" y="63155"/>
                  </a:lnTo>
                  <a:lnTo>
                    <a:pt x="323238" y="63160"/>
                  </a:lnTo>
                  <a:lnTo>
                    <a:pt x="308066" y="63164"/>
                  </a:lnTo>
                  <a:lnTo>
                    <a:pt x="293193" y="63166"/>
                  </a:lnTo>
                  <a:lnTo>
                    <a:pt x="278554" y="63168"/>
                  </a:lnTo>
                  <a:lnTo>
                    <a:pt x="263926" y="63169"/>
                  </a:lnTo>
                  <a:lnTo>
                    <a:pt x="248952" y="63169"/>
                  </a:lnTo>
                  <a:lnTo>
                    <a:pt x="233469" y="63170"/>
                  </a:lnTo>
                  <a:lnTo>
                    <a:pt x="217645" y="63170"/>
                  </a:lnTo>
                  <a:lnTo>
                    <a:pt x="201868" y="63170"/>
                  </a:lnTo>
                  <a:lnTo>
                    <a:pt x="186363" y="63170"/>
                  </a:lnTo>
                  <a:lnTo>
                    <a:pt x="171018" y="63171"/>
                  </a:lnTo>
                  <a:lnTo>
                    <a:pt x="155497" y="63171"/>
                  </a:lnTo>
                  <a:lnTo>
                    <a:pt x="139609" y="63171"/>
                  </a:lnTo>
                  <a:lnTo>
                    <a:pt x="123329" y="63171"/>
                  </a:lnTo>
                  <a:lnTo>
                    <a:pt x="106706" y="63171"/>
                  </a:lnTo>
                  <a:lnTo>
                    <a:pt x="89829" y="63175"/>
                  </a:lnTo>
                  <a:lnTo>
                    <a:pt x="73140" y="63377"/>
                  </a:lnTo>
                  <a:lnTo>
                    <a:pt x="55578" y="64279"/>
                  </a:lnTo>
                  <a:lnTo>
                    <a:pt x="33366" y="6707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895543" y="1003379"/>
            <a:ext cx="1386401" cy="586425"/>
            <a:chOff x="3895543" y="1003379"/>
            <a:chExt cx="1386401" cy="586425"/>
          </a:xfrm>
        </p:grpSpPr>
        <p:sp>
          <p:nvSpPr>
            <p:cNvPr id="28" name="Freeform 27"/>
            <p:cNvSpPr/>
            <p:nvPr/>
          </p:nvSpPr>
          <p:spPr>
            <a:xfrm>
              <a:off x="3895543" y="1003379"/>
              <a:ext cx="305328" cy="470611"/>
            </a:xfrm>
            <a:custGeom>
              <a:avLst/>
              <a:gdLst/>
              <a:ahLst/>
              <a:cxnLst/>
              <a:rect l="0" t="0" r="0" b="0"/>
              <a:pathLst>
                <a:path w="305328" h="470611">
                  <a:moveTo>
                    <a:pt x="1" y="449553"/>
                  </a:moveTo>
                  <a:lnTo>
                    <a:pt x="0" y="437818"/>
                  </a:lnTo>
                  <a:lnTo>
                    <a:pt x="0" y="426689"/>
                  </a:lnTo>
                  <a:lnTo>
                    <a:pt x="0" y="415086"/>
                  </a:lnTo>
                  <a:lnTo>
                    <a:pt x="0" y="402752"/>
                  </a:lnTo>
                  <a:lnTo>
                    <a:pt x="0" y="389444"/>
                  </a:lnTo>
                  <a:lnTo>
                    <a:pt x="0" y="375126"/>
                  </a:lnTo>
                  <a:lnTo>
                    <a:pt x="0" y="359602"/>
                  </a:lnTo>
                  <a:lnTo>
                    <a:pt x="0" y="342444"/>
                  </a:lnTo>
                  <a:lnTo>
                    <a:pt x="0" y="323571"/>
                  </a:lnTo>
                  <a:lnTo>
                    <a:pt x="0" y="303355"/>
                  </a:lnTo>
                  <a:lnTo>
                    <a:pt x="0" y="282416"/>
                  </a:lnTo>
                  <a:lnTo>
                    <a:pt x="5" y="261198"/>
                  </a:lnTo>
                  <a:lnTo>
                    <a:pt x="178" y="240411"/>
                  </a:lnTo>
                  <a:lnTo>
                    <a:pt x="826" y="221066"/>
                  </a:lnTo>
                  <a:lnTo>
                    <a:pt x="2075" y="203572"/>
                  </a:lnTo>
                  <a:lnTo>
                    <a:pt x="3728" y="187503"/>
                  </a:lnTo>
                  <a:lnTo>
                    <a:pt x="5376" y="171936"/>
                  </a:lnTo>
                  <a:lnTo>
                    <a:pt x="6779" y="156273"/>
                  </a:lnTo>
                  <a:lnTo>
                    <a:pt x="7871" y="140442"/>
                  </a:lnTo>
                  <a:lnTo>
                    <a:pt x="8679" y="124719"/>
                  </a:lnTo>
                  <a:lnTo>
                    <a:pt x="9262" y="109287"/>
                  </a:lnTo>
                  <a:lnTo>
                    <a:pt x="9840" y="94345"/>
                  </a:lnTo>
                  <a:lnTo>
                    <a:pt x="10768" y="80166"/>
                  </a:lnTo>
                  <a:lnTo>
                    <a:pt x="12224" y="66848"/>
                  </a:lnTo>
                  <a:lnTo>
                    <a:pt x="14628" y="55408"/>
                  </a:lnTo>
                  <a:lnTo>
                    <a:pt x="18456" y="48995"/>
                  </a:lnTo>
                  <a:lnTo>
                    <a:pt x="23027" y="49203"/>
                  </a:lnTo>
                  <a:lnTo>
                    <a:pt x="27346" y="54066"/>
                  </a:lnTo>
                  <a:lnTo>
                    <a:pt x="31295" y="61960"/>
                  </a:lnTo>
                  <a:lnTo>
                    <a:pt x="35010" y="71873"/>
                  </a:lnTo>
                  <a:lnTo>
                    <a:pt x="38604" y="83142"/>
                  </a:lnTo>
                  <a:lnTo>
                    <a:pt x="42142" y="95325"/>
                  </a:lnTo>
                  <a:lnTo>
                    <a:pt x="45656" y="108121"/>
                  </a:lnTo>
                  <a:lnTo>
                    <a:pt x="49166" y="121324"/>
                  </a:lnTo>
                  <a:lnTo>
                    <a:pt x="52843" y="134634"/>
                  </a:lnTo>
                  <a:lnTo>
                    <a:pt x="56995" y="147654"/>
                  </a:lnTo>
                  <a:lnTo>
                    <a:pt x="61757" y="160182"/>
                  </a:lnTo>
                  <a:lnTo>
                    <a:pt x="67262" y="171883"/>
                  </a:lnTo>
                  <a:lnTo>
                    <a:pt x="73713" y="182218"/>
                  </a:lnTo>
                  <a:lnTo>
                    <a:pt x="81130" y="191007"/>
                  </a:lnTo>
                  <a:lnTo>
                    <a:pt x="89383" y="197908"/>
                  </a:lnTo>
                  <a:lnTo>
                    <a:pt x="98292" y="202271"/>
                  </a:lnTo>
                  <a:lnTo>
                    <a:pt x="107682" y="203976"/>
                  </a:lnTo>
                  <a:lnTo>
                    <a:pt x="117087" y="203191"/>
                  </a:lnTo>
                  <a:lnTo>
                    <a:pt x="125789" y="200088"/>
                  </a:lnTo>
                  <a:lnTo>
                    <a:pt x="133455" y="195000"/>
                  </a:lnTo>
                  <a:lnTo>
                    <a:pt x="140262" y="188181"/>
                  </a:lnTo>
                  <a:lnTo>
                    <a:pt x="146683" y="179718"/>
                  </a:lnTo>
                  <a:lnTo>
                    <a:pt x="153043" y="169808"/>
                  </a:lnTo>
                  <a:lnTo>
                    <a:pt x="159487" y="158733"/>
                  </a:lnTo>
                  <a:lnTo>
                    <a:pt x="166054" y="146775"/>
                  </a:lnTo>
                  <a:lnTo>
                    <a:pt x="172733" y="134176"/>
                  </a:lnTo>
                  <a:lnTo>
                    <a:pt x="179338" y="121124"/>
                  </a:lnTo>
                  <a:lnTo>
                    <a:pt x="185540" y="107755"/>
                  </a:lnTo>
                  <a:lnTo>
                    <a:pt x="191190" y="94170"/>
                  </a:lnTo>
                  <a:lnTo>
                    <a:pt x="196304" y="80437"/>
                  </a:lnTo>
                  <a:lnTo>
                    <a:pt x="200972" y="66604"/>
                  </a:lnTo>
                  <a:lnTo>
                    <a:pt x="205298" y="52708"/>
                  </a:lnTo>
                  <a:lnTo>
                    <a:pt x="209374" y="38934"/>
                  </a:lnTo>
                  <a:lnTo>
                    <a:pt x="213272" y="25606"/>
                  </a:lnTo>
                  <a:lnTo>
                    <a:pt x="217052" y="12930"/>
                  </a:lnTo>
                  <a:lnTo>
                    <a:pt x="220939" y="3272"/>
                  </a:lnTo>
                  <a:lnTo>
                    <a:pt x="224621" y="0"/>
                  </a:lnTo>
                  <a:lnTo>
                    <a:pt x="227253" y="2864"/>
                  </a:lnTo>
                  <a:lnTo>
                    <a:pt x="228917" y="10374"/>
                  </a:lnTo>
                  <a:lnTo>
                    <a:pt x="229936" y="21309"/>
                  </a:lnTo>
                  <a:lnTo>
                    <a:pt x="230560" y="34944"/>
                  </a:lnTo>
                  <a:lnTo>
                    <a:pt x="230946" y="50688"/>
                  </a:lnTo>
                  <a:lnTo>
                    <a:pt x="231188" y="68016"/>
                  </a:lnTo>
                  <a:lnTo>
                    <a:pt x="231342" y="86492"/>
                  </a:lnTo>
                  <a:lnTo>
                    <a:pt x="231441" y="105787"/>
                  </a:lnTo>
                  <a:lnTo>
                    <a:pt x="231505" y="125816"/>
                  </a:lnTo>
                  <a:lnTo>
                    <a:pt x="231547" y="146709"/>
                  </a:lnTo>
                  <a:lnTo>
                    <a:pt x="231579" y="168454"/>
                  </a:lnTo>
                  <a:lnTo>
                    <a:pt x="231770" y="190278"/>
                  </a:lnTo>
                  <a:lnTo>
                    <a:pt x="232430" y="210792"/>
                  </a:lnTo>
                  <a:lnTo>
                    <a:pt x="233687" y="229332"/>
                  </a:lnTo>
                  <a:lnTo>
                    <a:pt x="235345" y="246068"/>
                  </a:lnTo>
                  <a:lnTo>
                    <a:pt x="236997" y="261618"/>
                  </a:lnTo>
                  <a:lnTo>
                    <a:pt x="238406" y="276485"/>
                  </a:lnTo>
                  <a:lnTo>
                    <a:pt x="239673" y="290811"/>
                  </a:lnTo>
                  <a:lnTo>
                    <a:pt x="241130" y="304461"/>
                  </a:lnTo>
                  <a:lnTo>
                    <a:pt x="242962" y="317399"/>
                  </a:lnTo>
                  <a:lnTo>
                    <a:pt x="245193" y="329872"/>
                  </a:lnTo>
                  <a:lnTo>
                    <a:pt x="247769" y="342315"/>
                  </a:lnTo>
                  <a:lnTo>
                    <a:pt x="250617" y="354982"/>
                  </a:lnTo>
                  <a:lnTo>
                    <a:pt x="253665" y="367947"/>
                  </a:lnTo>
                  <a:lnTo>
                    <a:pt x="256857" y="381190"/>
                  </a:lnTo>
                  <a:lnTo>
                    <a:pt x="260155" y="394653"/>
                  </a:lnTo>
                  <a:lnTo>
                    <a:pt x="263691" y="408118"/>
                  </a:lnTo>
                  <a:lnTo>
                    <a:pt x="267750" y="421232"/>
                  </a:lnTo>
                  <a:lnTo>
                    <a:pt x="272441" y="433810"/>
                  </a:lnTo>
                  <a:lnTo>
                    <a:pt x="277608" y="445214"/>
                  </a:lnTo>
                  <a:lnTo>
                    <a:pt x="283527" y="455284"/>
                  </a:lnTo>
                  <a:lnTo>
                    <a:pt x="291835" y="463786"/>
                  </a:lnTo>
                  <a:lnTo>
                    <a:pt x="305327" y="4706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48900" y="1347647"/>
              <a:ext cx="4614" cy="147400"/>
            </a:xfrm>
            <a:custGeom>
              <a:avLst/>
              <a:gdLst/>
              <a:ahLst/>
              <a:cxnLst/>
              <a:rect l="0" t="0" r="0" b="0"/>
              <a:pathLst>
                <a:path w="4614" h="147400">
                  <a:moveTo>
                    <a:pt x="4613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6" y="35323"/>
                  </a:lnTo>
                  <a:lnTo>
                    <a:pt x="1326" y="46114"/>
                  </a:lnTo>
                  <a:lnTo>
                    <a:pt x="2142" y="58404"/>
                  </a:lnTo>
                  <a:lnTo>
                    <a:pt x="2828" y="71863"/>
                  </a:lnTo>
                  <a:lnTo>
                    <a:pt x="3429" y="87484"/>
                  </a:lnTo>
                  <a:lnTo>
                    <a:pt x="3994" y="109996"/>
                  </a:lnTo>
                  <a:lnTo>
                    <a:pt x="4613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53513" y="1231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16684" y="1274452"/>
              <a:ext cx="294799" cy="170825"/>
            </a:xfrm>
            <a:custGeom>
              <a:avLst/>
              <a:gdLst/>
              <a:ahLst/>
              <a:cxnLst/>
              <a:rect l="0" t="0" r="0" b="0"/>
              <a:pathLst>
                <a:path w="294799" h="170825">
                  <a:moveTo>
                    <a:pt x="0" y="83724"/>
                  </a:moveTo>
                  <a:lnTo>
                    <a:pt x="2933" y="95459"/>
                  </a:lnTo>
                  <a:lnTo>
                    <a:pt x="5716" y="106588"/>
                  </a:lnTo>
                  <a:lnTo>
                    <a:pt x="8615" y="118181"/>
                  </a:lnTo>
                  <a:lnTo>
                    <a:pt x="11656" y="130170"/>
                  </a:lnTo>
                  <a:lnTo>
                    <a:pt x="14821" y="142181"/>
                  </a:lnTo>
                  <a:lnTo>
                    <a:pt x="18064" y="153904"/>
                  </a:lnTo>
                  <a:lnTo>
                    <a:pt x="20652" y="162440"/>
                  </a:lnTo>
                  <a:lnTo>
                    <a:pt x="21832" y="164068"/>
                  </a:lnTo>
                  <a:lnTo>
                    <a:pt x="22140" y="159592"/>
                  </a:lnTo>
                  <a:lnTo>
                    <a:pt x="22240" y="151102"/>
                  </a:lnTo>
                  <a:lnTo>
                    <a:pt x="22696" y="140631"/>
                  </a:lnTo>
                  <a:lnTo>
                    <a:pt x="23749" y="129422"/>
                  </a:lnTo>
                  <a:lnTo>
                    <a:pt x="25405" y="118069"/>
                  </a:lnTo>
                  <a:lnTo>
                    <a:pt x="27571" y="106804"/>
                  </a:lnTo>
                  <a:lnTo>
                    <a:pt x="30135" y="95691"/>
                  </a:lnTo>
                  <a:lnTo>
                    <a:pt x="33159" y="84728"/>
                  </a:lnTo>
                  <a:lnTo>
                    <a:pt x="36864" y="73886"/>
                  </a:lnTo>
                  <a:lnTo>
                    <a:pt x="41323" y="63156"/>
                  </a:lnTo>
                  <a:lnTo>
                    <a:pt x="46622" y="53167"/>
                  </a:lnTo>
                  <a:lnTo>
                    <a:pt x="52936" y="45128"/>
                  </a:lnTo>
                  <a:lnTo>
                    <a:pt x="60255" y="39556"/>
                  </a:lnTo>
                  <a:lnTo>
                    <a:pt x="68273" y="36800"/>
                  </a:lnTo>
                  <a:lnTo>
                    <a:pt x="76492" y="37371"/>
                  </a:lnTo>
                  <a:lnTo>
                    <a:pt x="84605" y="41200"/>
                  </a:lnTo>
                  <a:lnTo>
                    <a:pt x="92339" y="47634"/>
                  </a:lnTo>
                  <a:lnTo>
                    <a:pt x="99380" y="55755"/>
                  </a:lnTo>
                  <a:lnTo>
                    <a:pt x="105631" y="64875"/>
                  </a:lnTo>
                  <a:lnTo>
                    <a:pt x="111167" y="74738"/>
                  </a:lnTo>
                  <a:lnTo>
                    <a:pt x="116127" y="85408"/>
                  </a:lnTo>
                  <a:lnTo>
                    <a:pt x="120649" y="96878"/>
                  </a:lnTo>
                  <a:lnTo>
                    <a:pt x="124688" y="109037"/>
                  </a:lnTo>
                  <a:lnTo>
                    <a:pt x="128029" y="121739"/>
                  </a:lnTo>
                  <a:lnTo>
                    <a:pt x="130626" y="134813"/>
                  </a:lnTo>
                  <a:lnTo>
                    <a:pt x="133069" y="146997"/>
                  </a:lnTo>
                  <a:lnTo>
                    <a:pt x="136496" y="154800"/>
                  </a:lnTo>
                  <a:lnTo>
                    <a:pt x="141065" y="156356"/>
                  </a:lnTo>
                  <a:lnTo>
                    <a:pt x="146155" y="153536"/>
                  </a:lnTo>
                  <a:lnTo>
                    <a:pt x="151779" y="148144"/>
                  </a:lnTo>
                  <a:lnTo>
                    <a:pt x="158231" y="141491"/>
                  </a:lnTo>
                  <a:lnTo>
                    <a:pt x="165605" y="134334"/>
                  </a:lnTo>
                  <a:lnTo>
                    <a:pt x="173974" y="127194"/>
                  </a:lnTo>
                  <a:lnTo>
                    <a:pt x="183482" y="120528"/>
                  </a:lnTo>
                  <a:lnTo>
                    <a:pt x="194090" y="114511"/>
                  </a:lnTo>
                  <a:lnTo>
                    <a:pt x="205464" y="108956"/>
                  </a:lnTo>
                  <a:lnTo>
                    <a:pt x="217089" y="103447"/>
                  </a:lnTo>
                  <a:lnTo>
                    <a:pt x="228641" y="97729"/>
                  </a:lnTo>
                  <a:lnTo>
                    <a:pt x="239836" y="91562"/>
                  </a:lnTo>
                  <a:lnTo>
                    <a:pt x="250354" y="84656"/>
                  </a:lnTo>
                  <a:lnTo>
                    <a:pt x="260079" y="76925"/>
                  </a:lnTo>
                  <a:lnTo>
                    <a:pt x="268592" y="68291"/>
                  </a:lnTo>
                  <a:lnTo>
                    <a:pt x="275107" y="58592"/>
                  </a:lnTo>
                  <a:lnTo>
                    <a:pt x="279368" y="47859"/>
                  </a:lnTo>
                  <a:lnTo>
                    <a:pt x="281262" y="36738"/>
                  </a:lnTo>
                  <a:lnTo>
                    <a:pt x="280572" y="26346"/>
                  </a:lnTo>
                  <a:lnTo>
                    <a:pt x="277441" y="17262"/>
                  </a:lnTo>
                  <a:lnTo>
                    <a:pt x="272273" y="9861"/>
                  </a:lnTo>
                  <a:lnTo>
                    <a:pt x="265533" y="4565"/>
                  </a:lnTo>
                  <a:lnTo>
                    <a:pt x="257637" y="1378"/>
                  </a:lnTo>
                  <a:lnTo>
                    <a:pt x="248916" y="0"/>
                  </a:lnTo>
                  <a:lnTo>
                    <a:pt x="239618" y="39"/>
                  </a:lnTo>
                  <a:lnTo>
                    <a:pt x="229928" y="1139"/>
                  </a:lnTo>
                  <a:lnTo>
                    <a:pt x="220134" y="3330"/>
                  </a:lnTo>
                  <a:lnTo>
                    <a:pt x="210631" y="7001"/>
                  </a:lnTo>
                  <a:lnTo>
                    <a:pt x="201618" y="12252"/>
                  </a:lnTo>
                  <a:lnTo>
                    <a:pt x="193431" y="19067"/>
                  </a:lnTo>
                  <a:lnTo>
                    <a:pt x="186608" y="27469"/>
                  </a:lnTo>
                  <a:lnTo>
                    <a:pt x="181318" y="37309"/>
                  </a:lnTo>
                  <a:lnTo>
                    <a:pt x="177410" y="48324"/>
                  </a:lnTo>
                  <a:lnTo>
                    <a:pt x="174613" y="60234"/>
                  </a:lnTo>
                  <a:lnTo>
                    <a:pt x="172657" y="72797"/>
                  </a:lnTo>
                  <a:lnTo>
                    <a:pt x="171476" y="85825"/>
                  </a:lnTo>
                  <a:lnTo>
                    <a:pt x="171199" y="99175"/>
                  </a:lnTo>
                  <a:lnTo>
                    <a:pt x="171838" y="112735"/>
                  </a:lnTo>
                  <a:lnTo>
                    <a:pt x="173758" y="125941"/>
                  </a:lnTo>
                  <a:lnTo>
                    <a:pt x="177713" y="137824"/>
                  </a:lnTo>
                  <a:lnTo>
                    <a:pt x="183937" y="147957"/>
                  </a:lnTo>
                  <a:lnTo>
                    <a:pt x="192203" y="156251"/>
                  </a:lnTo>
                  <a:lnTo>
                    <a:pt x="202111" y="162688"/>
                  </a:lnTo>
                  <a:lnTo>
                    <a:pt x="213246" y="167449"/>
                  </a:lnTo>
                  <a:lnTo>
                    <a:pt x="224941" y="170360"/>
                  </a:lnTo>
                  <a:lnTo>
                    <a:pt x="236316" y="170824"/>
                  </a:lnTo>
                  <a:lnTo>
                    <a:pt x="246915" y="168736"/>
                  </a:lnTo>
                  <a:lnTo>
                    <a:pt x="256562" y="164492"/>
                  </a:lnTo>
                  <a:lnTo>
                    <a:pt x="266219" y="158110"/>
                  </a:lnTo>
                  <a:lnTo>
                    <a:pt x="277846" y="146795"/>
                  </a:lnTo>
                  <a:lnTo>
                    <a:pt x="294798" y="1258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43067" y="1252891"/>
              <a:ext cx="105286" cy="168119"/>
            </a:xfrm>
            <a:custGeom>
              <a:avLst/>
              <a:gdLst/>
              <a:ahLst/>
              <a:cxnLst/>
              <a:rect l="0" t="0" r="0" b="0"/>
              <a:pathLst>
                <a:path w="105286" h="168119">
                  <a:moveTo>
                    <a:pt x="0" y="94756"/>
                  </a:moveTo>
                  <a:lnTo>
                    <a:pt x="2934" y="106424"/>
                  </a:lnTo>
                  <a:lnTo>
                    <a:pt x="5716" y="116913"/>
                  </a:lnTo>
                  <a:lnTo>
                    <a:pt x="8616" y="127215"/>
                  </a:lnTo>
                  <a:lnTo>
                    <a:pt x="11656" y="137516"/>
                  </a:lnTo>
                  <a:lnTo>
                    <a:pt x="14821" y="147860"/>
                  </a:lnTo>
                  <a:lnTo>
                    <a:pt x="18069" y="158179"/>
                  </a:lnTo>
                  <a:lnTo>
                    <a:pt x="20787" y="165977"/>
                  </a:lnTo>
                  <a:lnTo>
                    <a:pt x="22050" y="168118"/>
                  </a:lnTo>
                  <a:lnTo>
                    <a:pt x="21813" y="165572"/>
                  </a:lnTo>
                  <a:lnTo>
                    <a:pt x="20459" y="159979"/>
                  </a:lnTo>
                  <a:lnTo>
                    <a:pt x="18358" y="152515"/>
                  </a:lnTo>
                  <a:lnTo>
                    <a:pt x="15768" y="143911"/>
                  </a:lnTo>
                  <a:lnTo>
                    <a:pt x="12867" y="134600"/>
                  </a:lnTo>
                  <a:lnTo>
                    <a:pt x="9927" y="124683"/>
                  </a:lnTo>
                  <a:lnTo>
                    <a:pt x="7328" y="114015"/>
                  </a:lnTo>
                  <a:lnTo>
                    <a:pt x="5250" y="102569"/>
                  </a:lnTo>
                  <a:lnTo>
                    <a:pt x="3854" y="90605"/>
                  </a:lnTo>
                  <a:lnTo>
                    <a:pt x="3366" y="78572"/>
                  </a:lnTo>
                  <a:lnTo>
                    <a:pt x="3821" y="66739"/>
                  </a:lnTo>
                  <a:lnTo>
                    <a:pt x="5261" y="55353"/>
                  </a:lnTo>
                  <a:lnTo>
                    <a:pt x="7824" y="44707"/>
                  </a:lnTo>
                  <a:lnTo>
                    <a:pt x="11482" y="34890"/>
                  </a:lnTo>
                  <a:lnTo>
                    <a:pt x="16395" y="26146"/>
                  </a:lnTo>
                  <a:lnTo>
                    <a:pt x="22974" y="18943"/>
                  </a:lnTo>
                  <a:lnTo>
                    <a:pt x="31286" y="13394"/>
                  </a:lnTo>
                  <a:lnTo>
                    <a:pt x="41079" y="9302"/>
                  </a:lnTo>
                  <a:lnTo>
                    <a:pt x="53229" y="5938"/>
                  </a:lnTo>
                  <a:lnTo>
                    <a:pt x="72157" y="300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788677" y="1297800"/>
              <a:ext cx="180774" cy="144605"/>
            </a:xfrm>
            <a:custGeom>
              <a:avLst/>
              <a:gdLst/>
              <a:ahLst/>
              <a:cxnLst/>
              <a:rect l="0" t="0" r="0" b="0"/>
              <a:pathLst>
                <a:path w="180774" h="144605">
                  <a:moveTo>
                    <a:pt x="107074" y="70904"/>
                  </a:moveTo>
                  <a:lnTo>
                    <a:pt x="104073" y="59236"/>
                  </a:lnTo>
                  <a:lnTo>
                    <a:pt x="100651" y="48747"/>
                  </a:lnTo>
                  <a:lnTo>
                    <a:pt x="96450" y="38455"/>
                  </a:lnTo>
                  <a:lnTo>
                    <a:pt x="91377" y="28499"/>
                  </a:lnTo>
                  <a:lnTo>
                    <a:pt x="85247" y="19452"/>
                  </a:lnTo>
                  <a:lnTo>
                    <a:pt x="78063" y="11583"/>
                  </a:lnTo>
                  <a:lnTo>
                    <a:pt x="69976" y="5324"/>
                  </a:lnTo>
                  <a:lnTo>
                    <a:pt x="61182" y="1404"/>
                  </a:lnTo>
                  <a:lnTo>
                    <a:pt x="51870" y="0"/>
                  </a:lnTo>
                  <a:lnTo>
                    <a:pt x="42519" y="991"/>
                  </a:lnTo>
                  <a:lnTo>
                    <a:pt x="33854" y="4233"/>
                  </a:lnTo>
                  <a:lnTo>
                    <a:pt x="26217" y="9413"/>
                  </a:lnTo>
                  <a:lnTo>
                    <a:pt x="19599" y="16295"/>
                  </a:lnTo>
                  <a:lnTo>
                    <a:pt x="13837" y="24800"/>
                  </a:lnTo>
                  <a:lnTo>
                    <a:pt x="8747" y="34738"/>
                  </a:lnTo>
                  <a:lnTo>
                    <a:pt x="4480" y="45832"/>
                  </a:lnTo>
                  <a:lnTo>
                    <a:pt x="1510" y="57802"/>
                  </a:lnTo>
                  <a:lnTo>
                    <a:pt x="0" y="70396"/>
                  </a:lnTo>
                  <a:lnTo>
                    <a:pt x="138" y="82935"/>
                  </a:lnTo>
                  <a:lnTo>
                    <a:pt x="2283" y="94362"/>
                  </a:lnTo>
                  <a:lnTo>
                    <a:pt x="6429" y="104177"/>
                  </a:lnTo>
                  <a:lnTo>
                    <a:pt x="12129" y="111916"/>
                  </a:lnTo>
                  <a:lnTo>
                    <a:pt x="18702" y="116916"/>
                  </a:lnTo>
                  <a:lnTo>
                    <a:pt x="25672" y="119085"/>
                  </a:lnTo>
                  <a:lnTo>
                    <a:pt x="32788" y="118628"/>
                  </a:lnTo>
                  <a:lnTo>
                    <a:pt x="39938" y="115753"/>
                  </a:lnTo>
                  <a:lnTo>
                    <a:pt x="47072" y="110827"/>
                  </a:lnTo>
                  <a:lnTo>
                    <a:pt x="54015" y="104287"/>
                  </a:lnTo>
                  <a:lnTo>
                    <a:pt x="60457" y="96545"/>
                  </a:lnTo>
                  <a:lnTo>
                    <a:pt x="66275" y="87937"/>
                  </a:lnTo>
                  <a:lnTo>
                    <a:pt x="71505" y="78720"/>
                  </a:lnTo>
                  <a:lnTo>
                    <a:pt x="76253" y="69081"/>
                  </a:lnTo>
                  <a:lnTo>
                    <a:pt x="80647" y="59209"/>
                  </a:lnTo>
                  <a:lnTo>
                    <a:pt x="85275" y="51212"/>
                  </a:lnTo>
                  <a:lnTo>
                    <a:pt x="90324" y="48328"/>
                  </a:lnTo>
                  <a:lnTo>
                    <a:pt x="94993" y="50609"/>
                  </a:lnTo>
                  <a:lnTo>
                    <a:pt x="99196" y="56390"/>
                  </a:lnTo>
                  <a:lnTo>
                    <a:pt x="103094" y="64224"/>
                  </a:lnTo>
                  <a:lnTo>
                    <a:pt x="106986" y="73210"/>
                  </a:lnTo>
                  <a:lnTo>
                    <a:pt x="111258" y="82841"/>
                  </a:lnTo>
                  <a:lnTo>
                    <a:pt x="116089" y="92827"/>
                  </a:lnTo>
                  <a:lnTo>
                    <a:pt x="121632" y="102686"/>
                  </a:lnTo>
                  <a:lnTo>
                    <a:pt x="128107" y="111719"/>
                  </a:lnTo>
                  <a:lnTo>
                    <a:pt x="135528" y="119611"/>
                  </a:lnTo>
                  <a:lnTo>
                    <a:pt x="143504" y="126256"/>
                  </a:lnTo>
                  <a:lnTo>
                    <a:pt x="152218" y="132217"/>
                  </a:lnTo>
                  <a:lnTo>
                    <a:pt x="163551" y="138015"/>
                  </a:lnTo>
                  <a:lnTo>
                    <a:pt x="180773" y="14460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58922" y="1063378"/>
              <a:ext cx="52644" cy="347441"/>
            </a:xfrm>
            <a:custGeom>
              <a:avLst/>
              <a:gdLst/>
              <a:ahLst/>
              <a:cxnLst/>
              <a:rect l="0" t="0" r="0" b="0"/>
              <a:pathLst>
                <a:path w="52644" h="347441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82"/>
                  </a:lnTo>
                  <a:lnTo>
                    <a:pt x="3863" y="58457"/>
                  </a:lnTo>
                  <a:lnTo>
                    <a:pt x="6179" y="74930"/>
                  </a:lnTo>
                  <a:lnTo>
                    <a:pt x="8846" y="92503"/>
                  </a:lnTo>
                  <a:lnTo>
                    <a:pt x="11770" y="111019"/>
                  </a:lnTo>
                  <a:lnTo>
                    <a:pt x="14877" y="130272"/>
                  </a:lnTo>
                  <a:lnTo>
                    <a:pt x="18113" y="150067"/>
                  </a:lnTo>
                  <a:lnTo>
                    <a:pt x="21437" y="170086"/>
                  </a:lnTo>
                  <a:lnTo>
                    <a:pt x="24821" y="189905"/>
                  </a:lnTo>
                  <a:lnTo>
                    <a:pt x="28246" y="209305"/>
                  </a:lnTo>
                  <a:lnTo>
                    <a:pt x="31699" y="228093"/>
                  </a:lnTo>
                  <a:lnTo>
                    <a:pt x="35172" y="246024"/>
                  </a:lnTo>
                  <a:lnTo>
                    <a:pt x="38651" y="263041"/>
                  </a:lnTo>
                  <a:lnTo>
                    <a:pt x="41982" y="279038"/>
                  </a:lnTo>
                  <a:lnTo>
                    <a:pt x="45194" y="295546"/>
                  </a:lnTo>
                  <a:lnTo>
                    <a:pt x="48568" y="316250"/>
                  </a:lnTo>
                  <a:lnTo>
                    <a:pt x="52643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088393" y="1248283"/>
              <a:ext cx="193551" cy="215179"/>
            </a:xfrm>
            <a:custGeom>
              <a:avLst/>
              <a:gdLst/>
              <a:ahLst/>
              <a:cxnLst/>
              <a:rect l="0" t="0" r="0" b="0"/>
              <a:pathLst>
                <a:path w="193551" h="215179">
                  <a:moveTo>
                    <a:pt x="112684" y="4608"/>
                  </a:moveTo>
                  <a:lnTo>
                    <a:pt x="103816" y="1808"/>
                  </a:lnTo>
                  <a:lnTo>
                    <a:pt x="94829" y="306"/>
                  </a:lnTo>
                  <a:lnTo>
                    <a:pt x="84838" y="0"/>
                  </a:lnTo>
                  <a:lnTo>
                    <a:pt x="74031" y="679"/>
                  </a:lnTo>
                  <a:lnTo>
                    <a:pt x="62867" y="2147"/>
                  </a:lnTo>
                  <a:lnTo>
                    <a:pt x="51667" y="4220"/>
                  </a:lnTo>
                  <a:lnTo>
                    <a:pt x="40728" y="6902"/>
                  </a:lnTo>
                  <a:lnTo>
                    <a:pt x="30391" y="10374"/>
                  </a:lnTo>
                  <a:lnTo>
                    <a:pt x="20793" y="14674"/>
                  </a:lnTo>
                  <a:lnTo>
                    <a:pt x="12367" y="19865"/>
                  </a:lnTo>
                  <a:lnTo>
                    <a:pt x="5911" y="26106"/>
                  </a:lnTo>
                  <a:lnTo>
                    <a:pt x="1695" y="33368"/>
                  </a:lnTo>
                  <a:lnTo>
                    <a:pt x="0" y="41006"/>
                  </a:lnTo>
                  <a:lnTo>
                    <a:pt x="1356" y="47908"/>
                  </a:lnTo>
                  <a:lnTo>
                    <a:pt x="5749" y="53509"/>
                  </a:lnTo>
                  <a:lnTo>
                    <a:pt x="12578" y="57927"/>
                  </a:lnTo>
                  <a:lnTo>
                    <a:pt x="20971" y="61665"/>
                  </a:lnTo>
                  <a:lnTo>
                    <a:pt x="30278" y="65102"/>
                  </a:lnTo>
                  <a:lnTo>
                    <a:pt x="40267" y="68276"/>
                  </a:lnTo>
                  <a:lnTo>
                    <a:pt x="51023" y="70971"/>
                  </a:lnTo>
                  <a:lnTo>
                    <a:pt x="62546" y="73091"/>
                  </a:lnTo>
                  <a:lnTo>
                    <a:pt x="74571" y="74839"/>
                  </a:lnTo>
                  <a:lnTo>
                    <a:pt x="86650" y="76621"/>
                  </a:lnTo>
                  <a:lnTo>
                    <a:pt x="98524" y="78671"/>
                  </a:lnTo>
                  <a:lnTo>
                    <a:pt x="110279" y="81049"/>
                  </a:lnTo>
                  <a:lnTo>
                    <a:pt x="122238" y="83723"/>
                  </a:lnTo>
                  <a:lnTo>
                    <a:pt x="134572" y="86645"/>
                  </a:lnTo>
                  <a:lnTo>
                    <a:pt x="146974" y="90083"/>
                  </a:lnTo>
                  <a:lnTo>
                    <a:pt x="158775" y="94601"/>
                  </a:lnTo>
                  <a:lnTo>
                    <a:pt x="169626" y="100425"/>
                  </a:lnTo>
                  <a:lnTo>
                    <a:pt x="179030" y="107624"/>
                  </a:lnTo>
                  <a:lnTo>
                    <a:pt x="186210" y="116285"/>
                  </a:lnTo>
                  <a:lnTo>
                    <a:pt x="190954" y="126290"/>
                  </a:lnTo>
                  <a:lnTo>
                    <a:pt x="193359" y="137075"/>
                  </a:lnTo>
                  <a:lnTo>
                    <a:pt x="193550" y="147767"/>
                  </a:lnTo>
                  <a:lnTo>
                    <a:pt x="191827" y="157871"/>
                  </a:lnTo>
                  <a:lnTo>
                    <a:pt x="188420" y="167109"/>
                  </a:lnTo>
                  <a:lnTo>
                    <a:pt x="183402" y="175242"/>
                  </a:lnTo>
                  <a:lnTo>
                    <a:pt x="176958" y="182265"/>
                  </a:lnTo>
                  <a:lnTo>
                    <a:pt x="169363" y="188338"/>
                  </a:lnTo>
                  <a:lnTo>
                    <a:pt x="160896" y="193667"/>
                  </a:lnTo>
                  <a:lnTo>
                    <a:pt x="151789" y="198440"/>
                  </a:lnTo>
                  <a:lnTo>
                    <a:pt x="142064" y="202648"/>
                  </a:lnTo>
                  <a:lnTo>
                    <a:pt x="131551" y="206105"/>
                  </a:lnTo>
                  <a:lnTo>
                    <a:pt x="120232" y="208764"/>
                  </a:lnTo>
                  <a:lnTo>
                    <a:pt x="108625" y="210724"/>
                  </a:lnTo>
                  <a:lnTo>
                    <a:pt x="96458" y="212335"/>
                  </a:lnTo>
                  <a:lnTo>
                    <a:pt x="81545" y="213739"/>
                  </a:lnTo>
                  <a:lnTo>
                    <a:pt x="60042" y="2151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906072" y="1505977"/>
              <a:ext cx="1358177" cy="83827"/>
            </a:xfrm>
            <a:custGeom>
              <a:avLst/>
              <a:gdLst/>
              <a:ahLst/>
              <a:cxnLst/>
              <a:rect l="0" t="0" r="0" b="0"/>
              <a:pathLst>
                <a:path w="1358177" h="83827">
                  <a:moveTo>
                    <a:pt x="1358176" y="10126"/>
                  </a:moveTo>
                  <a:lnTo>
                    <a:pt x="1346441" y="7259"/>
                  </a:lnTo>
                  <a:lnTo>
                    <a:pt x="1335312" y="5117"/>
                  </a:lnTo>
                  <a:lnTo>
                    <a:pt x="1323714" y="3514"/>
                  </a:lnTo>
                  <a:lnTo>
                    <a:pt x="1311552" y="2334"/>
                  </a:lnTo>
                  <a:lnTo>
                    <a:pt x="1298893" y="1485"/>
                  </a:lnTo>
                  <a:lnTo>
                    <a:pt x="1285837" y="888"/>
                  </a:lnTo>
                  <a:lnTo>
                    <a:pt x="1272485" y="473"/>
                  </a:lnTo>
                  <a:lnTo>
                    <a:pt x="1258920" y="189"/>
                  </a:lnTo>
                  <a:lnTo>
                    <a:pt x="1245209" y="0"/>
                  </a:lnTo>
                  <a:lnTo>
                    <a:pt x="1231563" y="42"/>
                  </a:lnTo>
                  <a:lnTo>
                    <a:pt x="1218321" y="602"/>
                  </a:lnTo>
                  <a:lnTo>
                    <a:pt x="1205627" y="1792"/>
                  </a:lnTo>
                  <a:lnTo>
                    <a:pt x="1193135" y="3405"/>
                  </a:lnTo>
                  <a:lnTo>
                    <a:pt x="1180142" y="5026"/>
                  </a:lnTo>
                  <a:lnTo>
                    <a:pt x="1166283" y="6411"/>
                  </a:lnTo>
                  <a:lnTo>
                    <a:pt x="1151532" y="7492"/>
                  </a:lnTo>
                  <a:lnTo>
                    <a:pt x="1136020" y="8292"/>
                  </a:lnTo>
                  <a:lnTo>
                    <a:pt x="1119908" y="8865"/>
                  </a:lnTo>
                  <a:lnTo>
                    <a:pt x="1103190" y="9267"/>
                  </a:lnTo>
                  <a:lnTo>
                    <a:pt x="1085682" y="9544"/>
                  </a:lnTo>
                  <a:lnTo>
                    <a:pt x="1067360" y="9733"/>
                  </a:lnTo>
                  <a:lnTo>
                    <a:pt x="1048650" y="9862"/>
                  </a:lnTo>
                  <a:lnTo>
                    <a:pt x="1030317" y="9949"/>
                  </a:lnTo>
                  <a:lnTo>
                    <a:pt x="1012755" y="10008"/>
                  </a:lnTo>
                  <a:lnTo>
                    <a:pt x="995691" y="10047"/>
                  </a:lnTo>
                  <a:lnTo>
                    <a:pt x="978400" y="10073"/>
                  </a:lnTo>
                  <a:lnTo>
                    <a:pt x="960463" y="10091"/>
                  </a:lnTo>
                  <a:lnTo>
                    <a:pt x="941634" y="10102"/>
                  </a:lnTo>
                  <a:lnTo>
                    <a:pt x="921689" y="10110"/>
                  </a:lnTo>
                  <a:lnTo>
                    <a:pt x="900646" y="10116"/>
                  </a:lnTo>
                  <a:lnTo>
                    <a:pt x="879157" y="10119"/>
                  </a:lnTo>
                  <a:lnTo>
                    <a:pt x="858351" y="10122"/>
                  </a:lnTo>
                  <a:lnTo>
                    <a:pt x="838814" y="10128"/>
                  </a:lnTo>
                  <a:lnTo>
                    <a:pt x="820767" y="10301"/>
                  </a:lnTo>
                  <a:lnTo>
                    <a:pt x="804332" y="10950"/>
                  </a:lnTo>
                  <a:lnTo>
                    <a:pt x="789384" y="12200"/>
                  </a:lnTo>
                  <a:lnTo>
                    <a:pt x="775496" y="13853"/>
                  </a:lnTo>
                  <a:lnTo>
                    <a:pt x="762074" y="15501"/>
                  </a:lnTo>
                  <a:lnTo>
                    <a:pt x="748721" y="16904"/>
                  </a:lnTo>
                  <a:lnTo>
                    <a:pt x="734781" y="17997"/>
                  </a:lnTo>
                  <a:lnTo>
                    <a:pt x="719284" y="18805"/>
                  </a:lnTo>
                  <a:lnTo>
                    <a:pt x="701862" y="19383"/>
                  </a:lnTo>
                  <a:lnTo>
                    <a:pt x="683125" y="19788"/>
                  </a:lnTo>
                  <a:lnTo>
                    <a:pt x="664325" y="20068"/>
                  </a:lnTo>
                  <a:lnTo>
                    <a:pt x="646210" y="20263"/>
                  </a:lnTo>
                  <a:lnTo>
                    <a:pt x="629153" y="20566"/>
                  </a:lnTo>
                  <a:lnTo>
                    <a:pt x="613397" y="21302"/>
                  </a:lnTo>
                  <a:lnTo>
                    <a:pt x="598913" y="22610"/>
                  </a:lnTo>
                  <a:lnTo>
                    <a:pt x="585340" y="24302"/>
                  </a:lnTo>
                  <a:lnTo>
                    <a:pt x="572130" y="25977"/>
                  </a:lnTo>
                  <a:lnTo>
                    <a:pt x="558919" y="27397"/>
                  </a:lnTo>
                  <a:lnTo>
                    <a:pt x="545074" y="28502"/>
                  </a:lnTo>
                  <a:lnTo>
                    <a:pt x="529642" y="29318"/>
                  </a:lnTo>
                  <a:lnTo>
                    <a:pt x="512267" y="29906"/>
                  </a:lnTo>
                  <a:lnTo>
                    <a:pt x="493733" y="30487"/>
                  </a:lnTo>
                  <a:lnTo>
                    <a:pt x="475600" y="31417"/>
                  </a:lnTo>
                  <a:lnTo>
                    <a:pt x="458741" y="32859"/>
                  </a:lnTo>
                  <a:lnTo>
                    <a:pt x="443172" y="34642"/>
                  </a:lnTo>
                  <a:lnTo>
                    <a:pt x="428423" y="36378"/>
                  </a:lnTo>
                  <a:lnTo>
                    <a:pt x="414088" y="37841"/>
                  </a:lnTo>
                  <a:lnTo>
                    <a:pt x="399611" y="38974"/>
                  </a:lnTo>
                  <a:lnTo>
                    <a:pt x="384266" y="39808"/>
                  </a:lnTo>
                  <a:lnTo>
                    <a:pt x="367748" y="40404"/>
                  </a:lnTo>
                  <a:lnTo>
                    <a:pt x="350429" y="40821"/>
                  </a:lnTo>
                  <a:lnTo>
                    <a:pt x="333117" y="41109"/>
                  </a:lnTo>
                  <a:lnTo>
                    <a:pt x="316297" y="41310"/>
                  </a:lnTo>
                  <a:lnTo>
                    <a:pt x="300260" y="41616"/>
                  </a:lnTo>
                  <a:lnTo>
                    <a:pt x="285264" y="42354"/>
                  </a:lnTo>
                  <a:lnTo>
                    <a:pt x="271312" y="43668"/>
                  </a:lnTo>
                  <a:lnTo>
                    <a:pt x="257602" y="45534"/>
                  </a:lnTo>
                  <a:lnTo>
                    <a:pt x="242712" y="47858"/>
                  </a:lnTo>
                  <a:lnTo>
                    <a:pt x="225946" y="50527"/>
                  </a:lnTo>
                  <a:lnTo>
                    <a:pt x="207611" y="53285"/>
                  </a:lnTo>
                  <a:lnTo>
                    <a:pt x="188614" y="55749"/>
                  </a:lnTo>
                  <a:lnTo>
                    <a:pt x="169585" y="57740"/>
                  </a:lnTo>
                  <a:lnTo>
                    <a:pt x="151114" y="59415"/>
                  </a:lnTo>
                  <a:lnTo>
                    <a:pt x="133879" y="61153"/>
                  </a:lnTo>
                  <a:lnTo>
                    <a:pt x="118113" y="63177"/>
                  </a:lnTo>
                  <a:lnTo>
                    <a:pt x="103699" y="65538"/>
                  </a:lnTo>
                  <a:lnTo>
                    <a:pt x="90384" y="68203"/>
                  </a:lnTo>
                  <a:lnTo>
                    <a:pt x="77899" y="71105"/>
                  </a:lnTo>
                  <a:lnTo>
                    <a:pt x="65892" y="74031"/>
                  </a:lnTo>
                  <a:lnTo>
                    <a:pt x="52438" y="76919"/>
                  </a:lnTo>
                  <a:lnTo>
                    <a:pt x="32996" y="80020"/>
                  </a:lnTo>
                  <a:lnTo>
                    <a:pt x="0" y="838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912619" y="631709"/>
            <a:ext cx="2331403" cy="1010737"/>
            <a:chOff x="6912619" y="631709"/>
            <a:chExt cx="2331403" cy="1010737"/>
          </a:xfrm>
        </p:grpSpPr>
        <p:sp>
          <p:nvSpPr>
            <p:cNvPr id="38" name="Freeform 37"/>
            <p:cNvSpPr/>
            <p:nvPr/>
          </p:nvSpPr>
          <p:spPr>
            <a:xfrm>
              <a:off x="6912619" y="667240"/>
              <a:ext cx="299403" cy="533009"/>
            </a:xfrm>
            <a:custGeom>
              <a:avLst/>
              <a:gdLst/>
              <a:ahLst/>
              <a:cxnLst/>
              <a:rect l="0" t="0" r="0" b="0"/>
              <a:pathLst>
                <a:path w="299403" h="533009">
                  <a:moveTo>
                    <a:pt x="4603" y="438252"/>
                  </a:moveTo>
                  <a:lnTo>
                    <a:pt x="1804" y="429450"/>
                  </a:lnTo>
                  <a:lnTo>
                    <a:pt x="302" y="421104"/>
                  </a:lnTo>
                  <a:lnTo>
                    <a:pt x="0" y="412400"/>
                  </a:lnTo>
                  <a:lnTo>
                    <a:pt x="852" y="403107"/>
                  </a:lnTo>
                  <a:lnTo>
                    <a:pt x="2968" y="392963"/>
                  </a:lnTo>
                  <a:lnTo>
                    <a:pt x="6286" y="381923"/>
                  </a:lnTo>
                  <a:lnTo>
                    <a:pt x="10448" y="370256"/>
                  </a:lnTo>
                  <a:lnTo>
                    <a:pt x="14919" y="358434"/>
                  </a:lnTo>
                  <a:lnTo>
                    <a:pt x="19364" y="346736"/>
                  </a:lnTo>
                  <a:lnTo>
                    <a:pt x="23650" y="334933"/>
                  </a:lnTo>
                  <a:lnTo>
                    <a:pt x="27755" y="322411"/>
                  </a:lnTo>
                  <a:lnTo>
                    <a:pt x="31698" y="308868"/>
                  </a:lnTo>
                  <a:lnTo>
                    <a:pt x="35517" y="294160"/>
                  </a:lnTo>
                  <a:lnTo>
                    <a:pt x="39241" y="278145"/>
                  </a:lnTo>
                  <a:lnTo>
                    <a:pt x="42899" y="260896"/>
                  </a:lnTo>
                  <a:lnTo>
                    <a:pt x="46509" y="243109"/>
                  </a:lnTo>
                  <a:lnTo>
                    <a:pt x="50087" y="225942"/>
                  </a:lnTo>
                  <a:lnTo>
                    <a:pt x="53642" y="209988"/>
                  </a:lnTo>
                  <a:lnTo>
                    <a:pt x="57183" y="194990"/>
                  </a:lnTo>
                  <a:lnTo>
                    <a:pt x="60713" y="180159"/>
                  </a:lnTo>
                  <a:lnTo>
                    <a:pt x="64232" y="164996"/>
                  </a:lnTo>
                  <a:lnTo>
                    <a:pt x="67578" y="149505"/>
                  </a:lnTo>
                  <a:lnTo>
                    <a:pt x="70446" y="134010"/>
                  </a:lnTo>
                  <a:lnTo>
                    <a:pt x="72732" y="118790"/>
                  </a:lnTo>
                  <a:lnTo>
                    <a:pt x="75322" y="106153"/>
                  </a:lnTo>
                  <a:lnTo>
                    <a:pt x="78712" y="99884"/>
                  </a:lnTo>
                  <a:lnTo>
                    <a:pt x="81696" y="100559"/>
                  </a:lnTo>
                  <a:lnTo>
                    <a:pt x="83930" y="106661"/>
                  </a:lnTo>
                  <a:lnTo>
                    <a:pt x="85675" y="116388"/>
                  </a:lnTo>
                  <a:lnTo>
                    <a:pt x="87406" y="128196"/>
                  </a:lnTo>
                  <a:lnTo>
                    <a:pt x="89396" y="141103"/>
                  </a:lnTo>
                  <a:lnTo>
                    <a:pt x="91720" y="154571"/>
                  </a:lnTo>
                  <a:lnTo>
                    <a:pt x="94352" y="168322"/>
                  </a:lnTo>
                  <a:lnTo>
                    <a:pt x="97232" y="182210"/>
                  </a:lnTo>
                  <a:lnTo>
                    <a:pt x="100302" y="196001"/>
                  </a:lnTo>
                  <a:lnTo>
                    <a:pt x="103507" y="209352"/>
                  </a:lnTo>
                  <a:lnTo>
                    <a:pt x="106823" y="222099"/>
                  </a:lnTo>
                  <a:lnTo>
                    <a:pt x="110711" y="233610"/>
                  </a:lnTo>
                  <a:lnTo>
                    <a:pt x="116070" y="242752"/>
                  </a:lnTo>
                  <a:lnTo>
                    <a:pt x="123266" y="249109"/>
                  </a:lnTo>
                  <a:lnTo>
                    <a:pt x="131862" y="252579"/>
                  </a:lnTo>
                  <a:lnTo>
                    <a:pt x="140935" y="253029"/>
                  </a:lnTo>
                  <a:lnTo>
                    <a:pt x="149887" y="250697"/>
                  </a:lnTo>
                  <a:lnTo>
                    <a:pt x="158488" y="245914"/>
                  </a:lnTo>
                  <a:lnTo>
                    <a:pt x="166709" y="238908"/>
                  </a:lnTo>
                  <a:lnTo>
                    <a:pt x="174598" y="230024"/>
                  </a:lnTo>
                  <a:lnTo>
                    <a:pt x="182065" y="219827"/>
                  </a:lnTo>
                  <a:lnTo>
                    <a:pt x="188867" y="209000"/>
                  </a:lnTo>
                  <a:lnTo>
                    <a:pt x="194929" y="197972"/>
                  </a:lnTo>
                  <a:lnTo>
                    <a:pt x="200324" y="186621"/>
                  </a:lnTo>
                  <a:lnTo>
                    <a:pt x="205183" y="174401"/>
                  </a:lnTo>
                  <a:lnTo>
                    <a:pt x="209643" y="161070"/>
                  </a:lnTo>
                  <a:lnTo>
                    <a:pt x="213979" y="146844"/>
                  </a:lnTo>
                  <a:lnTo>
                    <a:pt x="218583" y="132215"/>
                  </a:lnTo>
                  <a:lnTo>
                    <a:pt x="223645" y="117524"/>
                  </a:lnTo>
                  <a:lnTo>
                    <a:pt x="229012" y="103083"/>
                  </a:lnTo>
                  <a:lnTo>
                    <a:pt x="234308" y="89240"/>
                  </a:lnTo>
                  <a:lnTo>
                    <a:pt x="239312" y="76118"/>
                  </a:lnTo>
                  <a:lnTo>
                    <a:pt x="243976" y="63664"/>
                  </a:lnTo>
                  <a:lnTo>
                    <a:pt x="248335" y="51753"/>
                  </a:lnTo>
                  <a:lnTo>
                    <a:pt x="252451" y="40253"/>
                  </a:lnTo>
                  <a:lnTo>
                    <a:pt x="256384" y="29054"/>
                  </a:lnTo>
                  <a:lnTo>
                    <a:pt x="260185" y="18066"/>
                  </a:lnTo>
                  <a:lnTo>
                    <a:pt x="263900" y="7317"/>
                  </a:lnTo>
                  <a:lnTo>
                    <a:pt x="267738" y="0"/>
                  </a:lnTo>
                  <a:lnTo>
                    <a:pt x="271213" y="107"/>
                  </a:lnTo>
                  <a:lnTo>
                    <a:pt x="273176" y="6485"/>
                  </a:lnTo>
                  <a:lnTo>
                    <a:pt x="273578" y="17403"/>
                  </a:lnTo>
                  <a:lnTo>
                    <a:pt x="272937" y="31521"/>
                  </a:lnTo>
                  <a:lnTo>
                    <a:pt x="271907" y="47862"/>
                  </a:lnTo>
                  <a:lnTo>
                    <a:pt x="270889" y="65722"/>
                  </a:lnTo>
                  <a:lnTo>
                    <a:pt x="270037" y="84286"/>
                  </a:lnTo>
                  <a:lnTo>
                    <a:pt x="269382" y="102604"/>
                  </a:lnTo>
                  <a:lnTo>
                    <a:pt x="268902" y="120188"/>
                  </a:lnTo>
                  <a:lnTo>
                    <a:pt x="268561" y="136947"/>
                  </a:lnTo>
                  <a:lnTo>
                    <a:pt x="268322" y="152978"/>
                  </a:lnTo>
                  <a:lnTo>
                    <a:pt x="268158" y="168434"/>
                  </a:lnTo>
                  <a:lnTo>
                    <a:pt x="268047" y="183461"/>
                  </a:lnTo>
                  <a:lnTo>
                    <a:pt x="267971" y="198180"/>
                  </a:lnTo>
                  <a:lnTo>
                    <a:pt x="267920" y="212697"/>
                  </a:lnTo>
                  <a:lnTo>
                    <a:pt x="267886" y="227568"/>
                  </a:lnTo>
                  <a:lnTo>
                    <a:pt x="267862" y="243764"/>
                  </a:lnTo>
                  <a:lnTo>
                    <a:pt x="267852" y="261687"/>
                  </a:lnTo>
                  <a:lnTo>
                    <a:pt x="268014" y="280606"/>
                  </a:lnTo>
                  <a:lnTo>
                    <a:pt x="268655" y="299004"/>
                  </a:lnTo>
                  <a:lnTo>
                    <a:pt x="269899" y="316054"/>
                  </a:lnTo>
                  <a:lnTo>
                    <a:pt x="271550" y="332092"/>
                  </a:lnTo>
                  <a:lnTo>
                    <a:pt x="273197" y="348222"/>
                  </a:lnTo>
                  <a:lnTo>
                    <a:pt x="274598" y="365106"/>
                  </a:lnTo>
                  <a:lnTo>
                    <a:pt x="275689" y="382753"/>
                  </a:lnTo>
                  <a:lnTo>
                    <a:pt x="276497" y="400772"/>
                  </a:lnTo>
                  <a:lnTo>
                    <a:pt x="277078" y="418859"/>
                  </a:lnTo>
                  <a:lnTo>
                    <a:pt x="277656" y="436549"/>
                  </a:lnTo>
                  <a:lnTo>
                    <a:pt x="278584" y="453188"/>
                  </a:lnTo>
                  <a:lnTo>
                    <a:pt x="280028" y="468509"/>
                  </a:lnTo>
                  <a:lnTo>
                    <a:pt x="282020" y="482342"/>
                  </a:lnTo>
                  <a:lnTo>
                    <a:pt x="284851" y="495884"/>
                  </a:lnTo>
                  <a:lnTo>
                    <a:pt x="289887" y="511440"/>
                  </a:lnTo>
                  <a:lnTo>
                    <a:pt x="299402" y="5330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37744" y="992995"/>
              <a:ext cx="142733" cy="135729"/>
            </a:xfrm>
            <a:custGeom>
              <a:avLst/>
              <a:gdLst/>
              <a:ahLst/>
              <a:cxnLst/>
              <a:rect l="0" t="0" r="0" b="0"/>
              <a:pathLst>
                <a:path w="142733" h="135729">
                  <a:moveTo>
                    <a:pt x="79562" y="80911"/>
                  </a:moveTo>
                  <a:lnTo>
                    <a:pt x="82428" y="72043"/>
                  </a:lnTo>
                  <a:lnTo>
                    <a:pt x="84570" y="63056"/>
                  </a:lnTo>
                  <a:lnTo>
                    <a:pt x="86164" y="53070"/>
                  </a:lnTo>
                  <a:lnTo>
                    <a:pt x="86999" y="42435"/>
                  </a:lnTo>
                  <a:lnTo>
                    <a:pt x="86550" y="31920"/>
                  </a:lnTo>
                  <a:lnTo>
                    <a:pt x="84633" y="21982"/>
                  </a:lnTo>
                  <a:lnTo>
                    <a:pt x="81050" y="13214"/>
                  </a:lnTo>
                  <a:lnTo>
                    <a:pt x="75445" y="6471"/>
                  </a:lnTo>
                  <a:lnTo>
                    <a:pt x="67829" y="2030"/>
                  </a:lnTo>
                  <a:lnTo>
                    <a:pt x="58817" y="0"/>
                  </a:lnTo>
                  <a:lnTo>
                    <a:pt x="49401" y="594"/>
                  </a:lnTo>
                  <a:lnTo>
                    <a:pt x="40190" y="3657"/>
                  </a:lnTo>
                  <a:lnTo>
                    <a:pt x="31571" y="8778"/>
                  </a:lnTo>
                  <a:lnTo>
                    <a:pt x="23862" y="15486"/>
                  </a:lnTo>
                  <a:lnTo>
                    <a:pt x="17131" y="23370"/>
                  </a:lnTo>
                  <a:lnTo>
                    <a:pt x="11425" y="32422"/>
                  </a:lnTo>
                  <a:lnTo>
                    <a:pt x="6875" y="43006"/>
                  </a:lnTo>
                  <a:lnTo>
                    <a:pt x="3444" y="55196"/>
                  </a:lnTo>
                  <a:lnTo>
                    <a:pt x="1119" y="68637"/>
                  </a:lnTo>
                  <a:lnTo>
                    <a:pt x="0" y="82729"/>
                  </a:lnTo>
                  <a:lnTo>
                    <a:pt x="32" y="97039"/>
                  </a:lnTo>
                  <a:lnTo>
                    <a:pt x="1358" y="110543"/>
                  </a:lnTo>
                  <a:lnTo>
                    <a:pt x="4375" y="121628"/>
                  </a:lnTo>
                  <a:lnTo>
                    <a:pt x="9143" y="129617"/>
                  </a:lnTo>
                  <a:lnTo>
                    <a:pt x="15276" y="134349"/>
                  </a:lnTo>
                  <a:lnTo>
                    <a:pt x="22148" y="135728"/>
                  </a:lnTo>
                  <a:lnTo>
                    <a:pt x="29317" y="134064"/>
                  </a:lnTo>
                  <a:lnTo>
                    <a:pt x="36399" y="129917"/>
                  </a:lnTo>
                  <a:lnTo>
                    <a:pt x="42994" y="123879"/>
                  </a:lnTo>
                  <a:lnTo>
                    <a:pt x="48943" y="116462"/>
                  </a:lnTo>
                  <a:lnTo>
                    <a:pt x="54276" y="108065"/>
                  </a:lnTo>
                  <a:lnTo>
                    <a:pt x="59098" y="98986"/>
                  </a:lnTo>
                  <a:lnTo>
                    <a:pt x="63528" y="89434"/>
                  </a:lnTo>
                  <a:lnTo>
                    <a:pt x="67504" y="79393"/>
                  </a:lnTo>
                  <a:lnTo>
                    <a:pt x="70805" y="68660"/>
                  </a:lnTo>
                  <a:lnTo>
                    <a:pt x="73374" y="57208"/>
                  </a:lnTo>
                  <a:lnTo>
                    <a:pt x="75793" y="46315"/>
                  </a:lnTo>
                  <a:lnTo>
                    <a:pt x="79032" y="39536"/>
                  </a:lnTo>
                  <a:lnTo>
                    <a:pt x="82944" y="38707"/>
                  </a:lnTo>
                  <a:lnTo>
                    <a:pt x="86770" y="41989"/>
                  </a:lnTo>
                  <a:lnTo>
                    <a:pt x="90393" y="47828"/>
                  </a:lnTo>
                  <a:lnTo>
                    <a:pt x="93898" y="55292"/>
                  </a:lnTo>
                  <a:lnTo>
                    <a:pt x="97362" y="63806"/>
                  </a:lnTo>
                  <a:lnTo>
                    <a:pt x="100987" y="73005"/>
                  </a:lnTo>
                  <a:lnTo>
                    <a:pt x="105093" y="82653"/>
                  </a:lnTo>
                  <a:lnTo>
                    <a:pt x="109829" y="92566"/>
                  </a:lnTo>
                  <a:lnTo>
                    <a:pt x="115620" y="101470"/>
                  </a:lnTo>
                  <a:lnTo>
                    <a:pt x="122538" y="106611"/>
                  </a:lnTo>
                  <a:lnTo>
                    <a:pt x="129644" y="108333"/>
                  </a:lnTo>
                  <a:lnTo>
                    <a:pt x="136540" y="106611"/>
                  </a:lnTo>
                  <a:lnTo>
                    <a:pt x="142732" y="1019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80475" y="984604"/>
              <a:ext cx="126345" cy="152474"/>
            </a:xfrm>
            <a:custGeom>
              <a:avLst/>
              <a:gdLst/>
              <a:ahLst/>
              <a:cxnLst/>
              <a:rect l="0" t="0" r="0" b="0"/>
              <a:pathLst>
                <a:path w="126345" h="152474">
                  <a:moveTo>
                    <a:pt x="1" y="26131"/>
                  </a:moveTo>
                  <a:lnTo>
                    <a:pt x="0" y="40733"/>
                  </a:lnTo>
                  <a:lnTo>
                    <a:pt x="0" y="54004"/>
                  </a:lnTo>
                  <a:lnTo>
                    <a:pt x="5" y="67205"/>
                  </a:lnTo>
                  <a:lnTo>
                    <a:pt x="179" y="80547"/>
                  </a:lnTo>
                  <a:lnTo>
                    <a:pt x="827" y="94056"/>
                  </a:lnTo>
                  <a:lnTo>
                    <a:pt x="2082" y="107622"/>
                  </a:lnTo>
                  <a:lnTo>
                    <a:pt x="3992" y="118140"/>
                  </a:lnTo>
                  <a:lnTo>
                    <a:pt x="6120" y="121543"/>
                  </a:lnTo>
                  <a:lnTo>
                    <a:pt x="7725" y="118759"/>
                  </a:lnTo>
                  <a:lnTo>
                    <a:pt x="8771" y="111813"/>
                  </a:lnTo>
                  <a:lnTo>
                    <a:pt x="9594" y="102248"/>
                  </a:lnTo>
                  <a:lnTo>
                    <a:pt x="10646" y="91054"/>
                  </a:lnTo>
                  <a:lnTo>
                    <a:pt x="12157" y="78846"/>
                  </a:lnTo>
                  <a:lnTo>
                    <a:pt x="14315" y="66162"/>
                  </a:lnTo>
                  <a:lnTo>
                    <a:pt x="17364" y="53543"/>
                  </a:lnTo>
                  <a:lnTo>
                    <a:pt x="21344" y="41273"/>
                  </a:lnTo>
                  <a:lnTo>
                    <a:pt x="26304" y="29738"/>
                  </a:lnTo>
                  <a:lnTo>
                    <a:pt x="32382" y="19513"/>
                  </a:lnTo>
                  <a:lnTo>
                    <a:pt x="39539" y="10801"/>
                  </a:lnTo>
                  <a:lnTo>
                    <a:pt x="47446" y="4120"/>
                  </a:lnTo>
                  <a:lnTo>
                    <a:pt x="55592" y="437"/>
                  </a:lnTo>
                  <a:lnTo>
                    <a:pt x="63653" y="0"/>
                  </a:lnTo>
                  <a:lnTo>
                    <a:pt x="71353" y="2453"/>
                  </a:lnTo>
                  <a:lnTo>
                    <a:pt x="78372" y="7213"/>
                  </a:lnTo>
                  <a:lnTo>
                    <a:pt x="84607" y="13705"/>
                  </a:lnTo>
                  <a:lnTo>
                    <a:pt x="90133" y="21448"/>
                  </a:lnTo>
                  <a:lnTo>
                    <a:pt x="95087" y="30073"/>
                  </a:lnTo>
                  <a:lnTo>
                    <a:pt x="99608" y="39314"/>
                  </a:lnTo>
                  <a:lnTo>
                    <a:pt x="103817" y="49143"/>
                  </a:lnTo>
                  <a:lnTo>
                    <a:pt x="107805" y="59733"/>
                  </a:lnTo>
                  <a:lnTo>
                    <a:pt x="111634" y="71116"/>
                  </a:lnTo>
                  <a:lnTo>
                    <a:pt x="115203" y="83164"/>
                  </a:lnTo>
                  <a:lnTo>
                    <a:pt x="118600" y="97165"/>
                  </a:lnTo>
                  <a:lnTo>
                    <a:pt x="122125" y="117700"/>
                  </a:lnTo>
                  <a:lnTo>
                    <a:pt x="126344" y="1524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54852" y="1000207"/>
              <a:ext cx="88838" cy="132786"/>
            </a:xfrm>
            <a:custGeom>
              <a:avLst/>
              <a:gdLst/>
              <a:ahLst/>
              <a:cxnLst/>
              <a:rect l="0" t="0" r="0" b="0"/>
              <a:pathLst>
                <a:path w="88838" h="132786">
                  <a:moveTo>
                    <a:pt x="4609" y="0"/>
                  </a:moveTo>
                  <a:lnTo>
                    <a:pt x="1809" y="8935"/>
                  </a:lnTo>
                  <a:lnTo>
                    <a:pt x="306" y="18562"/>
                  </a:lnTo>
                  <a:lnTo>
                    <a:pt x="0" y="29850"/>
                  </a:lnTo>
                  <a:lnTo>
                    <a:pt x="680" y="42517"/>
                  </a:lnTo>
                  <a:lnTo>
                    <a:pt x="2147" y="55997"/>
                  </a:lnTo>
                  <a:lnTo>
                    <a:pt x="4222" y="69859"/>
                  </a:lnTo>
                  <a:lnTo>
                    <a:pt x="6904" y="83549"/>
                  </a:lnTo>
                  <a:lnTo>
                    <a:pt x="10375" y="96344"/>
                  </a:lnTo>
                  <a:lnTo>
                    <a:pt x="14675" y="107925"/>
                  </a:lnTo>
                  <a:lnTo>
                    <a:pt x="19866" y="117850"/>
                  </a:lnTo>
                  <a:lnTo>
                    <a:pt x="26106" y="125393"/>
                  </a:lnTo>
                  <a:lnTo>
                    <a:pt x="33377" y="130383"/>
                  </a:lnTo>
                  <a:lnTo>
                    <a:pt x="41362" y="132785"/>
                  </a:lnTo>
                  <a:lnTo>
                    <a:pt x="49559" y="132445"/>
                  </a:lnTo>
                  <a:lnTo>
                    <a:pt x="57654" y="129542"/>
                  </a:lnTo>
                  <a:lnTo>
                    <a:pt x="65205" y="124190"/>
                  </a:lnTo>
                  <a:lnTo>
                    <a:pt x="71591" y="116262"/>
                  </a:lnTo>
                  <a:lnTo>
                    <a:pt x="76585" y="105937"/>
                  </a:lnTo>
                  <a:lnTo>
                    <a:pt x="80292" y="93786"/>
                  </a:lnTo>
                  <a:lnTo>
                    <a:pt x="82955" y="80577"/>
                  </a:lnTo>
                  <a:lnTo>
                    <a:pt x="84823" y="66859"/>
                  </a:lnTo>
                  <a:lnTo>
                    <a:pt x="86118" y="53336"/>
                  </a:lnTo>
                  <a:lnTo>
                    <a:pt x="87145" y="39528"/>
                  </a:lnTo>
                  <a:lnTo>
                    <a:pt x="88000" y="23113"/>
                  </a:lnTo>
                  <a:lnTo>
                    <a:pt x="8883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688731" y="745160"/>
              <a:ext cx="133943" cy="412975"/>
            </a:xfrm>
            <a:custGeom>
              <a:avLst/>
              <a:gdLst/>
              <a:ahLst/>
              <a:cxnLst/>
              <a:rect l="0" t="0" r="0" b="0"/>
              <a:pathLst>
                <a:path w="133943" h="412975">
                  <a:moveTo>
                    <a:pt x="49715" y="412974"/>
                  </a:moveTo>
                  <a:lnTo>
                    <a:pt x="49647" y="401172"/>
                  </a:lnTo>
                  <a:lnTo>
                    <a:pt x="49008" y="389403"/>
                  </a:lnTo>
                  <a:lnTo>
                    <a:pt x="47712" y="376513"/>
                  </a:lnTo>
                  <a:lnTo>
                    <a:pt x="45851" y="362665"/>
                  </a:lnTo>
                  <a:lnTo>
                    <a:pt x="43535" y="348337"/>
                  </a:lnTo>
                  <a:lnTo>
                    <a:pt x="40868" y="333872"/>
                  </a:lnTo>
                  <a:lnTo>
                    <a:pt x="37944" y="319594"/>
                  </a:lnTo>
                  <a:lnTo>
                    <a:pt x="34837" y="305867"/>
                  </a:lnTo>
                  <a:lnTo>
                    <a:pt x="31601" y="292817"/>
                  </a:lnTo>
                  <a:lnTo>
                    <a:pt x="28277" y="280072"/>
                  </a:lnTo>
                  <a:lnTo>
                    <a:pt x="24894" y="266902"/>
                  </a:lnTo>
                  <a:lnTo>
                    <a:pt x="21472" y="252917"/>
                  </a:lnTo>
                  <a:lnTo>
                    <a:pt x="18192" y="237910"/>
                  </a:lnTo>
                  <a:lnTo>
                    <a:pt x="15369" y="221692"/>
                  </a:lnTo>
                  <a:lnTo>
                    <a:pt x="13134" y="204303"/>
                  </a:lnTo>
                  <a:lnTo>
                    <a:pt x="11294" y="186253"/>
                  </a:lnTo>
                  <a:lnTo>
                    <a:pt x="9444" y="168376"/>
                  </a:lnTo>
                  <a:lnTo>
                    <a:pt x="7349" y="151137"/>
                  </a:lnTo>
                  <a:lnTo>
                    <a:pt x="5111" y="134633"/>
                  </a:lnTo>
                  <a:lnTo>
                    <a:pt x="3061" y="118783"/>
                  </a:lnTo>
                  <a:lnTo>
                    <a:pt x="1390" y="103458"/>
                  </a:lnTo>
                  <a:lnTo>
                    <a:pt x="284" y="88691"/>
                  </a:lnTo>
                  <a:lnTo>
                    <a:pt x="0" y="74680"/>
                  </a:lnTo>
                  <a:lnTo>
                    <a:pt x="596" y="61476"/>
                  </a:lnTo>
                  <a:lnTo>
                    <a:pt x="2133" y="49148"/>
                  </a:lnTo>
                  <a:lnTo>
                    <a:pt x="4762" y="37861"/>
                  </a:lnTo>
                  <a:lnTo>
                    <a:pt x="8468" y="27611"/>
                  </a:lnTo>
                  <a:lnTo>
                    <a:pt x="13584" y="18575"/>
                  </a:lnTo>
                  <a:lnTo>
                    <a:pt x="20832" y="11175"/>
                  </a:lnTo>
                  <a:lnTo>
                    <a:pt x="30406" y="5504"/>
                  </a:lnTo>
                  <a:lnTo>
                    <a:pt x="41733" y="1678"/>
                  </a:lnTo>
                  <a:lnTo>
                    <a:pt x="53786" y="0"/>
                  </a:lnTo>
                  <a:lnTo>
                    <a:pt x="65881" y="429"/>
                  </a:lnTo>
                  <a:lnTo>
                    <a:pt x="77575" y="2647"/>
                  </a:lnTo>
                  <a:lnTo>
                    <a:pt x="88494" y="6261"/>
                  </a:lnTo>
                  <a:lnTo>
                    <a:pt x="98526" y="10900"/>
                  </a:lnTo>
                  <a:lnTo>
                    <a:pt x="107458" y="15965"/>
                  </a:lnTo>
                  <a:lnTo>
                    <a:pt x="115748" y="21123"/>
                  </a:lnTo>
                  <a:lnTo>
                    <a:pt x="124123" y="26822"/>
                  </a:lnTo>
                  <a:lnTo>
                    <a:pt x="133942" y="3394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43689" y="937036"/>
              <a:ext cx="136871" cy="4613"/>
            </a:xfrm>
            <a:custGeom>
              <a:avLst/>
              <a:gdLst/>
              <a:ahLst/>
              <a:cxnLst/>
              <a:rect l="0" t="0" r="0" b="0"/>
              <a:pathLst>
                <a:path w="136871" h="4613">
                  <a:moveTo>
                    <a:pt x="136870" y="0"/>
                  </a:moveTo>
                  <a:lnTo>
                    <a:pt x="125135" y="2800"/>
                  </a:lnTo>
                  <a:lnTo>
                    <a:pt x="114006" y="4301"/>
                  </a:lnTo>
                  <a:lnTo>
                    <a:pt x="102408" y="4612"/>
                  </a:lnTo>
                  <a:lnTo>
                    <a:pt x="90247" y="4106"/>
                  </a:lnTo>
                  <a:lnTo>
                    <a:pt x="77586" y="3287"/>
                  </a:lnTo>
                  <a:lnTo>
                    <a:pt x="64544" y="2471"/>
                  </a:lnTo>
                  <a:lnTo>
                    <a:pt x="51634" y="1785"/>
                  </a:lnTo>
                  <a:lnTo>
                    <a:pt x="38382" y="1184"/>
                  </a:lnTo>
                  <a:lnTo>
                    <a:pt x="22506" y="6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79574" y="963315"/>
              <a:ext cx="190500" cy="173763"/>
            </a:xfrm>
            <a:custGeom>
              <a:avLst/>
              <a:gdLst/>
              <a:ahLst/>
              <a:cxnLst/>
              <a:rect l="0" t="0" r="0" b="0"/>
              <a:pathLst>
                <a:path w="190500" h="173763">
                  <a:moveTo>
                    <a:pt x="95742" y="57949"/>
                  </a:moveTo>
                  <a:lnTo>
                    <a:pt x="92741" y="46281"/>
                  </a:lnTo>
                  <a:lnTo>
                    <a:pt x="89319" y="35792"/>
                  </a:lnTo>
                  <a:lnTo>
                    <a:pt x="85113" y="25508"/>
                  </a:lnTo>
                  <a:lnTo>
                    <a:pt x="79868" y="15898"/>
                  </a:lnTo>
                  <a:lnTo>
                    <a:pt x="73090" y="8148"/>
                  </a:lnTo>
                  <a:lnTo>
                    <a:pt x="64662" y="2781"/>
                  </a:lnTo>
                  <a:lnTo>
                    <a:pt x="55095" y="0"/>
                  </a:lnTo>
                  <a:lnTo>
                    <a:pt x="45300" y="25"/>
                  </a:lnTo>
                  <a:lnTo>
                    <a:pt x="35835" y="2676"/>
                  </a:lnTo>
                  <a:lnTo>
                    <a:pt x="27044" y="7505"/>
                  </a:lnTo>
                  <a:lnTo>
                    <a:pt x="19218" y="14010"/>
                  </a:lnTo>
                  <a:lnTo>
                    <a:pt x="12414" y="21750"/>
                  </a:lnTo>
                  <a:lnTo>
                    <a:pt x="6830" y="30534"/>
                  </a:lnTo>
                  <a:lnTo>
                    <a:pt x="2894" y="40406"/>
                  </a:lnTo>
                  <a:lnTo>
                    <a:pt x="688" y="51300"/>
                  </a:lnTo>
                  <a:lnTo>
                    <a:pt x="0" y="62886"/>
                  </a:lnTo>
                  <a:lnTo>
                    <a:pt x="518" y="74662"/>
                  </a:lnTo>
                  <a:lnTo>
                    <a:pt x="1942" y="86325"/>
                  </a:lnTo>
                  <a:lnTo>
                    <a:pt x="4184" y="97767"/>
                  </a:lnTo>
                  <a:lnTo>
                    <a:pt x="7357" y="108983"/>
                  </a:lnTo>
                  <a:lnTo>
                    <a:pt x="11462" y="119991"/>
                  </a:lnTo>
                  <a:lnTo>
                    <a:pt x="16691" y="130180"/>
                  </a:lnTo>
                  <a:lnTo>
                    <a:pt x="23491" y="138358"/>
                  </a:lnTo>
                  <a:lnTo>
                    <a:pt x="31946" y="144032"/>
                  </a:lnTo>
                  <a:lnTo>
                    <a:pt x="41369" y="147027"/>
                  </a:lnTo>
                  <a:lnTo>
                    <a:pt x="50541" y="147149"/>
                  </a:lnTo>
                  <a:lnTo>
                    <a:pt x="58780" y="144595"/>
                  </a:lnTo>
                  <a:lnTo>
                    <a:pt x="66105" y="139661"/>
                  </a:lnTo>
                  <a:lnTo>
                    <a:pt x="72938" y="132554"/>
                  </a:lnTo>
                  <a:lnTo>
                    <a:pt x="79599" y="123596"/>
                  </a:lnTo>
                  <a:lnTo>
                    <a:pt x="85921" y="113180"/>
                  </a:lnTo>
                  <a:lnTo>
                    <a:pt x="91349" y="101674"/>
                  </a:lnTo>
                  <a:lnTo>
                    <a:pt x="95663" y="89471"/>
                  </a:lnTo>
                  <a:lnTo>
                    <a:pt x="99870" y="79916"/>
                  </a:lnTo>
                  <a:lnTo>
                    <a:pt x="104709" y="77049"/>
                  </a:lnTo>
                  <a:lnTo>
                    <a:pt x="109189" y="79638"/>
                  </a:lnTo>
                  <a:lnTo>
                    <a:pt x="113190" y="85601"/>
                  </a:lnTo>
                  <a:lnTo>
                    <a:pt x="117066" y="93500"/>
                  </a:lnTo>
                  <a:lnTo>
                    <a:pt x="121275" y="102490"/>
                  </a:lnTo>
                  <a:lnTo>
                    <a:pt x="126033" y="112098"/>
                  </a:lnTo>
                  <a:lnTo>
                    <a:pt x="131343" y="121897"/>
                  </a:lnTo>
                  <a:lnTo>
                    <a:pt x="137123" y="131433"/>
                  </a:lnTo>
                  <a:lnTo>
                    <a:pt x="143264" y="140483"/>
                  </a:lnTo>
                  <a:lnTo>
                    <a:pt x="149755" y="148730"/>
                  </a:lnTo>
                  <a:lnTo>
                    <a:pt x="157522" y="156474"/>
                  </a:lnTo>
                  <a:lnTo>
                    <a:pt x="169484" y="164393"/>
                  </a:lnTo>
                  <a:lnTo>
                    <a:pt x="190499" y="1737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953784" y="968621"/>
              <a:ext cx="132103" cy="177075"/>
            </a:xfrm>
            <a:custGeom>
              <a:avLst/>
              <a:gdLst/>
              <a:ahLst/>
              <a:cxnLst/>
              <a:rect l="0" t="0" r="0" b="0"/>
              <a:pathLst>
                <a:path w="132103" h="177075">
                  <a:moveTo>
                    <a:pt x="111045" y="0"/>
                  </a:moveTo>
                  <a:lnTo>
                    <a:pt x="99310" y="0"/>
                  </a:lnTo>
                  <a:lnTo>
                    <a:pt x="88181" y="0"/>
                  </a:lnTo>
                  <a:lnTo>
                    <a:pt x="76591" y="9"/>
                  </a:lnTo>
                  <a:lnTo>
                    <a:pt x="64775" y="355"/>
                  </a:lnTo>
                  <a:lnTo>
                    <a:pt x="53411" y="1652"/>
                  </a:lnTo>
                  <a:lnTo>
                    <a:pt x="42867" y="4167"/>
                  </a:lnTo>
                  <a:lnTo>
                    <a:pt x="33339" y="8164"/>
                  </a:lnTo>
                  <a:lnTo>
                    <a:pt x="25015" y="14054"/>
                  </a:lnTo>
                  <a:lnTo>
                    <a:pt x="17870" y="21877"/>
                  </a:lnTo>
                  <a:lnTo>
                    <a:pt x="11886" y="31537"/>
                  </a:lnTo>
                  <a:lnTo>
                    <a:pt x="7150" y="42988"/>
                  </a:lnTo>
                  <a:lnTo>
                    <a:pt x="3593" y="56012"/>
                  </a:lnTo>
                  <a:lnTo>
                    <a:pt x="1185" y="69975"/>
                  </a:lnTo>
                  <a:lnTo>
                    <a:pt x="10" y="83952"/>
                  </a:lnTo>
                  <a:lnTo>
                    <a:pt x="0" y="97416"/>
                  </a:lnTo>
                  <a:lnTo>
                    <a:pt x="1127" y="110063"/>
                  </a:lnTo>
                  <a:lnTo>
                    <a:pt x="3479" y="121637"/>
                  </a:lnTo>
                  <a:lnTo>
                    <a:pt x="6991" y="132125"/>
                  </a:lnTo>
                  <a:lnTo>
                    <a:pt x="11639" y="141677"/>
                  </a:lnTo>
                  <a:lnTo>
                    <a:pt x="17506" y="150495"/>
                  </a:lnTo>
                  <a:lnTo>
                    <a:pt x="24527" y="158755"/>
                  </a:lnTo>
                  <a:lnTo>
                    <a:pt x="32513" y="166119"/>
                  </a:lnTo>
                  <a:lnTo>
                    <a:pt x="41243" y="171782"/>
                  </a:lnTo>
                  <a:lnTo>
                    <a:pt x="50521" y="175436"/>
                  </a:lnTo>
                  <a:lnTo>
                    <a:pt x="60192" y="177074"/>
                  </a:lnTo>
                  <a:lnTo>
                    <a:pt x="70137" y="176737"/>
                  </a:lnTo>
                  <a:lnTo>
                    <a:pt x="80261" y="174660"/>
                  </a:lnTo>
                  <a:lnTo>
                    <a:pt x="90241" y="171307"/>
                  </a:lnTo>
                  <a:lnTo>
                    <a:pt x="100608" y="166827"/>
                  </a:lnTo>
                  <a:lnTo>
                    <a:pt x="113389" y="159717"/>
                  </a:lnTo>
                  <a:lnTo>
                    <a:pt x="132102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49459" y="747523"/>
              <a:ext cx="31184" cy="421141"/>
            </a:xfrm>
            <a:custGeom>
              <a:avLst/>
              <a:gdLst/>
              <a:ahLst/>
              <a:cxnLst/>
              <a:rect l="0" t="0" r="0" b="0"/>
              <a:pathLst>
                <a:path w="31184" h="421141">
                  <a:moveTo>
                    <a:pt x="10126" y="0"/>
                  </a:moveTo>
                  <a:lnTo>
                    <a:pt x="8684" y="8678"/>
                  </a:lnTo>
                  <a:lnTo>
                    <a:pt x="6771" y="21199"/>
                  </a:lnTo>
                  <a:lnTo>
                    <a:pt x="4947" y="36025"/>
                  </a:lnTo>
                  <a:lnTo>
                    <a:pt x="3448" y="52533"/>
                  </a:lnTo>
                  <a:lnTo>
                    <a:pt x="2305" y="69998"/>
                  </a:lnTo>
                  <a:lnTo>
                    <a:pt x="1472" y="87479"/>
                  </a:lnTo>
                  <a:lnTo>
                    <a:pt x="883" y="104452"/>
                  </a:lnTo>
                  <a:lnTo>
                    <a:pt x="471" y="120778"/>
                  </a:lnTo>
                  <a:lnTo>
                    <a:pt x="188" y="136507"/>
                  </a:lnTo>
                  <a:lnTo>
                    <a:pt x="0" y="151751"/>
                  </a:lnTo>
                  <a:lnTo>
                    <a:pt x="42" y="166464"/>
                  </a:lnTo>
                  <a:lnTo>
                    <a:pt x="603" y="180439"/>
                  </a:lnTo>
                  <a:lnTo>
                    <a:pt x="1793" y="193628"/>
                  </a:lnTo>
                  <a:lnTo>
                    <a:pt x="3405" y="206285"/>
                  </a:lnTo>
                  <a:lnTo>
                    <a:pt x="5026" y="218859"/>
                  </a:lnTo>
                  <a:lnTo>
                    <a:pt x="6416" y="231613"/>
                  </a:lnTo>
                  <a:lnTo>
                    <a:pt x="7671" y="244468"/>
                  </a:lnTo>
                  <a:lnTo>
                    <a:pt x="9118" y="257105"/>
                  </a:lnTo>
                  <a:lnTo>
                    <a:pt x="10939" y="269358"/>
                  </a:lnTo>
                  <a:lnTo>
                    <a:pt x="12993" y="281537"/>
                  </a:lnTo>
                  <a:lnTo>
                    <a:pt x="14918" y="294312"/>
                  </a:lnTo>
                  <a:lnTo>
                    <a:pt x="16516" y="308011"/>
                  </a:lnTo>
                  <a:lnTo>
                    <a:pt x="17910" y="322314"/>
                  </a:lnTo>
                  <a:lnTo>
                    <a:pt x="19454" y="336461"/>
                  </a:lnTo>
                  <a:lnTo>
                    <a:pt x="21339" y="350010"/>
                  </a:lnTo>
                  <a:lnTo>
                    <a:pt x="23445" y="362800"/>
                  </a:lnTo>
                  <a:lnTo>
                    <a:pt x="25627" y="376250"/>
                  </a:lnTo>
                  <a:lnTo>
                    <a:pt x="28078" y="393773"/>
                  </a:lnTo>
                  <a:lnTo>
                    <a:pt x="31183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022715" y="887107"/>
              <a:ext cx="231628" cy="28873"/>
            </a:xfrm>
            <a:custGeom>
              <a:avLst/>
              <a:gdLst/>
              <a:ahLst/>
              <a:cxnLst/>
              <a:rect l="0" t="0" r="0" b="0"/>
              <a:pathLst>
                <a:path w="231628" h="28873">
                  <a:moveTo>
                    <a:pt x="231627" y="7815"/>
                  </a:moveTo>
                  <a:lnTo>
                    <a:pt x="219825" y="4948"/>
                  </a:lnTo>
                  <a:lnTo>
                    <a:pt x="208056" y="2806"/>
                  </a:lnTo>
                  <a:lnTo>
                    <a:pt x="195161" y="1208"/>
                  </a:lnTo>
                  <a:lnTo>
                    <a:pt x="181140" y="200"/>
                  </a:lnTo>
                  <a:lnTo>
                    <a:pt x="166164" y="0"/>
                  </a:lnTo>
                  <a:lnTo>
                    <a:pt x="150445" y="655"/>
                  </a:lnTo>
                  <a:lnTo>
                    <a:pt x="134342" y="2067"/>
                  </a:lnTo>
                  <a:lnTo>
                    <a:pt x="118319" y="4079"/>
                  </a:lnTo>
                  <a:lnTo>
                    <a:pt x="102620" y="6542"/>
                  </a:lnTo>
                  <a:lnTo>
                    <a:pt x="87303" y="9329"/>
                  </a:lnTo>
                  <a:lnTo>
                    <a:pt x="72325" y="12345"/>
                  </a:lnTo>
                  <a:lnTo>
                    <a:pt x="57635" y="15516"/>
                  </a:lnTo>
                  <a:lnTo>
                    <a:pt x="43771" y="18638"/>
                  </a:lnTo>
                  <a:lnTo>
                    <a:pt x="30498" y="21686"/>
                  </a:lnTo>
                  <a:lnTo>
                    <a:pt x="16648" y="24926"/>
                  </a:lnTo>
                  <a:lnTo>
                    <a:pt x="0" y="288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263472" y="958093"/>
              <a:ext cx="117213" cy="188513"/>
            </a:xfrm>
            <a:custGeom>
              <a:avLst/>
              <a:gdLst/>
              <a:ahLst/>
              <a:cxnLst/>
              <a:rect l="0" t="0" r="0" b="0"/>
              <a:pathLst>
                <a:path w="117213" h="188513">
                  <a:moveTo>
                    <a:pt x="11927" y="0"/>
                  </a:moveTo>
                  <a:lnTo>
                    <a:pt x="6261" y="8868"/>
                  </a:lnTo>
                  <a:lnTo>
                    <a:pt x="2617" y="17855"/>
                  </a:lnTo>
                  <a:lnTo>
                    <a:pt x="703" y="27855"/>
                  </a:lnTo>
                  <a:lnTo>
                    <a:pt x="29" y="39008"/>
                  </a:lnTo>
                  <a:lnTo>
                    <a:pt x="0" y="51468"/>
                  </a:lnTo>
                  <a:lnTo>
                    <a:pt x="222" y="65175"/>
                  </a:lnTo>
                  <a:lnTo>
                    <a:pt x="665" y="79766"/>
                  </a:lnTo>
                  <a:lnTo>
                    <a:pt x="1556" y="94695"/>
                  </a:lnTo>
                  <a:lnTo>
                    <a:pt x="3005" y="109615"/>
                  </a:lnTo>
                  <a:lnTo>
                    <a:pt x="5148" y="124223"/>
                  </a:lnTo>
                  <a:lnTo>
                    <a:pt x="8195" y="138185"/>
                  </a:lnTo>
                  <a:lnTo>
                    <a:pt x="12187" y="151375"/>
                  </a:lnTo>
                  <a:lnTo>
                    <a:pt x="17327" y="163367"/>
                  </a:lnTo>
                  <a:lnTo>
                    <a:pt x="24059" y="173372"/>
                  </a:lnTo>
                  <a:lnTo>
                    <a:pt x="32470" y="181124"/>
                  </a:lnTo>
                  <a:lnTo>
                    <a:pt x="42033" y="186347"/>
                  </a:lnTo>
                  <a:lnTo>
                    <a:pt x="51828" y="188512"/>
                  </a:lnTo>
                  <a:lnTo>
                    <a:pt x="61295" y="187633"/>
                  </a:lnTo>
                  <a:lnTo>
                    <a:pt x="70089" y="184146"/>
                  </a:lnTo>
                  <a:lnTo>
                    <a:pt x="77914" y="178617"/>
                  </a:lnTo>
                  <a:lnTo>
                    <a:pt x="84730" y="171573"/>
                  </a:lnTo>
                  <a:lnTo>
                    <a:pt x="90661" y="163443"/>
                  </a:lnTo>
                  <a:lnTo>
                    <a:pt x="95895" y="154549"/>
                  </a:lnTo>
                  <a:lnTo>
                    <a:pt x="100603" y="145125"/>
                  </a:lnTo>
                  <a:lnTo>
                    <a:pt x="104769" y="135171"/>
                  </a:lnTo>
                  <a:lnTo>
                    <a:pt x="108197" y="124497"/>
                  </a:lnTo>
                  <a:lnTo>
                    <a:pt x="110837" y="113062"/>
                  </a:lnTo>
                  <a:lnTo>
                    <a:pt x="112784" y="101177"/>
                  </a:lnTo>
                  <a:lnTo>
                    <a:pt x="114385" y="88049"/>
                  </a:lnTo>
                  <a:lnTo>
                    <a:pt x="115781" y="70288"/>
                  </a:lnTo>
                  <a:lnTo>
                    <a:pt x="117212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401741" y="978974"/>
              <a:ext cx="105286" cy="102976"/>
            </a:xfrm>
            <a:custGeom>
              <a:avLst/>
              <a:gdLst/>
              <a:ahLst/>
              <a:cxnLst/>
              <a:rect l="0" t="0" r="0" b="0"/>
              <a:pathLst>
                <a:path w="105286" h="102976">
                  <a:moveTo>
                    <a:pt x="0" y="10704"/>
                  </a:moveTo>
                  <a:lnTo>
                    <a:pt x="3001" y="19439"/>
                  </a:lnTo>
                  <a:lnTo>
                    <a:pt x="6423" y="27145"/>
                  </a:lnTo>
                  <a:lnTo>
                    <a:pt x="10615" y="34556"/>
                  </a:lnTo>
                  <a:lnTo>
                    <a:pt x="15342" y="42163"/>
                  </a:lnTo>
                  <a:lnTo>
                    <a:pt x="20175" y="50638"/>
                  </a:lnTo>
                  <a:lnTo>
                    <a:pt x="24853" y="60266"/>
                  </a:lnTo>
                  <a:lnTo>
                    <a:pt x="29290" y="70834"/>
                  </a:lnTo>
                  <a:lnTo>
                    <a:pt x="33490" y="81846"/>
                  </a:lnTo>
                  <a:lnTo>
                    <a:pt x="37475" y="92879"/>
                  </a:lnTo>
                  <a:lnTo>
                    <a:pt x="40449" y="101082"/>
                  </a:lnTo>
                  <a:lnTo>
                    <a:pt x="41412" y="102975"/>
                  </a:lnTo>
                  <a:lnTo>
                    <a:pt x="40738" y="99505"/>
                  </a:lnTo>
                  <a:lnTo>
                    <a:pt x="39000" y="92527"/>
                  </a:lnTo>
                  <a:lnTo>
                    <a:pt x="36602" y="83624"/>
                  </a:lnTo>
                  <a:lnTo>
                    <a:pt x="33806" y="73774"/>
                  </a:lnTo>
                  <a:lnTo>
                    <a:pt x="31093" y="63487"/>
                  </a:lnTo>
                  <a:lnTo>
                    <a:pt x="29171" y="53015"/>
                  </a:lnTo>
                  <a:lnTo>
                    <a:pt x="28366" y="42481"/>
                  </a:lnTo>
                  <a:lnTo>
                    <a:pt x="28978" y="32263"/>
                  </a:lnTo>
                  <a:lnTo>
                    <a:pt x="31441" y="22994"/>
                  </a:lnTo>
                  <a:lnTo>
                    <a:pt x="35804" y="14951"/>
                  </a:lnTo>
                  <a:lnTo>
                    <a:pt x="41817" y="8395"/>
                  </a:lnTo>
                  <a:lnTo>
                    <a:pt x="49133" y="3740"/>
                  </a:lnTo>
                  <a:lnTo>
                    <a:pt x="57410" y="1017"/>
                  </a:lnTo>
                  <a:lnTo>
                    <a:pt x="66112" y="0"/>
                  </a:lnTo>
                  <a:lnTo>
                    <a:pt x="75464" y="383"/>
                  </a:lnTo>
                  <a:lnTo>
                    <a:pt x="87400" y="3317"/>
                  </a:lnTo>
                  <a:lnTo>
                    <a:pt x="105285" y="1070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583438" y="1010735"/>
              <a:ext cx="7816" cy="136872"/>
            </a:xfrm>
            <a:custGeom>
              <a:avLst/>
              <a:gdLst/>
              <a:ahLst/>
              <a:cxnLst/>
              <a:rect l="0" t="0" r="0" b="0"/>
              <a:pathLst>
                <a:path w="7816" h="136872">
                  <a:moveTo>
                    <a:pt x="7815" y="0"/>
                  </a:moveTo>
                  <a:lnTo>
                    <a:pt x="4950" y="11735"/>
                  </a:lnTo>
                  <a:lnTo>
                    <a:pt x="2807" y="22864"/>
                  </a:lnTo>
                  <a:lnTo>
                    <a:pt x="1208" y="34463"/>
                  </a:lnTo>
                  <a:lnTo>
                    <a:pt x="200" y="46624"/>
                  </a:lnTo>
                  <a:lnTo>
                    <a:pt x="0" y="59284"/>
                  </a:lnTo>
                  <a:lnTo>
                    <a:pt x="651" y="72326"/>
                  </a:lnTo>
                  <a:lnTo>
                    <a:pt x="1898" y="85236"/>
                  </a:lnTo>
                  <a:lnTo>
                    <a:pt x="3395" y="98489"/>
                  </a:lnTo>
                  <a:lnTo>
                    <a:pt x="5274" y="114365"/>
                  </a:lnTo>
                  <a:lnTo>
                    <a:pt x="7815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570197" y="88439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643896" y="953296"/>
              <a:ext cx="147400" cy="139729"/>
            </a:xfrm>
            <a:custGeom>
              <a:avLst/>
              <a:gdLst/>
              <a:ahLst/>
              <a:cxnLst/>
              <a:rect l="0" t="0" r="0" b="0"/>
              <a:pathLst>
                <a:path w="147400" h="139729">
                  <a:moveTo>
                    <a:pt x="0" y="25854"/>
                  </a:moveTo>
                  <a:lnTo>
                    <a:pt x="5800" y="37522"/>
                  </a:lnTo>
                  <a:lnTo>
                    <a:pt x="10724" y="48011"/>
                  </a:lnTo>
                  <a:lnTo>
                    <a:pt x="15227" y="58317"/>
                  </a:lnTo>
                  <a:lnTo>
                    <a:pt x="19448" y="68791"/>
                  </a:lnTo>
                  <a:lnTo>
                    <a:pt x="23461" y="79783"/>
                  </a:lnTo>
                  <a:lnTo>
                    <a:pt x="27319" y="91426"/>
                  </a:lnTo>
                  <a:lnTo>
                    <a:pt x="30899" y="103680"/>
                  </a:lnTo>
                  <a:lnTo>
                    <a:pt x="33926" y="116434"/>
                  </a:lnTo>
                  <a:lnTo>
                    <a:pt x="36267" y="129462"/>
                  </a:lnTo>
                  <a:lnTo>
                    <a:pt x="36969" y="138843"/>
                  </a:lnTo>
                  <a:lnTo>
                    <a:pt x="35445" y="139728"/>
                  </a:lnTo>
                  <a:lnTo>
                    <a:pt x="32975" y="133473"/>
                  </a:lnTo>
                  <a:lnTo>
                    <a:pt x="30467" y="122767"/>
                  </a:lnTo>
                  <a:lnTo>
                    <a:pt x="28709" y="110176"/>
                  </a:lnTo>
                  <a:lnTo>
                    <a:pt x="28021" y="97197"/>
                  </a:lnTo>
                  <a:lnTo>
                    <a:pt x="28213" y="84144"/>
                  </a:lnTo>
                  <a:lnTo>
                    <a:pt x="28800" y="70589"/>
                  </a:lnTo>
                  <a:lnTo>
                    <a:pt x="29469" y="56282"/>
                  </a:lnTo>
                  <a:lnTo>
                    <a:pt x="30561" y="41866"/>
                  </a:lnTo>
                  <a:lnTo>
                    <a:pt x="32957" y="28685"/>
                  </a:lnTo>
                  <a:lnTo>
                    <a:pt x="37046" y="17420"/>
                  </a:lnTo>
                  <a:lnTo>
                    <a:pt x="42591" y="8566"/>
                  </a:lnTo>
                  <a:lnTo>
                    <a:pt x="49001" y="2750"/>
                  </a:lnTo>
                  <a:lnTo>
                    <a:pt x="55828" y="0"/>
                  </a:lnTo>
                  <a:lnTo>
                    <a:pt x="62664" y="52"/>
                  </a:lnTo>
                  <a:lnTo>
                    <a:pt x="69086" y="2647"/>
                  </a:lnTo>
                  <a:lnTo>
                    <a:pt x="74921" y="7382"/>
                  </a:lnTo>
                  <a:lnTo>
                    <a:pt x="80345" y="13793"/>
                  </a:lnTo>
                  <a:lnTo>
                    <a:pt x="85761" y="21448"/>
                  </a:lnTo>
                  <a:lnTo>
                    <a:pt x="91406" y="30002"/>
                  </a:lnTo>
                  <a:lnTo>
                    <a:pt x="97184" y="39352"/>
                  </a:lnTo>
                  <a:lnTo>
                    <a:pt x="102764" y="49613"/>
                  </a:lnTo>
                  <a:lnTo>
                    <a:pt x="107963" y="60772"/>
                  </a:lnTo>
                  <a:lnTo>
                    <a:pt x="112760" y="72537"/>
                  </a:lnTo>
                  <a:lnTo>
                    <a:pt x="117207" y="84435"/>
                  </a:lnTo>
                  <a:lnTo>
                    <a:pt x="121382" y="96161"/>
                  </a:lnTo>
                  <a:lnTo>
                    <a:pt x="125398" y="106976"/>
                  </a:lnTo>
                  <a:lnTo>
                    <a:pt x="129895" y="116580"/>
                  </a:lnTo>
                  <a:lnTo>
                    <a:pt x="136388" y="124694"/>
                  </a:lnTo>
                  <a:lnTo>
                    <a:pt x="147399" y="1311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717596" y="939857"/>
              <a:ext cx="204284" cy="397263"/>
            </a:xfrm>
            <a:custGeom>
              <a:avLst/>
              <a:gdLst/>
              <a:ahLst/>
              <a:cxnLst/>
              <a:rect l="0" t="0" r="0" b="0"/>
              <a:pathLst>
                <a:path w="204284" h="397263">
                  <a:moveTo>
                    <a:pt x="147399" y="134049"/>
                  </a:moveTo>
                  <a:lnTo>
                    <a:pt x="156067" y="128115"/>
                  </a:lnTo>
                  <a:lnTo>
                    <a:pt x="163133" y="121910"/>
                  </a:lnTo>
                  <a:lnTo>
                    <a:pt x="169233" y="114810"/>
                  </a:lnTo>
                  <a:lnTo>
                    <a:pt x="174462" y="106697"/>
                  </a:lnTo>
                  <a:lnTo>
                    <a:pt x="178675" y="97402"/>
                  </a:lnTo>
                  <a:lnTo>
                    <a:pt x="181872" y="86959"/>
                  </a:lnTo>
                  <a:lnTo>
                    <a:pt x="183869" y="75706"/>
                  </a:lnTo>
                  <a:lnTo>
                    <a:pt x="184234" y="64168"/>
                  </a:lnTo>
                  <a:lnTo>
                    <a:pt x="182887" y="52677"/>
                  </a:lnTo>
                  <a:lnTo>
                    <a:pt x="180034" y="41524"/>
                  </a:lnTo>
                  <a:lnTo>
                    <a:pt x="175985" y="31035"/>
                  </a:lnTo>
                  <a:lnTo>
                    <a:pt x="171038" y="21329"/>
                  </a:lnTo>
                  <a:lnTo>
                    <a:pt x="165278" y="12829"/>
                  </a:lnTo>
                  <a:lnTo>
                    <a:pt x="158587" y="6323"/>
                  </a:lnTo>
                  <a:lnTo>
                    <a:pt x="150983" y="2064"/>
                  </a:lnTo>
                  <a:lnTo>
                    <a:pt x="142760" y="0"/>
                  </a:lnTo>
                  <a:lnTo>
                    <a:pt x="134394" y="44"/>
                  </a:lnTo>
                  <a:lnTo>
                    <a:pt x="126184" y="1938"/>
                  </a:lnTo>
                  <a:lnTo>
                    <a:pt x="118553" y="5800"/>
                  </a:lnTo>
                  <a:lnTo>
                    <a:pt x="112114" y="12189"/>
                  </a:lnTo>
                  <a:lnTo>
                    <a:pt x="107088" y="21185"/>
                  </a:lnTo>
                  <a:lnTo>
                    <a:pt x="103529" y="32292"/>
                  </a:lnTo>
                  <a:lnTo>
                    <a:pt x="101499" y="44727"/>
                  </a:lnTo>
                  <a:lnTo>
                    <a:pt x="100871" y="57898"/>
                  </a:lnTo>
                  <a:lnTo>
                    <a:pt x="101396" y="71299"/>
                  </a:lnTo>
                  <a:lnTo>
                    <a:pt x="102803" y="84434"/>
                  </a:lnTo>
                  <a:lnTo>
                    <a:pt x="104863" y="97059"/>
                  </a:lnTo>
                  <a:lnTo>
                    <a:pt x="107719" y="108499"/>
                  </a:lnTo>
                  <a:lnTo>
                    <a:pt x="111844" y="117601"/>
                  </a:lnTo>
                  <a:lnTo>
                    <a:pt x="117397" y="123937"/>
                  </a:lnTo>
                  <a:lnTo>
                    <a:pt x="124074" y="127565"/>
                  </a:lnTo>
                  <a:lnTo>
                    <a:pt x="131320" y="128653"/>
                  </a:lnTo>
                  <a:lnTo>
                    <a:pt x="138745" y="127569"/>
                  </a:lnTo>
                  <a:lnTo>
                    <a:pt x="146000" y="124608"/>
                  </a:lnTo>
                  <a:lnTo>
                    <a:pt x="152710" y="119896"/>
                  </a:lnTo>
                  <a:lnTo>
                    <a:pt x="158737" y="113662"/>
                  </a:lnTo>
                  <a:lnTo>
                    <a:pt x="164121" y="106208"/>
                  </a:lnTo>
                  <a:lnTo>
                    <a:pt x="168979" y="97837"/>
                  </a:lnTo>
                  <a:lnTo>
                    <a:pt x="173443" y="88893"/>
                  </a:lnTo>
                  <a:lnTo>
                    <a:pt x="177839" y="82858"/>
                  </a:lnTo>
                  <a:lnTo>
                    <a:pt x="182071" y="83401"/>
                  </a:lnTo>
                  <a:lnTo>
                    <a:pt x="185596" y="88449"/>
                  </a:lnTo>
                  <a:lnTo>
                    <a:pt x="188657" y="95978"/>
                  </a:lnTo>
                  <a:lnTo>
                    <a:pt x="191415" y="105007"/>
                  </a:lnTo>
                  <a:lnTo>
                    <a:pt x="193737" y="115234"/>
                  </a:lnTo>
                  <a:lnTo>
                    <a:pt x="195563" y="126465"/>
                  </a:lnTo>
                  <a:lnTo>
                    <a:pt x="197089" y="138491"/>
                  </a:lnTo>
                  <a:lnTo>
                    <a:pt x="198710" y="151118"/>
                  </a:lnTo>
                  <a:lnTo>
                    <a:pt x="200639" y="164184"/>
                  </a:lnTo>
                  <a:lnTo>
                    <a:pt x="202592" y="177727"/>
                  </a:lnTo>
                  <a:lnTo>
                    <a:pt x="203916" y="191960"/>
                  </a:lnTo>
                  <a:lnTo>
                    <a:pt x="204283" y="206930"/>
                  </a:lnTo>
                  <a:lnTo>
                    <a:pt x="203526" y="222069"/>
                  </a:lnTo>
                  <a:lnTo>
                    <a:pt x="201491" y="236320"/>
                  </a:lnTo>
                  <a:lnTo>
                    <a:pt x="198222" y="249156"/>
                  </a:lnTo>
                  <a:lnTo>
                    <a:pt x="193756" y="260401"/>
                  </a:lnTo>
                  <a:lnTo>
                    <a:pt x="188016" y="269964"/>
                  </a:lnTo>
                  <a:lnTo>
                    <a:pt x="181084" y="277987"/>
                  </a:lnTo>
                  <a:lnTo>
                    <a:pt x="173160" y="284749"/>
                  </a:lnTo>
                  <a:lnTo>
                    <a:pt x="164471" y="290549"/>
                  </a:lnTo>
                  <a:lnTo>
                    <a:pt x="155217" y="295645"/>
                  </a:lnTo>
                  <a:lnTo>
                    <a:pt x="145393" y="300243"/>
                  </a:lnTo>
                  <a:lnTo>
                    <a:pt x="134813" y="304492"/>
                  </a:lnTo>
                  <a:lnTo>
                    <a:pt x="123440" y="308511"/>
                  </a:lnTo>
                  <a:lnTo>
                    <a:pt x="111532" y="312704"/>
                  </a:lnTo>
                  <a:lnTo>
                    <a:pt x="99540" y="317736"/>
                  </a:lnTo>
                  <a:lnTo>
                    <a:pt x="87731" y="323900"/>
                  </a:lnTo>
                  <a:lnTo>
                    <a:pt x="76192" y="330989"/>
                  </a:lnTo>
                  <a:lnTo>
                    <a:pt x="64910" y="338511"/>
                  </a:lnTo>
                  <a:lnTo>
                    <a:pt x="53849" y="346125"/>
                  </a:lnTo>
                  <a:lnTo>
                    <a:pt x="43220" y="353760"/>
                  </a:lnTo>
                  <a:lnTo>
                    <a:pt x="32338" y="362494"/>
                  </a:lnTo>
                  <a:lnTo>
                    <a:pt x="19131" y="375326"/>
                  </a:lnTo>
                  <a:lnTo>
                    <a:pt x="0" y="3972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707067" y="1347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022922" y="631709"/>
              <a:ext cx="84229" cy="652768"/>
            </a:xfrm>
            <a:custGeom>
              <a:avLst/>
              <a:gdLst/>
              <a:ahLst/>
              <a:cxnLst/>
              <a:rect l="0" t="0" r="0" b="0"/>
              <a:pathLst>
                <a:path w="84229" h="652768">
                  <a:moveTo>
                    <a:pt x="84228" y="0"/>
                  </a:moveTo>
                  <a:lnTo>
                    <a:pt x="78494" y="14736"/>
                  </a:lnTo>
                  <a:lnTo>
                    <a:pt x="74211" y="29288"/>
                  </a:lnTo>
                  <a:lnTo>
                    <a:pt x="71000" y="45078"/>
                  </a:lnTo>
                  <a:lnTo>
                    <a:pt x="68466" y="61966"/>
                  </a:lnTo>
                  <a:lnTo>
                    <a:pt x="66120" y="79459"/>
                  </a:lnTo>
                  <a:lnTo>
                    <a:pt x="63677" y="97192"/>
                  </a:lnTo>
                  <a:lnTo>
                    <a:pt x="61195" y="114980"/>
                  </a:lnTo>
                  <a:lnTo>
                    <a:pt x="58980" y="132747"/>
                  </a:lnTo>
                  <a:lnTo>
                    <a:pt x="57190" y="150471"/>
                  </a:lnTo>
                  <a:lnTo>
                    <a:pt x="55835" y="168150"/>
                  </a:lnTo>
                  <a:lnTo>
                    <a:pt x="54851" y="185793"/>
                  </a:lnTo>
                  <a:lnTo>
                    <a:pt x="54154" y="203407"/>
                  </a:lnTo>
                  <a:lnTo>
                    <a:pt x="53669" y="221001"/>
                  </a:lnTo>
                  <a:lnTo>
                    <a:pt x="53337" y="238580"/>
                  </a:lnTo>
                  <a:lnTo>
                    <a:pt x="53106" y="256149"/>
                  </a:lnTo>
                  <a:lnTo>
                    <a:pt x="52780" y="273711"/>
                  </a:lnTo>
                  <a:lnTo>
                    <a:pt x="52028" y="291269"/>
                  </a:lnTo>
                  <a:lnTo>
                    <a:pt x="50710" y="308823"/>
                  </a:lnTo>
                  <a:lnTo>
                    <a:pt x="49011" y="326375"/>
                  </a:lnTo>
                  <a:lnTo>
                    <a:pt x="47331" y="343925"/>
                  </a:lnTo>
                  <a:lnTo>
                    <a:pt x="45902" y="361475"/>
                  </a:lnTo>
                  <a:lnTo>
                    <a:pt x="44622" y="379024"/>
                  </a:lnTo>
                  <a:lnTo>
                    <a:pt x="43157" y="396572"/>
                  </a:lnTo>
                  <a:lnTo>
                    <a:pt x="41323" y="414116"/>
                  </a:lnTo>
                  <a:lnTo>
                    <a:pt x="39262" y="431491"/>
                  </a:lnTo>
                  <a:lnTo>
                    <a:pt x="37331" y="448390"/>
                  </a:lnTo>
                  <a:lnTo>
                    <a:pt x="35731" y="464684"/>
                  </a:lnTo>
                  <a:lnTo>
                    <a:pt x="34335" y="480407"/>
                  </a:lnTo>
                  <a:lnTo>
                    <a:pt x="32789" y="495658"/>
                  </a:lnTo>
                  <a:lnTo>
                    <a:pt x="30899" y="510549"/>
                  </a:lnTo>
                  <a:lnTo>
                    <a:pt x="28628" y="525178"/>
                  </a:lnTo>
                  <a:lnTo>
                    <a:pt x="26025" y="539621"/>
                  </a:lnTo>
                  <a:lnTo>
                    <a:pt x="23159" y="553935"/>
                  </a:lnTo>
                  <a:lnTo>
                    <a:pt x="20100" y="568159"/>
                  </a:lnTo>
                  <a:lnTo>
                    <a:pt x="16900" y="582323"/>
                  </a:lnTo>
                  <a:lnTo>
                    <a:pt x="13607" y="596427"/>
                  </a:lnTo>
                  <a:lnTo>
                    <a:pt x="10401" y="609879"/>
                  </a:lnTo>
                  <a:lnTo>
                    <a:pt x="7289" y="622822"/>
                  </a:lnTo>
                  <a:lnTo>
                    <a:pt x="3996" y="636395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905903" y="1263419"/>
              <a:ext cx="203825" cy="280238"/>
            </a:xfrm>
            <a:custGeom>
              <a:avLst/>
              <a:gdLst/>
              <a:ahLst/>
              <a:cxnLst/>
              <a:rect l="0" t="0" r="0" b="0"/>
              <a:pathLst>
                <a:path w="203825" h="280238">
                  <a:moveTo>
                    <a:pt x="158926" y="0"/>
                  </a:moveTo>
                  <a:lnTo>
                    <a:pt x="144391" y="67"/>
                  </a:lnTo>
                  <a:lnTo>
                    <a:pt x="131760" y="708"/>
                  </a:lnTo>
                  <a:lnTo>
                    <a:pt x="119855" y="2009"/>
                  </a:lnTo>
                  <a:lnTo>
                    <a:pt x="108374" y="4041"/>
                  </a:lnTo>
                  <a:lnTo>
                    <a:pt x="97181" y="7006"/>
                  </a:lnTo>
                  <a:lnTo>
                    <a:pt x="86198" y="10930"/>
                  </a:lnTo>
                  <a:lnTo>
                    <a:pt x="75529" y="15852"/>
                  </a:lnTo>
                  <a:lnTo>
                    <a:pt x="65436" y="21904"/>
                  </a:lnTo>
                  <a:lnTo>
                    <a:pt x="56016" y="29044"/>
                  </a:lnTo>
                  <a:lnTo>
                    <a:pt x="47215" y="36939"/>
                  </a:lnTo>
                  <a:lnTo>
                    <a:pt x="38917" y="45076"/>
                  </a:lnTo>
                  <a:lnTo>
                    <a:pt x="31006" y="53143"/>
                  </a:lnTo>
                  <a:lnTo>
                    <a:pt x="23540" y="61185"/>
                  </a:lnTo>
                  <a:lnTo>
                    <a:pt x="16744" y="69497"/>
                  </a:lnTo>
                  <a:lnTo>
                    <a:pt x="10699" y="78238"/>
                  </a:lnTo>
                  <a:lnTo>
                    <a:pt x="5655" y="87414"/>
                  </a:lnTo>
                  <a:lnTo>
                    <a:pt x="2098" y="96960"/>
                  </a:lnTo>
                  <a:lnTo>
                    <a:pt x="163" y="106784"/>
                  </a:lnTo>
                  <a:lnTo>
                    <a:pt x="0" y="116484"/>
                  </a:lnTo>
                  <a:lnTo>
                    <a:pt x="1936" y="125383"/>
                  </a:lnTo>
                  <a:lnTo>
                    <a:pt x="5943" y="133166"/>
                  </a:lnTo>
                  <a:lnTo>
                    <a:pt x="11717" y="139371"/>
                  </a:lnTo>
                  <a:lnTo>
                    <a:pt x="18872" y="143258"/>
                  </a:lnTo>
                  <a:lnTo>
                    <a:pt x="27056" y="144655"/>
                  </a:lnTo>
                  <a:lnTo>
                    <a:pt x="36140" y="144169"/>
                  </a:lnTo>
                  <a:lnTo>
                    <a:pt x="46215" y="142865"/>
                  </a:lnTo>
                  <a:lnTo>
                    <a:pt x="57249" y="141438"/>
                  </a:lnTo>
                  <a:lnTo>
                    <a:pt x="69099" y="140029"/>
                  </a:lnTo>
                  <a:lnTo>
                    <a:pt x="81586" y="138412"/>
                  </a:lnTo>
                  <a:lnTo>
                    <a:pt x="94538" y="136450"/>
                  </a:lnTo>
                  <a:lnTo>
                    <a:pt x="107659" y="134455"/>
                  </a:lnTo>
                  <a:lnTo>
                    <a:pt x="120541" y="133094"/>
                  </a:lnTo>
                  <a:lnTo>
                    <a:pt x="132983" y="132700"/>
                  </a:lnTo>
                  <a:lnTo>
                    <a:pt x="144965" y="133435"/>
                  </a:lnTo>
                  <a:lnTo>
                    <a:pt x="156549" y="135456"/>
                  </a:lnTo>
                  <a:lnTo>
                    <a:pt x="167814" y="138718"/>
                  </a:lnTo>
                  <a:lnTo>
                    <a:pt x="178346" y="143350"/>
                  </a:lnTo>
                  <a:lnTo>
                    <a:pt x="187288" y="149733"/>
                  </a:lnTo>
                  <a:lnTo>
                    <a:pt x="194295" y="157910"/>
                  </a:lnTo>
                  <a:lnTo>
                    <a:pt x="199340" y="167484"/>
                  </a:lnTo>
                  <a:lnTo>
                    <a:pt x="202442" y="177819"/>
                  </a:lnTo>
                  <a:lnTo>
                    <a:pt x="203824" y="188471"/>
                  </a:lnTo>
                  <a:lnTo>
                    <a:pt x="203822" y="199214"/>
                  </a:lnTo>
                  <a:lnTo>
                    <a:pt x="202774" y="209953"/>
                  </a:lnTo>
                  <a:lnTo>
                    <a:pt x="200954" y="220646"/>
                  </a:lnTo>
                  <a:lnTo>
                    <a:pt x="198091" y="230961"/>
                  </a:lnTo>
                  <a:lnTo>
                    <a:pt x="193427" y="240288"/>
                  </a:lnTo>
                  <a:lnTo>
                    <a:pt x="186697" y="248378"/>
                  </a:lnTo>
                  <a:lnTo>
                    <a:pt x="178244" y="255303"/>
                  </a:lnTo>
                  <a:lnTo>
                    <a:pt x="168735" y="261271"/>
                  </a:lnTo>
                  <a:lnTo>
                    <a:pt x="158664" y="266505"/>
                  </a:lnTo>
                  <a:lnTo>
                    <a:pt x="147989" y="271039"/>
                  </a:lnTo>
                  <a:lnTo>
                    <a:pt x="136237" y="274721"/>
                  </a:lnTo>
                  <a:lnTo>
                    <a:pt x="123234" y="277530"/>
                  </a:lnTo>
                  <a:lnTo>
                    <a:pt x="109399" y="279418"/>
                  </a:lnTo>
                  <a:lnTo>
                    <a:pt x="95567" y="280237"/>
                  </a:lnTo>
                  <a:lnTo>
                    <a:pt x="82239" y="280012"/>
                  </a:lnTo>
                  <a:lnTo>
                    <a:pt x="69995" y="279058"/>
                  </a:lnTo>
                  <a:lnTo>
                    <a:pt x="58458" y="277790"/>
                  </a:lnTo>
                  <a:lnTo>
                    <a:pt x="46622" y="276100"/>
                  </a:lnTo>
                  <a:lnTo>
                    <a:pt x="32584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156718" y="1415735"/>
              <a:ext cx="129210" cy="122293"/>
            </a:xfrm>
            <a:custGeom>
              <a:avLst/>
              <a:gdLst/>
              <a:ahLst/>
              <a:cxnLst/>
              <a:rect l="0" t="0" r="0" b="0"/>
              <a:pathLst>
                <a:path w="129210" h="122293">
                  <a:moveTo>
                    <a:pt x="23924" y="79311"/>
                  </a:moveTo>
                  <a:lnTo>
                    <a:pt x="32659" y="76310"/>
                  </a:lnTo>
                  <a:lnTo>
                    <a:pt x="40366" y="72888"/>
                  </a:lnTo>
                  <a:lnTo>
                    <a:pt x="47764" y="68687"/>
                  </a:lnTo>
                  <a:lnTo>
                    <a:pt x="54851" y="63614"/>
                  </a:lnTo>
                  <a:lnTo>
                    <a:pt x="61381" y="57485"/>
                  </a:lnTo>
                  <a:lnTo>
                    <a:pt x="67239" y="50301"/>
                  </a:lnTo>
                  <a:lnTo>
                    <a:pt x="71986" y="42214"/>
                  </a:lnTo>
                  <a:lnTo>
                    <a:pt x="74812" y="33419"/>
                  </a:lnTo>
                  <a:lnTo>
                    <a:pt x="75437" y="24117"/>
                  </a:lnTo>
                  <a:lnTo>
                    <a:pt x="73738" y="15111"/>
                  </a:lnTo>
                  <a:lnTo>
                    <a:pt x="69481" y="7743"/>
                  </a:lnTo>
                  <a:lnTo>
                    <a:pt x="62805" y="2621"/>
                  </a:lnTo>
                  <a:lnTo>
                    <a:pt x="54273" y="0"/>
                  </a:lnTo>
                  <a:lnTo>
                    <a:pt x="44654" y="128"/>
                  </a:lnTo>
                  <a:lnTo>
                    <a:pt x="34503" y="2852"/>
                  </a:lnTo>
                  <a:lnTo>
                    <a:pt x="24609" y="7899"/>
                  </a:lnTo>
                  <a:lnTo>
                    <a:pt x="16038" y="15082"/>
                  </a:lnTo>
                  <a:lnTo>
                    <a:pt x="9251" y="24086"/>
                  </a:lnTo>
                  <a:lnTo>
                    <a:pt x="4341" y="34363"/>
                  </a:lnTo>
                  <a:lnTo>
                    <a:pt x="1322" y="45244"/>
                  </a:lnTo>
                  <a:lnTo>
                    <a:pt x="0" y="56293"/>
                  </a:lnTo>
                  <a:lnTo>
                    <a:pt x="380" y="67150"/>
                  </a:lnTo>
                  <a:lnTo>
                    <a:pt x="2745" y="77440"/>
                  </a:lnTo>
                  <a:lnTo>
                    <a:pt x="7072" y="87022"/>
                  </a:lnTo>
                  <a:lnTo>
                    <a:pt x="13077" y="95779"/>
                  </a:lnTo>
                  <a:lnTo>
                    <a:pt x="20393" y="103523"/>
                  </a:lnTo>
                  <a:lnTo>
                    <a:pt x="28684" y="110244"/>
                  </a:lnTo>
                  <a:lnTo>
                    <a:pt x="37673" y="115760"/>
                  </a:lnTo>
                  <a:lnTo>
                    <a:pt x="47151" y="119643"/>
                  </a:lnTo>
                  <a:lnTo>
                    <a:pt x="56962" y="121805"/>
                  </a:lnTo>
                  <a:lnTo>
                    <a:pt x="66838" y="122292"/>
                  </a:lnTo>
                  <a:lnTo>
                    <a:pt x="76395" y="121107"/>
                  </a:lnTo>
                  <a:lnTo>
                    <a:pt x="85449" y="118421"/>
                  </a:lnTo>
                  <a:lnTo>
                    <a:pt x="93891" y="114442"/>
                  </a:lnTo>
                  <a:lnTo>
                    <a:pt x="102527" y="108723"/>
                  </a:lnTo>
                  <a:lnTo>
                    <a:pt x="113233" y="98531"/>
                  </a:lnTo>
                  <a:lnTo>
                    <a:pt x="129209" y="79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317513" y="1417579"/>
              <a:ext cx="84229" cy="75458"/>
            </a:xfrm>
            <a:custGeom>
              <a:avLst/>
              <a:gdLst/>
              <a:ahLst/>
              <a:cxnLst/>
              <a:rect l="0" t="0" r="0" b="0"/>
              <a:pathLst>
                <a:path w="84229" h="75458">
                  <a:moveTo>
                    <a:pt x="0" y="24825"/>
                  </a:moveTo>
                  <a:lnTo>
                    <a:pt x="2934" y="39360"/>
                  </a:lnTo>
                  <a:lnTo>
                    <a:pt x="5716" y="51990"/>
                  </a:lnTo>
                  <a:lnTo>
                    <a:pt x="8589" y="63823"/>
                  </a:lnTo>
                  <a:lnTo>
                    <a:pt x="10678" y="72643"/>
                  </a:lnTo>
                  <a:lnTo>
                    <a:pt x="10930" y="75457"/>
                  </a:lnTo>
                  <a:lnTo>
                    <a:pt x="9803" y="73393"/>
                  </a:lnTo>
                  <a:lnTo>
                    <a:pt x="8139" y="68154"/>
                  </a:lnTo>
                  <a:lnTo>
                    <a:pt x="6883" y="60947"/>
                  </a:lnTo>
                  <a:lnTo>
                    <a:pt x="6502" y="52529"/>
                  </a:lnTo>
                  <a:lnTo>
                    <a:pt x="7216" y="43522"/>
                  </a:lnTo>
                  <a:lnTo>
                    <a:pt x="9211" y="34514"/>
                  </a:lnTo>
                  <a:lnTo>
                    <a:pt x="12447" y="25816"/>
                  </a:lnTo>
                  <a:lnTo>
                    <a:pt x="17058" y="17831"/>
                  </a:lnTo>
                  <a:lnTo>
                    <a:pt x="23426" y="11140"/>
                  </a:lnTo>
                  <a:lnTo>
                    <a:pt x="31583" y="5940"/>
                  </a:lnTo>
                  <a:lnTo>
                    <a:pt x="40872" y="2282"/>
                  </a:lnTo>
                  <a:lnTo>
                    <a:pt x="51142" y="0"/>
                  </a:lnTo>
                  <a:lnTo>
                    <a:pt x="64407" y="12"/>
                  </a:lnTo>
                  <a:lnTo>
                    <a:pt x="84228" y="37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443855" y="1410818"/>
              <a:ext cx="105286" cy="135527"/>
            </a:xfrm>
            <a:custGeom>
              <a:avLst/>
              <a:gdLst/>
              <a:ahLst/>
              <a:cxnLst/>
              <a:rect l="0" t="0" r="0" b="0"/>
              <a:pathLst>
                <a:path w="105286" h="135527">
                  <a:moveTo>
                    <a:pt x="0" y="0"/>
                  </a:moveTo>
                  <a:lnTo>
                    <a:pt x="2934" y="8869"/>
                  </a:lnTo>
                  <a:lnTo>
                    <a:pt x="5716" y="17855"/>
                  </a:lnTo>
                  <a:lnTo>
                    <a:pt x="8615" y="27846"/>
                  </a:lnTo>
                  <a:lnTo>
                    <a:pt x="11656" y="38654"/>
                  </a:lnTo>
                  <a:lnTo>
                    <a:pt x="14820" y="49817"/>
                  </a:lnTo>
                  <a:lnTo>
                    <a:pt x="18089" y="61022"/>
                  </a:lnTo>
                  <a:lnTo>
                    <a:pt x="21599" y="72134"/>
                  </a:lnTo>
                  <a:lnTo>
                    <a:pt x="25638" y="83119"/>
                  </a:lnTo>
                  <a:lnTo>
                    <a:pt x="30321" y="93980"/>
                  </a:lnTo>
                  <a:lnTo>
                    <a:pt x="35602" y="104577"/>
                  </a:lnTo>
                  <a:lnTo>
                    <a:pt x="41371" y="114626"/>
                  </a:lnTo>
                  <a:lnTo>
                    <a:pt x="47526" y="123987"/>
                  </a:lnTo>
                  <a:lnTo>
                    <a:pt x="54459" y="131577"/>
                  </a:lnTo>
                  <a:lnTo>
                    <a:pt x="61876" y="135526"/>
                  </a:lnTo>
                  <a:lnTo>
                    <a:pt x="68380" y="135493"/>
                  </a:lnTo>
                  <a:lnTo>
                    <a:pt x="73849" y="132248"/>
                  </a:lnTo>
                  <a:lnTo>
                    <a:pt x="78583" y="126675"/>
                  </a:lnTo>
                  <a:lnTo>
                    <a:pt x="82688" y="119156"/>
                  </a:lnTo>
                  <a:lnTo>
                    <a:pt x="86033" y="109589"/>
                  </a:lnTo>
                  <a:lnTo>
                    <a:pt x="88597" y="98074"/>
                  </a:lnTo>
                  <a:lnTo>
                    <a:pt x="90478" y="85082"/>
                  </a:lnTo>
                  <a:lnTo>
                    <a:pt x="91819" y="71288"/>
                  </a:lnTo>
                  <a:lnTo>
                    <a:pt x="92761" y="57172"/>
                  </a:lnTo>
                  <a:lnTo>
                    <a:pt x="93609" y="43577"/>
                  </a:lnTo>
                  <a:lnTo>
                    <a:pt x="95023" y="30455"/>
                  </a:lnTo>
                  <a:lnTo>
                    <a:pt x="98247" y="1666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622839" y="1452932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2933" y="11735"/>
                  </a:lnTo>
                  <a:lnTo>
                    <a:pt x="5716" y="22864"/>
                  </a:lnTo>
                  <a:lnTo>
                    <a:pt x="8610" y="34454"/>
                  </a:lnTo>
                  <a:lnTo>
                    <a:pt x="11489" y="46371"/>
                  </a:lnTo>
                  <a:lnTo>
                    <a:pt x="14319" y="59490"/>
                  </a:lnTo>
                  <a:lnTo>
                    <a:pt x="17347" y="7720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633368" y="135817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732796" y="1397075"/>
              <a:ext cx="90085" cy="161143"/>
            </a:xfrm>
            <a:custGeom>
              <a:avLst/>
              <a:gdLst/>
              <a:ahLst/>
              <a:cxnLst/>
              <a:rect l="0" t="0" r="0" b="0"/>
              <a:pathLst>
                <a:path w="90085" h="161143">
                  <a:moveTo>
                    <a:pt x="90084" y="24272"/>
                  </a:moveTo>
                  <a:lnTo>
                    <a:pt x="84082" y="15672"/>
                  </a:lnTo>
                  <a:lnTo>
                    <a:pt x="77238" y="9245"/>
                  </a:lnTo>
                  <a:lnTo>
                    <a:pt x="68855" y="4446"/>
                  </a:lnTo>
                  <a:lnTo>
                    <a:pt x="59400" y="1249"/>
                  </a:lnTo>
                  <a:lnTo>
                    <a:pt x="49734" y="0"/>
                  </a:lnTo>
                  <a:lnTo>
                    <a:pt x="40384" y="719"/>
                  </a:lnTo>
                  <a:lnTo>
                    <a:pt x="31685" y="3300"/>
                  </a:lnTo>
                  <a:lnTo>
                    <a:pt x="23929" y="7689"/>
                  </a:lnTo>
                  <a:lnTo>
                    <a:pt x="17171" y="13678"/>
                  </a:lnTo>
                  <a:lnTo>
                    <a:pt x="11448" y="21121"/>
                  </a:lnTo>
                  <a:lnTo>
                    <a:pt x="6889" y="30010"/>
                  </a:lnTo>
                  <a:lnTo>
                    <a:pt x="3451" y="40205"/>
                  </a:lnTo>
                  <a:lnTo>
                    <a:pt x="1122" y="51303"/>
                  </a:lnTo>
                  <a:lnTo>
                    <a:pt x="0" y="62744"/>
                  </a:lnTo>
                  <a:lnTo>
                    <a:pt x="25" y="74178"/>
                  </a:lnTo>
                  <a:lnTo>
                    <a:pt x="1177" y="85465"/>
                  </a:lnTo>
                  <a:lnTo>
                    <a:pt x="3546" y="96576"/>
                  </a:lnTo>
                  <a:lnTo>
                    <a:pt x="7065" y="107527"/>
                  </a:lnTo>
                  <a:lnTo>
                    <a:pt x="11545" y="118187"/>
                  </a:lnTo>
                  <a:lnTo>
                    <a:pt x="16768" y="128280"/>
                  </a:lnTo>
                  <a:lnTo>
                    <a:pt x="22548" y="137687"/>
                  </a:lnTo>
                  <a:lnTo>
                    <a:pt x="29056" y="145971"/>
                  </a:lnTo>
                  <a:lnTo>
                    <a:pt x="36788" y="152326"/>
                  </a:lnTo>
                  <a:lnTo>
                    <a:pt x="45899" y="156489"/>
                  </a:lnTo>
                  <a:lnTo>
                    <a:pt x="55652" y="158826"/>
                  </a:lnTo>
                  <a:lnTo>
                    <a:pt x="65547" y="160289"/>
                  </a:lnTo>
                  <a:lnTo>
                    <a:pt x="76454" y="161006"/>
                  </a:lnTo>
                  <a:lnTo>
                    <a:pt x="90084" y="1611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875523" y="1396460"/>
              <a:ext cx="115815" cy="203872"/>
            </a:xfrm>
            <a:custGeom>
              <a:avLst/>
              <a:gdLst/>
              <a:ahLst/>
              <a:cxnLst/>
              <a:rect l="0" t="0" r="0" b="0"/>
              <a:pathLst>
                <a:path w="115815" h="203872">
                  <a:moveTo>
                    <a:pt x="0" y="88058"/>
                  </a:moveTo>
                  <a:lnTo>
                    <a:pt x="8869" y="85124"/>
                  </a:lnTo>
                  <a:lnTo>
                    <a:pt x="17856" y="82342"/>
                  </a:lnTo>
                  <a:lnTo>
                    <a:pt x="27842" y="79437"/>
                  </a:lnTo>
                  <a:lnTo>
                    <a:pt x="38477" y="76225"/>
                  </a:lnTo>
                  <a:lnTo>
                    <a:pt x="48991" y="72411"/>
                  </a:lnTo>
                  <a:lnTo>
                    <a:pt x="58930" y="67885"/>
                  </a:lnTo>
                  <a:lnTo>
                    <a:pt x="67698" y="62376"/>
                  </a:lnTo>
                  <a:lnTo>
                    <a:pt x="74440" y="55391"/>
                  </a:lnTo>
                  <a:lnTo>
                    <a:pt x="78887" y="46809"/>
                  </a:lnTo>
                  <a:lnTo>
                    <a:pt x="81088" y="37131"/>
                  </a:lnTo>
                  <a:lnTo>
                    <a:pt x="81143" y="27257"/>
                  </a:lnTo>
                  <a:lnTo>
                    <a:pt x="79328" y="17751"/>
                  </a:lnTo>
                  <a:lnTo>
                    <a:pt x="75860" y="9441"/>
                  </a:lnTo>
                  <a:lnTo>
                    <a:pt x="70801" y="3536"/>
                  </a:lnTo>
                  <a:lnTo>
                    <a:pt x="64334" y="465"/>
                  </a:lnTo>
                  <a:lnTo>
                    <a:pt x="56893" y="0"/>
                  </a:lnTo>
                  <a:lnTo>
                    <a:pt x="49061" y="1649"/>
                  </a:lnTo>
                  <a:lnTo>
                    <a:pt x="41208" y="4909"/>
                  </a:lnTo>
                  <a:lnTo>
                    <a:pt x="33650" y="9668"/>
                  </a:lnTo>
                  <a:lnTo>
                    <a:pt x="26725" y="16200"/>
                  </a:lnTo>
                  <a:lnTo>
                    <a:pt x="20562" y="24519"/>
                  </a:lnTo>
                  <a:lnTo>
                    <a:pt x="15424" y="34543"/>
                  </a:lnTo>
                  <a:lnTo>
                    <a:pt x="11795" y="46252"/>
                  </a:lnTo>
                  <a:lnTo>
                    <a:pt x="9798" y="59457"/>
                  </a:lnTo>
                  <a:lnTo>
                    <a:pt x="9254" y="73544"/>
                  </a:lnTo>
                  <a:lnTo>
                    <a:pt x="9867" y="87606"/>
                  </a:lnTo>
                  <a:lnTo>
                    <a:pt x="11355" y="101132"/>
                  </a:lnTo>
                  <a:lnTo>
                    <a:pt x="13640" y="113990"/>
                  </a:lnTo>
                  <a:lnTo>
                    <a:pt x="16841" y="126239"/>
                  </a:lnTo>
                  <a:lnTo>
                    <a:pt x="20956" y="137993"/>
                  </a:lnTo>
                  <a:lnTo>
                    <a:pt x="25853" y="149210"/>
                  </a:lnTo>
                  <a:lnTo>
                    <a:pt x="31365" y="159684"/>
                  </a:lnTo>
                  <a:lnTo>
                    <a:pt x="37341" y="169357"/>
                  </a:lnTo>
                  <a:lnTo>
                    <a:pt x="43982" y="177989"/>
                  </a:lnTo>
                  <a:lnTo>
                    <a:pt x="51804" y="185111"/>
                  </a:lnTo>
                  <a:lnTo>
                    <a:pt x="60981" y="190602"/>
                  </a:lnTo>
                  <a:lnTo>
                    <a:pt x="70978" y="194654"/>
                  </a:lnTo>
                  <a:lnTo>
                    <a:pt x="81806" y="197986"/>
                  </a:lnTo>
                  <a:lnTo>
                    <a:pt x="95537" y="200891"/>
                  </a:lnTo>
                  <a:lnTo>
                    <a:pt x="115814" y="203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031847" y="1346455"/>
              <a:ext cx="177904" cy="222292"/>
            </a:xfrm>
            <a:custGeom>
              <a:avLst/>
              <a:gdLst/>
              <a:ahLst/>
              <a:cxnLst/>
              <a:rect l="0" t="0" r="0" b="0"/>
              <a:pathLst>
                <a:path w="177904" h="222292">
                  <a:moveTo>
                    <a:pt x="127945" y="11721"/>
                  </a:moveTo>
                  <a:lnTo>
                    <a:pt x="121944" y="6054"/>
                  </a:lnTo>
                  <a:lnTo>
                    <a:pt x="115099" y="2411"/>
                  </a:lnTo>
                  <a:lnTo>
                    <a:pt x="106712" y="501"/>
                  </a:lnTo>
                  <a:lnTo>
                    <a:pt x="97084" y="0"/>
                  </a:lnTo>
                  <a:lnTo>
                    <a:pt x="86770" y="619"/>
                  </a:lnTo>
                  <a:lnTo>
                    <a:pt x="76166" y="2095"/>
                  </a:lnTo>
                  <a:lnTo>
                    <a:pt x="65641" y="4363"/>
                  </a:lnTo>
                  <a:lnTo>
                    <a:pt x="55589" y="7550"/>
                  </a:lnTo>
                  <a:lnTo>
                    <a:pt x="46170" y="11652"/>
                  </a:lnTo>
                  <a:lnTo>
                    <a:pt x="37357" y="16540"/>
                  </a:lnTo>
                  <a:lnTo>
                    <a:pt x="29044" y="22044"/>
                  </a:lnTo>
                  <a:lnTo>
                    <a:pt x="21123" y="28016"/>
                  </a:lnTo>
                  <a:lnTo>
                    <a:pt x="13819" y="34654"/>
                  </a:lnTo>
                  <a:lnTo>
                    <a:pt x="7664" y="42473"/>
                  </a:lnTo>
                  <a:lnTo>
                    <a:pt x="2875" y="51644"/>
                  </a:lnTo>
                  <a:lnTo>
                    <a:pt x="0" y="61396"/>
                  </a:lnTo>
                  <a:lnTo>
                    <a:pt x="34" y="70262"/>
                  </a:lnTo>
                  <a:lnTo>
                    <a:pt x="3244" y="77473"/>
                  </a:lnTo>
                  <a:lnTo>
                    <a:pt x="9132" y="82785"/>
                  </a:lnTo>
                  <a:lnTo>
                    <a:pt x="16820" y="86133"/>
                  </a:lnTo>
                  <a:lnTo>
                    <a:pt x="25617" y="87717"/>
                  </a:lnTo>
                  <a:lnTo>
                    <a:pt x="35246" y="88036"/>
                  </a:lnTo>
                  <a:lnTo>
                    <a:pt x="45753" y="87743"/>
                  </a:lnTo>
                  <a:lnTo>
                    <a:pt x="57105" y="87273"/>
                  </a:lnTo>
                  <a:lnTo>
                    <a:pt x="69014" y="87152"/>
                  </a:lnTo>
                  <a:lnTo>
                    <a:pt x="81014" y="88063"/>
                  </a:lnTo>
                  <a:lnTo>
                    <a:pt x="92831" y="90275"/>
                  </a:lnTo>
                  <a:lnTo>
                    <a:pt x="104379" y="93712"/>
                  </a:lnTo>
                  <a:lnTo>
                    <a:pt x="115665" y="98153"/>
                  </a:lnTo>
                  <a:lnTo>
                    <a:pt x="126734" y="103359"/>
                  </a:lnTo>
                  <a:lnTo>
                    <a:pt x="137473" y="109123"/>
                  </a:lnTo>
                  <a:lnTo>
                    <a:pt x="147619" y="115282"/>
                  </a:lnTo>
                  <a:lnTo>
                    <a:pt x="157061" y="121721"/>
                  </a:lnTo>
                  <a:lnTo>
                    <a:pt x="165370" y="128518"/>
                  </a:lnTo>
                  <a:lnTo>
                    <a:pt x="171740" y="135919"/>
                  </a:lnTo>
                  <a:lnTo>
                    <a:pt x="175904" y="144008"/>
                  </a:lnTo>
                  <a:lnTo>
                    <a:pt x="177903" y="152560"/>
                  </a:lnTo>
                  <a:lnTo>
                    <a:pt x="177815" y="161147"/>
                  </a:lnTo>
                  <a:lnTo>
                    <a:pt x="175900" y="169510"/>
                  </a:lnTo>
                  <a:lnTo>
                    <a:pt x="172363" y="177414"/>
                  </a:lnTo>
                  <a:lnTo>
                    <a:pt x="167257" y="184568"/>
                  </a:lnTo>
                  <a:lnTo>
                    <a:pt x="160754" y="190896"/>
                  </a:lnTo>
                  <a:lnTo>
                    <a:pt x="153119" y="196484"/>
                  </a:lnTo>
                  <a:lnTo>
                    <a:pt x="144624" y="201479"/>
                  </a:lnTo>
                  <a:lnTo>
                    <a:pt x="135500" y="206024"/>
                  </a:lnTo>
                  <a:lnTo>
                    <a:pt x="125765" y="210078"/>
                  </a:lnTo>
                  <a:lnTo>
                    <a:pt x="115244" y="213430"/>
                  </a:lnTo>
                  <a:lnTo>
                    <a:pt x="103924" y="216019"/>
                  </a:lnTo>
                  <a:lnTo>
                    <a:pt x="92514" y="217932"/>
                  </a:lnTo>
                  <a:lnTo>
                    <a:pt x="81246" y="219506"/>
                  </a:lnTo>
                  <a:lnTo>
                    <a:pt x="69130" y="220880"/>
                  </a:lnTo>
                  <a:lnTo>
                    <a:pt x="54246" y="2222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306777" y="1610860"/>
              <a:ext cx="1937245" cy="31586"/>
            </a:xfrm>
            <a:custGeom>
              <a:avLst/>
              <a:gdLst/>
              <a:ahLst/>
              <a:cxnLst/>
              <a:rect l="0" t="0" r="0" b="0"/>
              <a:pathLst>
                <a:path w="1937245" h="31586">
                  <a:moveTo>
                    <a:pt x="1937244" y="31585"/>
                  </a:moveTo>
                  <a:lnTo>
                    <a:pt x="1925441" y="28718"/>
                  </a:lnTo>
                  <a:lnTo>
                    <a:pt x="1913672" y="26576"/>
                  </a:lnTo>
                  <a:lnTo>
                    <a:pt x="1900782" y="24973"/>
                  </a:lnTo>
                  <a:lnTo>
                    <a:pt x="1886933" y="23793"/>
                  </a:lnTo>
                  <a:lnTo>
                    <a:pt x="1872606" y="22944"/>
                  </a:lnTo>
                  <a:lnTo>
                    <a:pt x="1858137" y="22347"/>
                  </a:lnTo>
                  <a:lnTo>
                    <a:pt x="1843686" y="21932"/>
                  </a:lnTo>
                  <a:lnTo>
                    <a:pt x="1829311" y="21648"/>
                  </a:lnTo>
                  <a:lnTo>
                    <a:pt x="1815011" y="21455"/>
                  </a:lnTo>
                  <a:lnTo>
                    <a:pt x="1800614" y="21324"/>
                  </a:lnTo>
                  <a:lnTo>
                    <a:pt x="1785795" y="21236"/>
                  </a:lnTo>
                  <a:lnTo>
                    <a:pt x="1770413" y="21177"/>
                  </a:lnTo>
                  <a:lnTo>
                    <a:pt x="1754486" y="21137"/>
                  </a:lnTo>
                  <a:lnTo>
                    <a:pt x="1738108" y="21110"/>
                  </a:lnTo>
                  <a:lnTo>
                    <a:pt x="1721385" y="21092"/>
                  </a:lnTo>
                  <a:lnTo>
                    <a:pt x="1704410" y="21081"/>
                  </a:lnTo>
                  <a:lnTo>
                    <a:pt x="1687253" y="21073"/>
                  </a:lnTo>
                  <a:lnTo>
                    <a:pt x="1669982" y="21072"/>
                  </a:lnTo>
                  <a:lnTo>
                    <a:pt x="1652960" y="21241"/>
                  </a:lnTo>
                  <a:lnTo>
                    <a:pt x="1636831" y="21887"/>
                  </a:lnTo>
                  <a:lnTo>
                    <a:pt x="1621857" y="23134"/>
                  </a:lnTo>
                  <a:lnTo>
                    <a:pt x="1607498" y="24786"/>
                  </a:lnTo>
                  <a:lnTo>
                    <a:pt x="1592635" y="26433"/>
                  </a:lnTo>
                  <a:lnTo>
                    <a:pt x="1576665" y="27836"/>
                  </a:lnTo>
                  <a:lnTo>
                    <a:pt x="1559493" y="28928"/>
                  </a:lnTo>
                  <a:lnTo>
                    <a:pt x="1541276" y="29736"/>
                  </a:lnTo>
                  <a:lnTo>
                    <a:pt x="1522236" y="30309"/>
                  </a:lnTo>
                  <a:lnTo>
                    <a:pt x="1502586" y="30541"/>
                  </a:lnTo>
                  <a:lnTo>
                    <a:pt x="1482495" y="30172"/>
                  </a:lnTo>
                  <a:lnTo>
                    <a:pt x="1462093" y="29115"/>
                  </a:lnTo>
                  <a:lnTo>
                    <a:pt x="1441311" y="27592"/>
                  </a:lnTo>
                  <a:lnTo>
                    <a:pt x="1419908" y="26031"/>
                  </a:lnTo>
                  <a:lnTo>
                    <a:pt x="1397800" y="24688"/>
                  </a:lnTo>
                  <a:lnTo>
                    <a:pt x="1375055" y="23634"/>
                  </a:lnTo>
                  <a:lnTo>
                    <a:pt x="1351792" y="22853"/>
                  </a:lnTo>
                  <a:lnTo>
                    <a:pt x="1328140" y="22293"/>
                  </a:lnTo>
                  <a:lnTo>
                    <a:pt x="1304205" y="21900"/>
                  </a:lnTo>
                  <a:lnTo>
                    <a:pt x="1280070" y="21628"/>
                  </a:lnTo>
                  <a:lnTo>
                    <a:pt x="1255802" y="21442"/>
                  </a:lnTo>
                  <a:lnTo>
                    <a:pt x="1231607" y="21316"/>
                  </a:lnTo>
                  <a:lnTo>
                    <a:pt x="1207822" y="21231"/>
                  </a:lnTo>
                  <a:lnTo>
                    <a:pt x="1184607" y="21173"/>
                  </a:lnTo>
                  <a:lnTo>
                    <a:pt x="1162272" y="21135"/>
                  </a:lnTo>
                  <a:lnTo>
                    <a:pt x="1141339" y="21109"/>
                  </a:lnTo>
                  <a:lnTo>
                    <a:pt x="1121949" y="21087"/>
                  </a:lnTo>
                  <a:lnTo>
                    <a:pt x="1103452" y="20903"/>
                  </a:lnTo>
                  <a:lnTo>
                    <a:pt x="1084649" y="20247"/>
                  </a:lnTo>
                  <a:lnTo>
                    <a:pt x="1064891" y="18993"/>
                  </a:lnTo>
                  <a:lnTo>
                    <a:pt x="1044531" y="17336"/>
                  </a:lnTo>
                  <a:lnTo>
                    <a:pt x="1024616" y="15686"/>
                  </a:lnTo>
                  <a:lnTo>
                    <a:pt x="1005724" y="14282"/>
                  </a:lnTo>
                  <a:lnTo>
                    <a:pt x="987462" y="13188"/>
                  </a:lnTo>
                  <a:lnTo>
                    <a:pt x="968769" y="12379"/>
                  </a:lnTo>
                  <a:lnTo>
                    <a:pt x="949048" y="11801"/>
                  </a:lnTo>
                  <a:lnTo>
                    <a:pt x="928361" y="11396"/>
                  </a:lnTo>
                  <a:lnTo>
                    <a:pt x="907157" y="11116"/>
                  </a:lnTo>
                  <a:lnTo>
                    <a:pt x="885782" y="10925"/>
                  </a:lnTo>
                  <a:lnTo>
                    <a:pt x="864732" y="10795"/>
                  </a:lnTo>
                  <a:lnTo>
                    <a:pt x="844685" y="10707"/>
                  </a:lnTo>
                  <a:lnTo>
                    <a:pt x="825918" y="10652"/>
                  </a:lnTo>
                  <a:lnTo>
                    <a:pt x="808522" y="10786"/>
                  </a:lnTo>
                  <a:lnTo>
                    <a:pt x="792591" y="11407"/>
                  </a:lnTo>
                  <a:lnTo>
                    <a:pt x="777999" y="12638"/>
                  </a:lnTo>
                  <a:lnTo>
                    <a:pt x="763856" y="14279"/>
                  </a:lnTo>
                  <a:lnTo>
                    <a:pt x="748674" y="15919"/>
                  </a:lnTo>
                  <a:lnTo>
                    <a:pt x="731707" y="17317"/>
                  </a:lnTo>
                  <a:lnTo>
                    <a:pt x="713068" y="18406"/>
                  </a:lnTo>
                  <a:lnTo>
                    <a:pt x="693335" y="19212"/>
                  </a:lnTo>
                  <a:lnTo>
                    <a:pt x="672992" y="19788"/>
                  </a:lnTo>
                  <a:lnTo>
                    <a:pt x="652658" y="20192"/>
                  </a:lnTo>
                  <a:lnTo>
                    <a:pt x="633100" y="20471"/>
                  </a:lnTo>
                  <a:lnTo>
                    <a:pt x="614665" y="20657"/>
                  </a:lnTo>
                  <a:lnTo>
                    <a:pt x="597494" y="20614"/>
                  </a:lnTo>
                  <a:lnTo>
                    <a:pt x="581713" y="20053"/>
                  </a:lnTo>
                  <a:lnTo>
                    <a:pt x="567237" y="18863"/>
                  </a:lnTo>
                  <a:lnTo>
                    <a:pt x="553681" y="17250"/>
                  </a:lnTo>
                  <a:lnTo>
                    <a:pt x="540489" y="15628"/>
                  </a:lnTo>
                  <a:lnTo>
                    <a:pt x="527299" y="14243"/>
                  </a:lnTo>
                  <a:lnTo>
                    <a:pt x="513639" y="13162"/>
                  </a:lnTo>
                  <a:lnTo>
                    <a:pt x="498863" y="12362"/>
                  </a:lnTo>
                  <a:lnTo>
                    <a:pt x="482725" y="11789"/>
                  </a:lnTo>
                  <a:lnTo>
                    <a:pt x="465155" y="11388"/>
                  </a:lnTo>
                  <a:lnTo>
                    <a:pt x="446081" y="11111"/>
                  </a:lnTo>
                  <a:lnTo>
                    <a:pt x="425624" y="10921"/>
                  </a:lnTo>
                  <a:lnTo>
                    <a:pt x="404191" y="10792"/>
                  </a:lnTo>
                  <a:lnTo>
                    <a:pt x="382362" y="10705"/>
                  </a:lnTo>
                  <a:lnTo>
                    <a:pt x="360497" y="10651"/>
                  </a:lnTo>
                  <a:lnTo>
                    <a:pt x="338750" y="10785"/>
                  </a:lnTo>
                  <a:lnTo>
                    <a:pt x="317156" y="11407"/>
                  </a:lnTo>
                  <a:lnTo>
                    <a:pt x="295702" y="12634"/>
                  </a:lnTo>
                  <a:lnTo>
                    <a:pt x="274361" y="14102"/>
                  </a:lnTo>
                  <a:lnTo>
                    <a:pt x="253106" y="15094"/>
                  </a:lnTo>
                  <a:lnTo>
                    <a:pt x="231923" y="15243"/>
                  </a:lnTo>
                  <a:lnTo>
                    <a:pt x="211118" y="14679"/>
                  </a:lnTo>
                  <a:lnTo>
                    <a:pt x="191294" y="13837"/>
                  </a:lnTo>
                  <a:lnTo>
                    <a:pt x="172692" y="13010"/>
                  </a:lnTo>
                  <a:lnTo>
                    <a:pt x="154912" y="12321"/>
                  </a:lnTo>
                  <a:lnTo>
                    <a:pt x="137132" y="11792"/>
                  </a:lnTo>
                  <a:lnTo>
                    <a:pt x="118877" y="11400"/>
                  </a:lnTo>
                  <a:lnTo>
                    <a:pt x="100342" y="10952"/>
                  </a:lnTo>
                  <a:lnTo>
                    <a:pt x="82192" y="10111"/>
                  </a:lnTo>
                  <a:lnTo>
                    <a:pt x="64812" y="8730"/>
                  </a:lnTo>
                  <a:lnTo>
                    <a:pt x="48849" y="6979"/>
                  </a:lnTo>
                  <a:lnTo>
                    <a:pt x="33801" y="5081"/>
                  </a:lnTo>
                  <a:lnTo>
                    <a:pt x="18346" y="28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7" name="Straight Connector 66"/>
          <p:cNvCxnSpPr/>
          <p:nvPr/>
        </p:nvCxnSpPr>
        <p:spPr>
          <a:xfrm>
            <a:off x="2937450" y="1031792"/>
            <a:ext cx="0" cy="5327420"/>
          </a:xfrm>
          <a:prstGeom prst="line">
            <a:avLst/>
          </a:prstGeom>
          <a:ln w="38100" cap="flat" cmpd="sng" algn="ctr">
            <a:solidFill>
              <a:srgbClr val="FFFF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6232870" y="905450"/>
            <a:ext cx="0" cy="5527461"/>
          </a:xfrm>
          <a:prstGeom prst="line">
            <a:avLst/>
          </a:prstGeom>
          <a:ln w="38100" cap="flat" cmpd="sng" algn="ctr">
            <a:solidFill>
              <a:srgbClr val="FFFF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Group 88"/>
          <p:cNvGrpSpPr/>
          <p:nvPr/>
        </p:nvGrpSpPr>
        <p:grpSpPr>
          <a:xfrm>
            <a:off x="90697" y="1737202"/>
            <a:ext cx="2821011" cy="526231"/>
            <a:chOff x="90697" y="1737202"/>
            <a:chExt cx="2821011" cy="526231"/>
          </a:xfrm>
        </p:grpSpPr>
        <p:sp>
          <p:nvSpPr>
            <p:cNvPr id="69" name="Freeform 68"/>
            <p:cNvSpPr/>
            <p:nvPr/>
          </p:nvSpPr>
          <p:spPr>
            <a:xfrm>
              <a:off x="90697" y="1900555"/>
              <a:ext cx="215637" cy="362878"/>
            </a:xfrm>
            <a:custGeom>
              <a:avLst/>
              <a:gdLst/>
              <a:ahLst/>
              <a:cxnLst/>
              <a:rect l="0" t="0" r="0" b="0"/>
              <a:pathLst>
                <a:path w="215637" h="362878">
                  <a:moveTo>
                    <a:pt x="183043" y="36688"/>
                  </a:moveTo>
                  <a:lnTo>
                    <a:pt x="177109" y="30821"/>
                  </a:lnTo>
                  <a:lnTo>
                    <a:pt x="170904" y="25256"/>
                  </a:lnTo>
                  <a:lnTo>
                    <a:pt x="163804" y="19466"/>
                  </a:lnTo>
                  <a:lnTo>
                    <a:pt x="155691" y="13731"/>
                  </a:lnTo>
                  <a:lnTo>
                    <a:pt x="146396" y="8698"/>
                  </a:lnTo>
                  <a:lnTo>
                    <a:pt x="135948" y="4681"/>
                  </a:lnTo>
                  <a:lnTo>
                    <a:pt x="124523" y="1829"/>
                  </a:lnTo>
                  <a:lnTo>
                    <a:pt x="112337" y="288"/>
                  </a:lnTo>
                  <a:lnTo>
                    <a:pt x="99592" y="0"/>
                  </a:lnTo>
                  <a:lnTo>
                    <a:pt x="86614" y="925"/>
                  </a:lnTo>
                  <a:lnTo>
                    <a:pt x="73828" y="3134"/>
                  </a:lnTo>
                  <a:lnTo>
                    <a:pt x="61457" y="6542"/>
                  </a:lnTo>
                  <a:lnTo>
                    <a:pt x="49693" y="10947"/>
                  </a:lnTo>
                  <a:lnTo>
                    <a:pt x="38786" y="16119"/>
                  </a:lnTo>
                  <a:lnTo>
                    <a:pt x="28791" y="21865"/>
                  </a:lnTo>
                  <a:lnTo>
                    <a:pt x="19926" y="28349"/>
                  </a:lnTo>
                  <a:lnTo>
                    <a:pt x="12641" y="36065"/>
                  </a:lnTo>
                  <a:lnTo>
                    <a:pt x="7042" y="45180"/>
                  </a:lnTo>
                  <a:lnTo>
                    <a:pt x="3094" y="55404"/>
                  </a:lnTo>
                  <a:lnTo>
                    <a:pt x="802" y="66184"/>
                  </a:lnTo>
                  <a:lnTo>
                    <a:pt x="0" y="77139"/>
                  </a:lnTo>
                  <a:lnTo>
                    <a:pt x="408" y="88086"/>
                  </a:lnTo>
                  <a:lnTo>
                    <a:pt x="1736" y="98962"/>
                  </a:lnTo>
                  <a:lnTo>
                    <a:pt x="3744" y="109747"/>
                  </a:lnTo>
                  <a:lnTo>
                    <a:pt x="6564" y="120124"/>
                  </a:lnTo>
                  <a:lnTo>
                    <a:pt x="10667" y="129494"/>
                  </a:lnTo>
                  <a:lnTo>
                    <a:pt x="16212" y="137607"/>
                  </a:lnTo>
                  <a:lnTo>
                    <a:pt x="23225" y="144378"/>
                  </a:lnTo>
                  <a:lnTo>
                    <a:pt x="31760" y="149710"/>
                  </a:lnTo>
                  <a:lnTo>
                    <a:pt x="41686" y="153699"/>
                  </a:lnTo>
                  <a:lnTo>
                    <a:pt x="52588" y="156413"/>
                  </a:lnTo>
                  <a:lnTo>
                    <a:pt x="63890" y="157801"/>
                  </a:lnTo>
                  <a:lnTo>
                    <a:pt x="75232" y="157971"/>
                  </a:lnTo>
                  <a:lnTo>
                    <a:pt x="86625" y="157461"/>
                  </a:lnTo>
                  <a:lnTo>
                    <a:pt x="98339" y="157121"/>
                  </a:lnTo>
                  <a:lnTo>
                    <a:pt x="110513" y="157418"/>
                  </a:lnTo>
                  <a:lnTo>
                    <a:pt x="122978" y="158452"/>
                  </a:lnTo>
                  <a:lnTo>
                    <a:pt x="135353" y="160143"/>
                  </a:lnTo>
                  <a:lnTo>
                    <a:pt x="147416" y="162365"/>
                  </a:lnTo>
                  <a:lnTo>
                    <a:pt x="158958" y="165315"/>
                  </a:lnTo>
                  <a:lnTo>
                    <a:pt x="169710" y="169498"/>
                  </a:lnTo>
                  <a:lnTo>
                    <a:pt x="179601" y="175088"/>
                  </a:lnTo>
                  <a:lnTo>
                    <a:pt x="188565" y="181959"/>
                  </a:lnTo>
                  <a:lnTo>
                    <a:pt x="196448" y="189867"/>
                  </a:lnTo>
                  <a:lnTo>
                    <a:pt x="203262" y="198566"/>
                  </a:lnTo>
                  <a:lnTo>
                    <a:pt x="208839" y="208170"/>
                  </a:lnTo>
                  <a:lnTo>
                    <a:pt x="212764" y="219127"/>
                  </a:lnTo>
                  <a:lnTo>
                    <a:pt x="214958" y="231566"/>
                  </a:lnTo>
                  <a:lnTo>
                    <a:pt x="215636" y="245174"/>
                  </a:lnTo>
                  <a:lnTo>
                    <a:pt x="215112" y="259379"/>
                  </a:lnTo>
                  <a:lnTo>
                    <a:pt x="213678" y="273782"/>
                  </a:lnTo>
                  <a:lnTo>
                    <a:pt x="211261" y="288027"/>
                  </a:lnTo>
                  <a:lnTo>
                    <a:pt x="207437" y="301739"/>
                  </a:lnTo>
                  <a:lnTo>
                    <a:pt x="202082" y="314763"/>
                  </a:lnTo>
                  <a:lnTo>
                    <a:pt x="195198" y="326813"/>
                  </a:lnTo>
                  <a:lnTo>
                    <a:pt x="186750" y="337388"/>
                  </a:lnTo>
                  <a:lnTo>
                    <a:pt x="176883" y="346345"/>
                  </a:lnTo>
                  <a:lnTo>
                    <a:pt x="166020" y="353530"/>
                  </a:lnTo>
                  <a:lnTo>
                    <a:pt x="154745" y="358616"/>
                  </a:lnTo>
                  <a:lnTo>
                    <a:pt x="143420" y="361631"/>
                  </a:lnTo>
                  <a:lnTo>
                    <a:pt x="132039" y="362877"/>
                  </a:lnTo>
                  <a:lnTo>
                    <a:pt x="120333" y="362743"/>
                  </a:lnTo>
                  <a:lnTo>
                    <a:pt x="108169" y="361584"/>
                  </a:lnTo>
                  <a:lnTo>
                    <a:pt x="95777" y="359654"/>
                  </a:lnTo>
                  <a:lnTo>
                    <a:pt x="82246" y="356808"/>
                  </a:lnTo>
                  <a:lnTo>
                    <a:pt x="64148" y="351686"/>
                  </a:lnTo>
                  <a:lnTo>
                    <a:pt x="35645" y="3420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25293" y="2073914"/>
              <a:ext cx="169547" cy="181261"/>
            </a:xfrm>
            <a:custGeom>
              <a:avLst/>
              <a:gdLst/>
              <a:ahLst/>
              <a:cxnLst/>
              <a:rect l="0" t="0" r="0" b="0"/>
              <a:pathLst>
                <a:path w="169547" h="181261">
                  <a:moveTo>
                    <a:pt x="32675" y="105485"/>
                  </a:moveTo>
                  <a:lnTo>
                    <a:pt x="41544" y="102551"/>
                  </a:lnTo>
                  <a:lnTo>
                    <a:pt x="50531" y="99769"/>
                  </a:lnTo>
                  <a:lnTo>
                    <a:pt x="60521" y="96865"/>
                  </a:lnTo>
                  <a:lnTo>
                    <a:pt x="71329" y="93651"/>
                  </a:lnTo>
                  <a:lnTo>
                    <a:pt x="82492" y="89838"/>
                  </a:lnTo>
                  <a:lnTo>
                    <a:pt x="93688" y="85316"/>
                  </a:lnTo>
                  <a:lnTo>
                    <a:pt x="104455" y="79980"/>
                  </a:lnTo>
                  <a:lnTo>
                    <a:pt x="114143" y="73644"/>
                  </a:lnTo>
                  <a:lnTo>
                    <a:pt x="122488" y="66306"/>
                  </a:lnTo>
                  <a:lnTo>
                    <a:pt x="129089" y="58107"/>
                  </a:lnTo>
                  <a:lnTo>
                    <a:pt x="133248" y="49234"/>
                  </a:lnTo>
                  <a:lnTo>
                    <a:pt x="134817" y="39868"/>
                  </a:lnTo>
                  <a:lnTo>
                    <a:pt x="133939" y="30479"/>
                  </a:lnTo>
                  <a:lnTo>
                    <a:pt x="130775" y="21789"/>
                  </a:lnTo>
                  <a:lnTo>
                    <a:pt x="125651" y="14143"/>
                  </a:lnTo>
                  <a:lnTo>
                    <a:pt x="118977" y="7859"/>
                  </a:lnTo>
                  <a:lnTo>
                    <a:pt x="111144" y="3387"/>
                  </a:lnTo>
                  <a:lnTo>
                    <a:pt x="102479" y="793"/>
                  </a:lnTo>
                  <a:lnTo>
                    <a:pt x="93394" y="0"/>
                  </a:lnTo>
                  <a:lnTo>
                    <a:pt x="84376" y="972"/>
                  </a:lnTo>
                  <a:lnTo>
                    <a:pt x="75682" y="3511"/>
                  </a:lnTo>
                  <a:lnTo>
                    <a:pt x="67371" y="7313"/>
                  </a:lnTo>
                  <a:lnTo>
                    <a:pt x="59402" y="12073"/>
                  </a:lnTo>
                  <a:lnTo>
                    <a:pt x="51706" y="17529"/>
                  </a:lnTo>
                  <a:lnTo>
                    <a:pt x="44214" y="23478"/>
                  </a:lnTo>
                  <a:lnTo>
                    <a:pt x="36868" y="29770"/>
                  </a:lnTo>
                  <a:lnTo>
                    <a:pt x="29631" y="36302"/>
                  </a:lnTo>
                  <a:lnTo>
                    <a:pt x="22634" y="43163"/>
                  </a:lnTo>
                  <a:lnTo>
                    <a:pt x="16161" y="50608"/>
                  </a:lnTo>
                  <a:lnTo>
                    <a:pt x="10336" y="58740"/>
                  </a:lnTo>
                  <a:lnTo>
                    <a:pt x="5442" y="67830"/>
                  </a:lnTo>
                  <a:lnTo>
                    <a:pt x="1986" y="78376"/>
                  </a:lnTo>
                  <a:lnTo>
                    <a:pt x="118" y="90499"/>
                  </a:lnTo>
                  <a:lnTo>
                    <a:pt x="0" y="103539"/>
                  </a:lnTo>
                  <a:lnTo>
                    <a:pt x="1966" y="116291"/>
                  </a:lnTo>
                  <a:lnTo>
                    <a:pt x="5993" y="128078"/>
                  </a:lnTo>
                  <a:lnTo>
                    <a:pt x="11781" y="138599"/>
                  </a:lnTo>
                  <a:lnTo>
                    <a:pt x="18945" y="147667"/>
                  </a:lnTo>
                  <a:lnTo>
                    <a:pt x="27130" y="155354"/>
                  </a:lnTo>
                  <a:lnTo>
                    <a:pt x="36046" y="161890"/>
                  </a:lnTo>
                  <a:lnTo>
                    <a:pt x="45475" y="167537"/>
                  </a:lnTo>
                  <a:lnTo>
                    <a:pt x="55258" y="172522"/>
                  </a:lnTo>
                  <a:lnTo>
                    <a:pt x="65284" y="176705"/>
                  </a:lnTo>
                  <a:lnTo>
                    <a:pt x="75474" y="179612"/>
                  </a:lnTo>
                  <a:lnTo>
                    <a:pt x="85776" y="181085"/>
                  </a:lnTo>
                  <a:lnTo>
                    <a:pt x="96152" y="181260"/>
                  </a:lnTo>
                  <a:lnTo>
                    <a:pt x="106579" y="180389"/>
                  </a:lnTo>
                  <a:lnTo>
                    <a:pt x="117031" y="178729"/>
                  </a:lnTo>
                  <a:lnTo>
                    <a:pt x="127234" y="176459"/>
                  </a:lnTo>
                  <a:lnTo>
                    <a:pt x="137774" y="173347"/>
                  </a:lnTo>
                  <a:lnTo>
                    <a:pt x="150697" y="168008"/>
                  </a:lnTo>
                  <a:lnTo>
                    <a:pt x="169546" y="1581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92765" y="2105496"/>
              <a:ext cx="191588" cy="138340"/>
            </a:xfrm>
            <a:custGeom>
              <a:avLst/>
              <a:gdLst/>
              <a:ahLst/>
              <a:cxnLst/>
              <a:rect l="0" t="0" r="0" b="0"/>
              <a:pathLst>
                <a:path w="191588" h="138340">
                  <a:moveTo>
                    <a:pt x="96830" y="84431"/>
                  </a:moveTo>
                  <a:lnTo>
                    <a:pt x="99630" y="75630"/>
                  </a:lnTo>
                  <a:lnTo>
                    <a:pt x="101132" y="67283"/>
                  </a:lnTo>
                  <a:lnTo>
                    <a:pt x="101434" y="58584"/>
                  </a:lnTo>
                  <a:lnTo>
                    <a:pt x="100582" y="49463"/>
                  </a:lnTo>
                  <a:lnTo>
                    <a:pt x="98466" y="39968"/>
                  </a:lnTo>
                  <a:lnTo>
                    <a:pt x="95134" y="30190"/>
                  </a:lnTo>
                  <a:lnTo>
                    <a:pt x="90454" y="20695"/>
                  </a:lnTo>
                  <a:lnTo>
                    <a:pt x="84038" y="12466"/>
                  </a:lnTo>
                  <a:lnTo>
                    <a:pt x="75842" y="5953"/>
                  </a:lnTo>
                  <a:lnTo>
                    <a:pt x="66425" y="1583"/>
                  </a:lnTo>
                  <a:lnTo>
                    <a:pt x="56728" y="0"/>
                  </a:lnTo>
                  <a:lnTo>
                    <a:pt x="47327" y="1274"/>
                  </a:lnTo>
                  <a:lnTo>
                    <a:pt x="38578" y="5027"/>
                  </a:lnTo>
                  <a:lnTo>
                    <a:pt x="30781" y="10735"/>
                  </a:lnTo>
                  <a:lnTo>
                    <a:pt x="23987" y="17900"/>
                  </a:lnTo>
                  <a:lnTo>
                    <a:pt x="18068" y="26111"/>
                  </a:lnTo>
                  <a:lnTo>
                    <a:pt x="12844" y="35058"/>
                  </a:lnTo>
                  <a:lnTo>
                    <a:pt x="8146" y="44519"/>
                  </a:lnTo>
                  <a:lnTo>
                    <a:pt x="4157" y="54496"/>
                  </a:lnTo>
                  <a:lnTo>
                    <a:pt x="1381" y="65187"/>
                  </a:lnTo>
                  <a:lnTo>
                    <a:pt x="0" y="76632"/>
                  </a:lnTo>
                  <a:lnTo>
                    <a:pt x="57" y="88422"/>
                  </a:lnTo>
                  <a:lnTo>
                    <a:pt x="1615" y="99804"/>
                  </a:lnTo>
                  <a:lnTo>
                    <a:pt x="4564" y="110375"/>
                  </a:lnTo>
                  <a:lnTo>
                    <a:pt x="8984" y="119759"/>
                  </a:lnTo>
                  <a:lnTo>
                    <a:pt x="15224" y="127459"/>
                  </a:lnTo>
                  <a:lnTo>
                    <a:pt x="23301" y="133360"/>
                  </a:lnTo>
                  <a:lnTo>
                    <a:pt x="32639" y="137186"/>
                  </a:lnTo>
                  <a:lnTo>
                    <a:pt x="42283" y="138339"/>
                  </a:lnTo>
                  <a:lnTo>
                    <a:pt x="51648" y="136744"/>
                  </a:lnTo>
                  <a:lnTo>
                    <a:pt x="60374" y="132760"/>
                  </a:lnTo>
                  <a:lnTo>
                    <a:pt x="68155" y="126890"/>
                  </a:lnTo>
                  <a:lnTo>
                    <a:pt x="74934" y="119609"/>
                  </a:lnTo>
                  <a:lnTo>
                    <a:pt x="80673" y="111148"/>
                  </a:lnTo>
                  <a:lnTo>
                    <a:pt x="85244" y="101500"/>
                  </a:lnTo>
                  <a:lnTo>
                    <a:pt x="88709" y="90788"/>
                  </a:lnTo>
                  <a:lnTo>
                    <a:pt x="91774" y="80408"/>
                  </a:lnTo>
                  <a:lnTo>
                    <a:pt x="95661" y="73829"/>
                  </a:lnTo>
                  <a:lnTo>
                    <a:pt x="100544" y="72603"/>
                  </a:lnTo>
                  <a:lnTo>
                    <a:pt x="105822" y="74787"/>
                  </a:lnTo>
                  <a:lnTo>
                    <a:pt x="111388" y="78891"/>
                  </a:lnTo>
                  <a:lnTo>
                    <a:pt x="117259" y="84113"/>
                  </a:lnTo>
                  <a:lnTo>
                    <a:pt x="123425" y="89988"/>
                  </a:lnTo>
                  <a:lnTo>
                    <a:pt x="130165" y="95770"/>
                  </a:lnTo>
                  <a:lnTo>
                    <a:pt x="138040" y="100380"/>
                  </a:lnTo>
                  <a:lnTo>
                    <a:pt x="147241" y="103343"/>
                  </a:lnTo>
                  <a:lnTo>
                    <a:pt x="157051" y="104860"/>
                  </a:lnTo>
                  <a:lnTo>
                    <a:pt x="166988" y="105679"/>
                  </a:lnTo>
                  <a:lnTo>
                    <a:pt x="177928" y="105866"/>
                  </a:lnTo>
                  <a:lnTo>
                    <a:pt x="191587" y="1054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87867" y="1885627"/>
              <a:ext cx="101771" cy="356944"/>
            </a:xfrm>
            <a:custGeom>
              <a:avLst/>
              <a:gdLst/>
              <a:ahLst/>
              <a:cxnLst/>
              <a:rect l="0" t="0" r="0" b="0"/>
              <a:pathLst>
                <a:path w="101771" h="356944">
                  <a:moveTo>
                    <a:pt x="59656" y="356943"/>
                  </a:moveTo>
                  <a:lnTo>
                    <a:pt x="56722" y="348074"/>
                  </a:lnTo>
                  <a:lnTo>
                    <a:pt x="53940" y="339087"/>
                  </a:lnTo>
                  <a:lnTo>
                    <a:pt x="51040" y="329088"/>
                  </a:lnTo>
                  <a:lnTo>
                    <a:pt x="48000" y="317934"/>
                  </a:lnTo>
                  <a:lnTo>
                    <a:pt x="44835" y="305474"/>
                  </a:lnTo>
                  <a:lnTo>
                    <a:pt x="41571" y="291762"/>
                  </a:lnTo>
                  <a:lnTo>
                    <a:pt x="38233" y="276999"/>
                  </a:lnTo>
                  <a:lnTo>
                    <a:pt x="34842" y="261422"/>
                  </a:lnTo>
                  <a:lnTo>
                    <a:pt x="31413" y="245249"/>
                  </a:lnTo>
                  <a:lnTo>
                    <a:pt x="27958" y="228815"/>
                  </a:lnTo>
                  <a:lnTo>
                    <a:pt x="24486" y="212557"/>
                  </a:lnTo>
                  <a:lnTo>
                    <a:pt x="21001" y="196692"/>
                  </a:lnTo>
                  <a:lnTo>
                    <a:pt x="17508" y="181090"/>
                  </a:lnTo>
                  <a:lnTo>
                    <a:pt x="14010" y="165388"/>
                  </a:lnTo>
                  <a:lnTo>
                    <a:pt x="10512" y="149379"/>
                  </a:lnTo>
                  <a:lnTo>
                    <a:pt x="7181" y="133186"/>
                  </a:lnTo>
                  <a:lnTo>
                    <a:pt x="4323" y="117154"/>
                  </a:lnTo>
                  <a:lnTo>
                    <a:pt x="2073" y="101477"/>
                  </a:lnTo>
                  <a:lnTo>
                    <a:pt x="564" y="86186"/>
                  </a:lnTo>
                  <a:lnTo>
                    <a:pt x="0" y="71233"/>
                  </a:lnTo>
                  <a:lnTo>
                    <a:pt x="410" y="56558"/>
                  </a:lnTo>
                  <a:lnTo>
                    <a:pt x="1990" y="42585"/>
                  </a:lnTo>
                  <a:lnTo>
                    <a:pt x="5178" y="30180"/>
                  </a:lnTo>
                  <a:lnTo>
                    <a:pt x="10070" y="19697"/>
                  </a:lnTo>
                  <a:lnTo>
                    <a:pt x="16626" y="11338"/>
                  </a:lnTo>
                  <a:lnTo>
                    <a:pt x="24847" y="5388"/>
                  </a:lnTo>
                  <a:lnTo>
                    <a:pt x="34553" y="1759"/>
                  </a:lnTo>
                  <a:lnTo>
                    <a:pt x="45237" y="114"/>
                  </a:lnTo>
                  <a:lnTo>
                    <a:pt x="57411" y="0"/>
                  </a:lnTo>
                  <a:lnTo>
                    <a:pt x="74377" y="2519"/>
                  </a:lnTo>
                  <a:lnTo>
                    <a:pt x="101770" y="95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52766" y="2105699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5597" y="67"/>
                  </a:lnTo>
                  <a:lnTo>
                    <a:pt x="123828" y="707"/>
                  </a:lnTo>
                  <a:lnTo>
                    <a:pt x="110938" y="1999"/>
                  </a:lnTo>
                  <a:lnTo>
                    <a:pt x="97090" y="3686"/>
                  </a:lnTo>
                  <a:lnTo>
                    <a:pt x="82762" y="5354"/>
                  </a:lnTo>
                  <a:lnTo>
                    <a:pt x="68306" y="6768"/>
                  </a:lnTo>
                  <a:lnTo>
                    <a:pt x="54295" y="7868"/>
                  </a:lnTo>
                  <a:lnTo>
                    <a:pt x="40111" y="8800"/>
                  </a:lnTo>
                  <a:lnTo>
                    <a:pt x="23396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10939" y="2084642"/>
              <a:ext cx="97023" cy="104100"/>
            </a:xfrm>
            <a:custGeom>
              <a:avLst/>
              <a:gdLst/>
              <a:ahLst/>
              <a:cxnLst/>
              <a:rect l="0" t="0" r="0" b="0"/>
              <a:pathLst>
                <a:path w="97023" h="104100">
                  <a:moveTo>
                    <a:pt x="52397" y="0"/>
                  </a:moveTo>
                  <a:lnTo>
                    <a:pt x="40863" y="201"/>
                  </a:lnTo>
                  <a:lnTo>
                    <a:pt x="31655" y="2122"/>
                  </a:lnTo>
                  <a:lnTo>
                    <a:pt x="23946" y="6011"/>
                  </a:lnTo>
                  <a:lnTo>
                    <a:pt x="17364" y="11590"/>
                  </a:lnTo>
                  <a:lnTo>
                    <a:pt x="11654" y="18540"/>
                  </a:lnTo>
                  <a:lnTo>
                    <a:pt x="6611" y="26535"/>
                  </a:lnTo>
                  <a:lnTo>
                    <a:pt x="2548" y="35133"/>
                  </a:lnTo>
                  <a:lnTo>
                    <a:pt x="250" y="43806"/>
                  </a:lnTo>
                  <a:lnTo>
                    <a:pt x="0" y="52259"/>
                  </a:lnTo>
                  <a:lnTo>
                    <a:pt x="1630" y="60405"/>
                  </a:lnTo>
                  <a:lnTo>
                    <a:pt x="4782" y="68262"/>
                  </a:lnTo>
                  <a:lnTo>
                    <a:pt x="9092" y="75877"/>
                  </a:lnTo>
                  <a:lnTo>
                    <a:pt x="14408" y="83145"/>
                  </a:lnTo>
                  <a:lnTo>
                    <a:pt x="20792" y="89808"/>
                  </a:lnTo>
                  <a:lnTo>
                    <a:pt x="28187" y="95759"/>
                  </a:lnTo>
                  <a:lnTo>
                    <a:pt x="36270" y="100570"/>
                  </a:lnTo>
                  <a:lnTo>
                    <a:pt x="44540" y="103439"/>
                  </a:lnTo>
                  <a:lnTo>
                    <a:pt x="52695" y="104099"/>
                  </a:lnTo>
                  <a:lnTo>
                    <a:pt x="60628" y="102592"/>
                  </a:lnTo>
                  <a:lnTo>
                    <a:pt x="68336" y="98996"/>
                  </a:lnTo>
                  <a:lnTo>
                    <a:pt x="75844" y="93574"/>
                  </a:lnTo>
                  <a:lnTo>
                    <a:pt x="82869" y="86529"/>
                  </a:lnTo>
                  <a:lnTo>
                    <a:pt x="88835" y="77914"/>
                  </a:lnTo>
                  <a:lnTo>
                    <a:pt x="93501" y="67911"/>
                  </a:lnTo>
                  <a:lnTo>
                    <a:pt x="96464" y="57113"/>
                  </a:lnTo>
                  <a:lnTo>
                    <a:pt x="97022" y="46406"/>
                  </a:lnTo>
                  <a:lnTo>
                    <a:pt x="95021" y="36297"/>
                  </a:lnTo>
                  <a:lnTo>
                    <a:pt x="90762" y="27393"/>
                  </a:lnTo>
                  <a:lnTo>
                    <a:pt x="84706" y="20549"/>
                  </a:lnTo>
                  <a:lnTo>
                    <a:pt x="77318" y="16026"/>
                  </a:lnTo>
                  <a:lnTo>
                    <a:pt x="69432" y="13629"/>
                  </a:lnTo>
                  <a:lnTo>
                    <a:pt x="61468" y="12855"/>
                  </a:lnTo>
                  <a:lnTo>
                    <a:pt x="52735" y="14754"/>
                  </a:lnTo>
                  <a:lnTo>
                    <a:pt x="41869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49057" y="2096488"/>
              <a:ext cx="104715" cy="94399"/>
            </a:xfrm>
            <a:custGeom>
              <a:avLst/>
              <a:gdLst/>
              <a:ahLst/>
              <a:cxnLst/>
              <a:rect l="0" t="0" r="0" b="0"/>
              <a:pathLst>
                <a:path w="104715" h="94399">
                  <a:moveTo>
                    <a:pt x="61678" y="9211"/>
                  </a:moveTo>
                  <a:lnTo>
                    <a:pt x="55744" y="3612"/>
                  </a:lnTo>
                  <a:lnTo>
                    <a:pt x="49539" y="608"/>
                  </a:lnTo>
                  <a:lnTo>
                    <a:pt x="42448" y="0"/>
                  </a:lnTo>
                  <a:lnTo>
                    <a:pt x="34681" y="1531"/>
                  </a:lnTo>
                  <a:lnTo>
                    <a:pt x="26682" y="5115"/>
                  </a:lnTo>
                  <a:lnTo>
                    <a:pt x="18755" y="10506"/>
                  </a:lnTo>
                  <a:lnTo>
                    <a:pt x="11499" y="17350"/>
                  </a:lnTo>
                  <a:lnTo>
                    <a:pt x="5851" y="25293"/>
                  </a:lnTo>
                  <a:lnTo>
                    <a:pt x="2174" y="34033"/>
                  </a:lnTo>
                  <a:lnTo>
                    <a:pt x="335" y="43337"/>
                  </a:lnTo>
                  <a:lnTo>
                    <a:pt x="0" y="53034"/>
                  </a:lnTo>
                  <a:lnTo>
                    <a:pt x="825" y="62987"/>
                  </a:lnTo>
                  <a:lnTo>
                    <a:pt x="3156" y="72618"/>
                  </a:lnTo>
                  <a:lnTo>
                    <a:pt x="7979" y="80947"/>
                  </a:lnTo>
                  <a:lnTo>
                    <a:pt x="15617" y="87537"/>
                  </a:lnTo>
                  <a:lnTo>
                    <a:pt x="25322" y="92129"/>
                  </a:lnTo>
                  <a:lnTo>
                    <a:pt x="35676" y="94395"/>
                  </a:lnTo>
                  <a:lnTo>
                    <a:pt x="45784" y="94398"/>
                  </a:lnTo>
                  <a:lnTo>
                    <a:pt x="55312" y="92486"/>
                  </a:lnTo>
                  <a:lnTo>
                    <a:pt x="64230" y="89085"/>
                  </a:lnTo>
                  <a:lnTo>
                    <a:pt x="72624" y="84580"/>
                  </a:lnTo>
                  <a:lnTo>
                    <a:pt x="80445" y="79119"/>
                  </a:lnTo>
                  <a:lnTo>
                    <a:pt x="87493" y="72632"/>
                  </a:lnTo>
                  <a:lnTo>
                    <a:pt x="93715" y="65158"/>
                  </a:lnTo>
                  <a:lnTo>
                    <a:pt x="98880" y="56853"/>
                  </a:lnTo>
                  <a:lnTo>
                    <a:pt x="102520" y="47900"/>
                  </a:lnTo>
                  <a:lnTo>
                    <a:pt x="104512" y="38477"/>
                  </a:lnTo>
                  <a:lnTo>
                    <a:pt x="104714" y="29048"/>
                  </a:lnTo>
                  <a:lnTo>
                    <a:pt x="102803" y="20331"/>
                  </a:lnTo>
                  <a:lnTo>
                    <a:pt x="98818" y="12670"/>
                  </a:lnTo>
                  <a:lnTo>
                    <a:pt x="93228" y="6546"/>
                  </a:lnTo>
                  <a:lnTo>
                    <a:pt x="86729" y="2713"/>
                  </a:lnTo>
                  <a:lnTo>
                    <a:pt x="79813" y="1353"/>
                  </a:lnTo>
                  <a:lnTo>
                    <a:pt x="72849" y="1875"/>
                  </a:lnTo>
                  <a:lnTo>
                    <a:pt x="65383" y="3246"/>
                  </a:lnTo>
                  <a:lnTo>
                    <a:pt x="55649" y="5586"/>
                  </a:lnTo>
                  <a:lnTo>
                    <a:pt x="40621" y="92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084471" y="1829417"/>
              <a:ext cx="119726" cy="346814"/>
            </a:xfrm>
            <a:custGeom>
              <a:avLst/>
              <a:gdLst/>
              <a:ahLst/>
              <a:cxnLst/>
              <a:rect l="0" t="0" r="0" b="0"/>
              <a:pathLst>
                <a:path w="119726" h="346814">
                  <a:moveTo>
                    <a:pt x="94720" y="318396"/>
                  </a:moveTo>
                  <a:lnTo>
                    <a:pt x="94586" y="306728"/>
                  </a:lnTo>
                  <a:lnTo>
                    <a:pt x="93306" y="296239"/>
                  </a:lnTo>
                  <a:lnTo>
                    <a:pt x="90704" y="285951"/>
                  </a:lnTo>
                  <a:lnTo>
                    <a:pt x="86638" y="276168"/>
                  </a:lnTo>
                  <a:lnTo>
                    <a:pt x="80709" y="267769"/>
                  </a:lnTo>
                  <a:lnTo>
                    <a:pt x="72874" y="261149"/>
                  </a:lnTo>
                  <a:lnTo>
                    <a:pt x="63548" y="256543"/>
                  </a:lnTo>
                  <a:lnTo>
                    <a:pt x="53389" y="254271"/>
                  </a:lnTo>
                  <a:lnTo>
                    <a:pt x="42869" y="254270"/>
                  </a:lnTo>
                  <a:lnTo>
                    <a:pt x="32556" y="256354"/>
                  </a:lnTo>
                  <a:lnTo>
                    <a:pt x="23171" y="260403"/>
                  </a:lnTo>
                  <a:lnTo>
                    <a:pt x="15024" y="266162"/>
                  </a:lnTo>
                  <a:lnTo>
                    <a:pt x="8386" y="273449"/>
                  </a:lnTo>
                  <a:lnTo>
                    <a:pt x="3669" y="282233"/>
                  </a:lnTo>
                  <a:lnTo>
                    <a:pt x="907" y="292353"/>
                  </a:lnTo>
                  <a:lnTo>
                    <a:pt x="0" y="303231"/>
                  </a:lnTo>
                  <a:lnTo>
                    <a:pt x="894" y="313993"/>
                  </a:lnTo>
                  <a:lnTo>
                    <a:pt x="3390" y="324138"/>
                  </a:lnTo>
                  <a:lnTo>
                    <a:pt x="7503" y="333067"/>
                  </a:lnTo>
                  <a:lnTo>
                    <a:pt x="13536" y="339927"/>
                  </a:lnTo>
                  <a:lnTo>
                    <a:pt x="21474" y="344457"/>
                  </a:lnTo>
                  <a:lnTo>
                    <a:pt x="30718" y="346717"/>
                  </a:lnTo>
                  <a:lnTo>
                    <a:pt x="40299" y="346813"/>
                  </a:lnTo>
                  <a:lnTo>
                    <a:pt x="49627" y="345030"/>
                  </a:lnTo>
                  <a:lnTo>
                    <a:pt x="58498" y="341753"/>
                  </a:lnTo>
                  <a:lnTo>
                    <a:pt x="66908" y="337354"/>
                  </a:lnTo>
                  <a:lnTo>
                    <a:pt x="74928" y="332130"/>
                  </a:lnTo>
                  <a:lnTo>
                    <a:pt x="82484" y="325830"/>
                  </a:lnTo>
                  <a:lnTo>
                    <a:pt x="89346" y="317705"/>
                  </a:lnTo>
                  <a:lnTo>
                    <a:pt x="95444" y="307494"/>
                  </a:lnTo>
                  <a:lnTo>
                    <a:pt x="100695" y="295380"/>
                  </a:lnTo>
                  <a:lnTo>
                    <a:pt x="104924" y="281728"/>
                  </a:lnTo>
                  <a:lnTo>
                    <a:pt x="108143" y="266921"/>
                  </a:lnTo>
                  <a:lnTo>
                    <a:pt x="110661" y="251608"/>
                  </a:lnTo>
                  <a:lnTo>
                    <a:pt x="112975" y="236649"/>
                  </a:lnTo>
                  <a:lnTo>
                    <a:pt x="115379" y="222481"/>
                  </a:lnTo>
                  <a:lnTo>
                    <a:pt x="117657" y="209005"/>
                  </a:lnTo>
                  <a:lnTo>
                    <a:pt x="119202" y="195801"/>
                  </a:lnTo>
                  <a:lnTo>
                    <a:pt x="119725" y="182576"/>
                  </a:lnTo>
                  <a:lnTo>
                    <a:pt x="119414" y="169047"/>
                  </a:lnTo>
                  <a:lnTo>
                    <a:pt x="118742" y="154884"/>
                  </a:lnTo>
                  <a:lnTo>
                    <a:pt x="118025" y="139980"/>
                  </a:lnTo>
                  <a:lnTo>
                    <a:pt x="117239" y="124562"/>
                  </a:lnTo>
                  <a:lnTo>
                    <a:pt x="116113" y="109066"/>
                  </a:lnTo>
                  <a:lnTo>
                    <a:pt x="114506" y="93760"/>
                  </a:lnTo>
                  <a:lnTo>
                    <a:pt x="112428" y="78891"/>
                  </a:lnTo>
                  <a:lnTo>
                    <a:pt x="109955" y="64754"/>
                  </a:lnTo>
                  <a:lnTo>
                    <a:pt x="107172" y="51432"/>
                  </a:lnTo>
                  <a:lnTo>
                    <a:pt x="103997" y="38842"/>
                  </a:lnTo>
                  <a:lnTo>
                    <a:pt x="100188" y="26839"/>
                  </a:lnTo>
                  <a:lnTo>
                    <a:pt x="95649" y="15310"/>
                  </a:lnTo>
                  <a:lnTo>
                    <a:pt x="89992" y="5290"/>
                  </a:lnTo>
                  <a:lnTo>
                    <a:pt x="83185" y="0"/>
                  </a:lnTo>
                  <a:lnTo>
                    <a:pt x="76798" y="1005"/>
                  </a:lnTo>
                  <a:lnTo>
                    <a:pt x="72104" y="6369"/>
                  </a:lnTo>
                  <a:lnTo>
                    <a:pt x="68975" y="14564"/>
                  </a:lnTo>
                  <a:lnTo>
                    <a:pt x="66943" y="24656"/>
                  </a:lnTo>
                  <a:lnTo>
                    <a:pt x="65628" y="36033"/>
                  </a:lnTo>
                  <a:lnTo>
                    <a:pt x="64773" y="48282"/>
                  </a:lnTo>
                  <a:lnTo>
                    <a:pt x="64216" y="61119"/>
                  </a:lnTo>
                  <a:lnTo>
                    <a:pt x="63854" y="74357"/>
                  </a:lnTo>
                  <a:lnTo>
                    <a:pt x="63786" y="88029"/>
                  </a:lnTo>
                  <a:lnTo>
                    <a:pt x="64275" y="102355"/>
                  </a:lnTo>
                  <a:lnTo>
                    <a:pt x="65418" y="117402"/>
                  </a:lnTo>
                  <a:lnTo>
                    <a:pt x="67001" y="132932"/>
                  </a:lnTo>
                  <a:lnTo>
                    <a:pt x="68602" y="148511"/>
                  </a:lnTo>
                  <a:lnTo>
                    <a:pt x="69984" y="163880"/>
                  </a:lnTo>
                  <a:lnTo>
                    <a:pt x="71401" y="178963"/>
                  </a:lnTo>
                  <a:lnTo>
                    <a:pt x="73492" y="193778"/>
                  </a:lnTo>
                  <a:lnTo>
                    <a:pt x="76563" y="208372"/>
                  </a:lnTo>
                  <a:lnTo>
                    <a:pt x="80440" y="222801"/>
                  </a:lnTo>
                  <a:lnTo>
                    <a:pt x="84661" y="237109"/>
                  </a:lnTo>
                  <a:lnTo>
                    <a:pt x="88908" y="251323"/>
                  </a:lnTo>
                  <a:lnTo>
                    <a:pt x="93090" y="265248"/>
                  </a:lnTo>
                  <a:lnTo>
                    <a:pt x="97775" y="280049"/>
                  </a:lnTo>
                  <a:lnTo>
                    <a:pt x="104487" y="299264"/>
                  </a:lnTo>
                  <a:lnTo>
                    <a:pt x="115777" y="3289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389558" y="1979357"/>
              <a:ext cx="147603" cy="148652"/>
            </a:xfrm>
            <a:custGeom>
              <a:avLst/>
              <a:gdLst/>
              <a:ahLst/>
              <a:cxnLst/>
              <a:rect l="0" t="0" r="0" b="0"/>
              <a:pathLst>
                <a:path w="147603" h="148652">
                  <a:moveTo>
                    <a:pt x="84431" y="0"/>
                  </a:moveTo>
                  <a:lnTo>
                    <a:pt x="81631" y="8869"/>
                  </a:lnTo>
                  <a:lnTo>
                    <a:pt x="80130" y="17855"/>
                  </a:lnTo>
                  <a:lnTo>
                    <a:pt x="79814" y="27851"/>
                  </a:lnTo>
                  <a:lnTo>
                    <a:pt x="80148" y="38831"/>
                  </a:lnTo>
                  <a:lnTo>
                    <a:pt x="80319" y="50643"/>
                  </a:lnTo>
                  <a:lnTo>
                    <a:pt x="79886" y="63101"/>
                  </a:lnTo>
                  <a:lnTo>
                    <a:pt x="78917" y="76039"/>
                  </a:lnTo>
                  <a:lnTo>
                    <a:pt x="77795" y="89320"/>
                  </a:lnTo>
                  <a:lnTo>
                    <a:pt x="76787" y="102833"/>
                  </a:lnTo>
                  <a:lnTo>
                    <a:pt x="76315" y="116175"/>
                  </a:lnTo>
                  <a:lnTo>
                    <a:pt x="76995" y="128680"/>
                  </a:lnTo>
                  <a:lnTo>
                    <a:pt x="79031" y="139979"/>
                  </a:lnTo>
                  <a:lnTo>
                    <a:pt x="81449" y="147505"/>
                  </a:lnTo>
                  <a:lnTo>
                    <a:pt x="82648" y="148651"/>
                  </a:lnTo>
                  <a:lnTo>
                    <a:pt x="82309" y="145330"/>
                  </a:lnTo>
                  <a:lnTo>
                    <a:pt x="80484" y="139642"/>
                  </a:lnTo>
                  <a:lnTo>
                    <a:pt x="76960" y="133258"/>
                  </a:lnTo>
                  <a:lnTo>
                    <a:pt x="71758" y="127061"/>
                  </a:lnTo>
                  <a:lnTo>
                    <a:pt x="65118" y="121364"/>
                  </a:lnTo>
                  <a:lnTo>
                    <a:pt x="57351" y="116199"/>
                  </a:lnTo>
                  <a:lnTo>
                    <a:pt x="48744" y="111496"/>
                  </a:lnTo>
                  <a:lnTo>
                    <a:pt x="39368" y="107482"/>
                  </a:lnTo>
                  <a:lnTo>
                    <a:pt x="29095" y="104678"/>
                  </a:lnTo>
                  <a:lnTo>
                    <a:pt x="17959" y="103279"/>
                  </a:lnTo>
                  <a:lnTo>
                    <a:pt x="7283" y="103501"/>
                  </a:lnTo>
                  <a:lnTo>
                    <a:pt x="514" y="105128"/>
                  </a:lnTo>
                  <a:lnTo>
                    <a:pt x="0" y="106012"/>
                  </a:lnTo>
                  <a:lnTo>
                    <a:pt x="4183" y="104605"/>
                  </a:lnTo>
                  <a:lnTo>
                    <a:pt x="10501" y="101889"/>
                  </a:lnTo>
                  <a:lnTo>
                    <a:pt x="17987" y="98615"/>
                  </a:lnTo>
                  <a:lnTo>
                    <a:pt x="26308" y="95121"/>
                  </a:lnTo>
                  <a:lnTo>
                    <a:pt x="35262" y="91555"/>
                  </a:lnTo>
                  <a:lnTo>
                    <a:pt x="44687" y="87975"/>
                  </a:lnTo>
                  <a:lnTo>
                    <a:pt x="54452" y="84402"/>
                  </a:lnTo>
                  <a:lnTo>
                    <a:pt x="64459" y="80842"/>
                  </a:lnTo>
                  <a:lnTo>
                    <a:pt x="74632" y="77300"/>
                  </a:lnTo>
                  <a:lnTo>
                    <a:pt x="85044" y="73924"/>
                  </a:lnTo>
                  <a:lnTo>
                    <a:pt x="97235" y="70677"/>
                  </a:lnTo>
                  <a:lnTo>
                    <a:pt x="115629" y="67274"/>
                  </a:lnTo>
                  <a:lnTo>
                    <a:pt x="147602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665183" y="1953600"/>
              <a:ext cx="156035" cy="193934"/>
            </a:xfrm>
            <a:custGeom>
              <a:avLst/>
              <a:gdLst/>
              <a:ahLst/>
              <a:cxnLst/>
              <a:rect l="0" t="0" r="0" b="0"/>
              <a:pathLst>
                <a:path w="156035" h="193934">
                  <a:moveTo>
                    <a:pt x="124661" y="46814"/>
                  </a:moveTo>
                  <a:lnTo>
                    <a:pt x="121660" y="38080"/>
                  </a:lnTo>
                  <a:lnTo>
                    <a:pt x="118238" y="30373"/>
                  </a:lnTo>
                  <a:lnTo>
                    <a:pt x="114033" y="22980"/>
                  </a:lnTo>
                  <a:lnTo>
                    <a:pt x="108787" y="16065"/>
                  </a:lnTo>
                  <a:lnTo>
                    <a:pt x="102009" y="10183"/>
                  </a:lnTo>
                  <a:lnTo>
                    <a:pt x="93576" y="5568"/>
                  </a:lnTo>
                  <a:lnTo>
                    <a:pt x="83836" y="2302"/>
                  </a:lnTo>
                  <a:lnTo>
                    <a:pt x="73393" y="476"/>
                  </a:lnTo>
                  <a:lnTo>
                    <a:pt x="62675" y="0"/>
                  </a:lnTo>
                  <a:lnTo>
                    <a:pt x="52058" y="967"/>
                  </a:lnTo>
                  <a:lnTo>
                    <a:pt x="41937" y="3736"/>
                  </a:lnTo>
                  <a:lnTo>
                    <a:pt x="32473" y="8338"/>
                  </a:lnTo>
                  <a:lnTo>
                    <a:pt x="23797" y="14529"/>
                  </a:lnTo>
                  <a:lnTo>
                    <a:pt x="16108" y="21971"/>
                  </a:lnTo>
                  <a:lnTo>
                    <a:pt x="9428" y="30346"/>
                  </a:lnTo>
                  <a:lnTo>
                    <a:pt x="4111" y="39391"/>
                  </a:lnTo>
                  <a:lnTo>
                    <a:pt x="893" y="48907"/>
                  </a:lnTo>
                  <a:lnTo>
                    <a:pt x="0" y="58731"/>
                  </a:lnTo>
                  <a:lnTo>
                    <a:pt x="1519" y="68105"/>
                  </a:lnTo>
                  <a:lnTo>
                    <a:pt x="5654" y="75729"/>
                  </a:lnTo>
                  <a:lnTo>
                    <a:pt x="12252" y="81039"/>
                  </a:lnTo>
                  <a:lnTo>
                    <a:pt x="20901" y="84298"/>
                  </a:lnTo>
                  <a:lnTo>
                    <a:pt x="31132" y="86195"/>
                  </a:lnTo>
                  <a:lnTo>
                    <a:pt x="42520" y="87295"/>
                  </a:lnTo>
                  <a:lnTo>
                    <a:pt x="54569" y="88106"/>
                  </a:lnTo>
                  <a:lnTo>
                    <a:pt x="66722" y="89134"/>
                  </a:lnTo>
                  <a:lnTo>
                    <a:pt x="78670" y="90621"/>
                  </a:lnTo>
                  <a:lnTo>
                    <a:pt x="90318" y="92761"/>
                  </a:lnTo>
                  <a:lnTo>
                    <a:pt x="101680" y="95795"/>
                  </a:lnTo>
                  <a:lnTo>
                    <a:pt x="112799" y="99764"/>
                  </a:lnTo>
                  <a:lnTo>
                    <a:pt x="123402" y="104717"/>
                  </a:lnTo>
                  <a:lnTo>
                    <a:pt x="132925" y="110790"/>
                  </a:lnTo>
                  <a:lnTo>
                    <a:pt x="141137" y="117949"/>
                  </a:lnTo>
                  <a:lnTo>
                    <a:pt x="147804" y="126025"/>
                  </a:lnTo>
                  <a:lnTo>
                    <a:pt x="152535" y="134817"/>
                  </a:lnTo>
                  <a:lnTo>
                    <a:pt x="155297" y="144128"/>
                  </a:lnTo>
                  <a:lnTo>
                    <a:pt x="156034" y="153479"/>
                  </a:lnTo>
                  <a:lnTo>
                    <a:pt x="154491" y="162145"/>
                  </a:lnTo>
                  <a:lnTo>
                    <a:pt x="150747" y="169783"/>
                  </a:lnTo>
                  <a:lnTo>
                    <a:pt x="144981" y="176402"/>
                  </a:lnTo>
                  <a:lnTo>
                    <a:pt x="137300" y="182163"/>
                  </a:lnTo>
                  <a:lnTo>
                    <a:pt x="127959" y="187249"/>
                  </a:lnTo>
                  <a:lnTo>
                    <a:pt x="117622" y="191345"/>
                  </a:lnTo>
                  <a:lnTo>
                    <a:pt x="107233" y="193667"/>
                  </a:lnTo>
                  <a:lnTo>
                    <a:pt x="97327" y="193933"/>
                  </a:lnTo>
                  <a:lnTo>
                    <a:pt x="88051" y="192315"/>
                  </a:lnTo>
                  <a:lnTo>
                    <a:pt x="79361" y="189170"/>
                  </a:lnTo>
                  <a:lnTo>
                    <a:pt x="71155" y="184874"/>
                  </a:lnTo>
                  <a:lnTo>
                    <a:pt x="63616" y="179858"/>
                  </a:lnTo>
                  <a:lnTo>
                    <a:pt x="56495" y="173999"/>
                  </a:lnTo>
                  <a:lnTo>
                    <a:pt x="49161" y="165674"/>
                  </a:lnTo>
                  <a:lnTo>
                    <a:pt x="40433" y="152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855728" y="1821430"/>
              <a:ext cx="228915" cy="303613"/>
            </a:xfrm>
            <a:custGeom>
              <a:avLst/>
              <a:gdLst/>
              <a:ahLst/>
              <a:cxnLst/>
              <a:rect l="0" t="0" r="0" b="0"/>
              <a:pathLst>
                <a:path w="228915" h="303613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50"/>
                  </a:lnTo>
                  <a:lnTo>
                    <a:pt x="200" y="38831"/>
                  </a:lnTo>
                  <a:lnTo>
                    <a:pt x="0" y="50642"/>
                  </a:lnTo>
                  <a:lnTo>
                    <a:pt x="651" y="63101"/>
                  </a:lnTo>
                  <a:lnTo>
                    <a:pt x="1890" y="76038"/>
                  </a:lnTo>
                  <a:lnTo>
                    <a:pt x="3254" y="89319"/>
                  </a:lnTo>
                  <a:lnTo>
                    <a:pt x="4463" y="102841"/>
                  </a:lnTo>
                  <a:lnTo>
                    <a:pt x="5425" y="116529"/>
                  </a:lnTo>
                  <a:lnTo>
                    <a:pt x="6145" y="130331"/>
                  </a:lnTo>
                  <a:lnTo>
                    <a:pt x="6669" y="144215"/>
                  </a:lnTo>
                  <a:lnTo>
                    <a:pt x="7207" y="158320"/>
                  </a:lnTo>
                  <a:lnTo>
                    <a:pt x="8108" y="172935"/>
                  </a:lnTo>
                  <a:lnTo>
                    <a:pt x="9530" y="188173"/>
                  </a:lnTo>
                  <a:lnTo>
                    <a:pt x="11300" y="203832"/>
                  </a:lnTo>
                  <a:lnTo>
                    <a:pt x="13028" y="219497"/>
                  </a:lnTo>
                  <a:lnTo>
                    <a:pt x="14485" y="234924"/>
                  </a:lnTo>
                  <a:lnTo>
                    <a:pt x="15613" y="250045"/>
                  </a:lnTo>
                  <a:lnTo>
                    <a:pt x="16446" y="264885"/>
                  </a:lnTo>
                  <a:lnTo>
                    <a:pt x="17013" y="279399"/>
                  </a:lnTo>
                  <a:lnTo>
                    <a:pt x="16431" y="290224"/>
                  </a:lnTo>
                  <a:lnTo>
                    <a:pt x="14367" y="293244"/>
                  </a:lnTo>
                  <a:lnTo>
                    <a:pt x="12359" y="290018"/>
                  </a:lnTo>
                  <a:lnTo>
                    <a:pt x="10874" y="282756"/>
                  </a:lnTo>
                  <a:lnTo>
                    <a:pt x="9855" y="272989"/>
                  </a:lnTo>
                  <a:lnTo>
                    <a:pt x="9182" y="261675"/>
                  </a:lnTo>
                  <a:lnTo>
                    <a:pt x="9073" y="249557"/>
                  </a:lnTo>
                  <a:lnTo>
                    <a:pt x="10067" y="237300"/>
                  </a:lnTo>
                  <a:lnTo>
                    <a:pt x="12373" y="225259"/>
                  </a:lnTo>
                  <a:lnTo>
                    <a:pt x="15891" y="213705"/>
                  </a:lnTo>
                  <a:lnTo>
                    <a:pt x="20395" y="202931"/>
                  </a:lnTo>
                  <a:lnTo>
                    <a:pt x="25648" y="193031"/>
                  </a:lnTo>
                  <a:lnTo>
                    <a:pt x="31445" y="184568"/>
                  </a:lnTo>
                  <a:lnTo>
                    <a:pt x="37628" y="178617"/>
                  </a:lnTo>
                  <a:lnTo>
                    <a:pt x="44074" y="175548"/>
                  </a:lnTo>
                  <a:lnTo>
                    <a:pt x="50536" y="175268"/>
                  </a:lnTo>
                  <a:lnTo>
                    <a:pt x="56648" y="177580"/>
                  </a:lnTo>
                  <a:lnTo>
                    <a:pt x="62240" y="182097"/>
                  </a:lnTo>
                  <a:lnTo>
                    <a:pt x="67317" y="188346"/>
                  </a:lnTo>
                  <a:lnTo>
                    <a:pt x="71961" y="195886"/>
                  </a:lnTo>
                  <a:lnTo>
                    <a:pt x="76272" y="204356"/>
                  </a:lnTo>
                  <a:lnTo>
                    <a:pt x="80338" y="213478"/>
                  </a:lnTo>
                  <a:lnTo>
                    <a:pt x="84229" y="223053"/>
                  </a:lnTo>
                  <a:lnTo>
                    <a:pt x="88012" y="232905"/>
                  </a:lnTo>
                  <a:lnTo>
                    <a:pt x="92217" y="241753"/>
                  </a:lnTo>
                  <a:lnTo>
                    <a:pt x="97616" y="246526"/>
                  </a:lnTo>
                  <a:lnTo>
                    <a:pt x="103816" y="246234"/>
                  </a:lnTo>
                  <a:lnTo>
                    <a:pt x="110013" y="243027"/>
                  </a:lnTo>
                  <a:lnTo>
                    <a:pt x="116501" y="238617"/>
                  </a:lnTo>
                  <a:lnTo>
                    <a:pt x="124027" y="234290"/>
                  </a:lnTo>
                  <a:lnTo>
                    <a:pt x="132915" y="230652"/>
                  </a:lnTo>
                  <a:lnTo>
                    <a:pt x="143103" y="227673"/>
                  </a:lnTo>
                  <a:lnTo>
                    <a:pt x="154364" y="224962"/>
                  </a:lnTo>
                  <a:lnTo>
                    <a:pt x="166438" y="222234"/>
                  </a:lnTo>
                  <a:lnTo>
                    <a:pt x="178776" y="219208"/>
                  </a:lnTo>
                  <a:lnTo>
                    <a:pt x="190589" y="215555"/>
                  </a:lnTo>
                  <a:lnTo>
                    <a:pt x="201475" y="211158"/>
                  </a:lnTo>
                  <a:lnTo>
                    <a:pt x="210916" y="205913"/>
                  </a:lnTo>
                  <a:lnTo>
                    <a:pt x="218129" y="199642"/>
                  </a:lnTo>
                  <a:lnTo>
                    <a:pt x="222892" y="192359"/>
                  </a:lnTo>
                  <a:lnTo>
                    <a:pt x="225142" y="184538"/>
                  </a:lnTo>
                  <a:lnTo>
                    <a:pt x="224698" y="176982"/>
                  </a:lnTo>
                  <a:lnTo>
                    <a:pt x="221735" y="170138"/>
                  </a:lnTo>
                  <a:lnTo>
                    <a:pt x="216682" y="164410"/>
                  </a:lnTo>
                  <a:lnTo>
                    <a:pt x="210019" y="160319"/>
                  </a:lnTo>
                  <a:lnTo>
                    <a:pt x="202176" y="157986"/>
                  </a:lnTo>
                  <a:lnTo>
                    <a:pt x="193490" y="157368"/>
                  </a:lnTo>
                  <a:lnTo>
                    <a:pt x="184215" y="158459"/>
                  </a:lnTo>
                  <a:lnTo>
                    <a:pt x="174545" y="161082"/>
                  </a:lnTo>
                  <a:lnTo>
                    <a:pt x="164935" y="165110"/>
                  </a:lnTo>
                  <a:lnTo>
                    <a:pt x="156088" y="170554"/>
                  </a:lnTo>
                  <a:lnTo>
                    <a:pt x="148328" y="177292"/>
                  </a:lnTo>
                  <a:lnTo>
                    <a:pt x="141796" y="185256"/>
                  </a:lnTo>
                  <a:lnTo>
                    <a:pt x="136625" y="194503"/>
                  </a:lnTo>
                  <a:lnTo>
                    <a:pt x="132743" y="204942"/>
                  </a:lnTo>
                  <a:lnTo>
                    <a:pt x="130101" y="216206"/>
                  </a:lnTo>
                  <a:lnTo>
                    <a:pt x="128761" y="227758"/>
                  </a:lnTo>
                  <a:lnTo>
                    <a:pt x="128638" y="239263"/>
                  </a:lnTo>
                  <a:lnTo>
                    <a:pt x="129688" y="250427"/>
                  </a:lnTo>
                  <a:lnTo>
                    <a:pt x="131987" y="260923"/>
                  </a:lnTo>
                  <a:lnTo>
                    <a:pt x="135463" y="270644"/>
                  </a:lnTo>
                  <a:lnTo>
                    <a:pt x="140086" y="279493"/>
                  </a:lnTo>
                  <a:lnTo>
                    <a:pt x="145937" y="287299"/>
                  </a:lnTo>
                  <a:lnTo>
                    <a:pt x="152947" y="294057"/>
                  </a:lnTo>
                  <a:lnTo>
                    <a:pt x="160925" y="299428"/>
                  </a:lnTo>
                  <a:lnTo>
                    <a:pt x="169651" y="302681"/>
                  </a:lnTo>
                  <a:lnTo>
                    <a:pt x="178917" y="303612"/>
                  </a:lnTo>
                  <a:lnTo>
                    <a:pt x="188303" y="302586"/>
                  </a:lnTo>
                  <a:lnTo>
                    <a:pt x="198199" y="300070"/>
                  </a:lnTo>
                  <a:lnTo>
                    <a:pt x="210587" y="294724"/>
                  </a:lnTo>
                  <a:lnTo>
                    <a:pt x="228914" y="2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105699" y="1779316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8683"/>
                  </a:lnTo>
                  <a:lnTo>
                    <a:pt x="0" y="21376"/>
                  </a:lnTo>
                  <a:lnTo>
                    <a:pt x="0" y="36851"/>
                  </a:lnTo>
                  <a:lnTo>
                    <a:pt x="5" y="54602"/>
                  </a:lnTo>
                  <a:lnTo>
                    <a:pt x="177" y="73547"/>
                  </a:lnTo>
                  <a:lnTo>
                    <a:pt x="826" y="92029"/>
                  </a:lnTo>
                  <a:lnTo>
                    <a:pt x="2074" y="109160"/>
                  </a:lnTo>
                  <a:lnTo>
                    <a:pt x="3727" y="125099"/>
                  </a:lnTo>
                  <a:lnTo>
                    <a:pt x="5375" y="140636"/>
                  </a:lnTo>
                  <a:lnTo>
                    <a:pt x="6783" y="156304"/>
                  </a:lnTo>
                  <a:lnTo>
                    <a:pt x="8049" y="171982"/>
                  </a:lnTo>
                  <a:lnTo>
                    <a:pt x="9505" y="187076"/>
                  </a:lnTo>
                  <a:lnTo>
                    <a:pt x="11332" y="201291"/>
                  </a:lnTo>
                  <a:lnTo>
                    <a:pt x="13389" y="215111"/>
                  </a:lnTo>
                  <a:lnTo>
                    <a:pt x="15317" y="229597"/>
                  </a:lnTo>
                  <a:lnTo>
                    <a:pt x="16915" y="245294"/>
                  </a:lnTo>
                  <a:lnTo>
                    <a:pt x="18311" y="261770"/>
                  </a:lnTo>
                  <a:lnTo>
                    <a:pt x="19855" y="277922"/>
                  </a:lnTo>
                  <a:lnTo>
                    <a:pt x="21740" y="293117"/>
                  </a:lnTo>
                  <a:lnTo>
                    <a:pt x="23847" y="307167"/>
                  </a:lnTo>
                  <a:lnTo>
                    <a:pt x="26029" y="321674"/>
                  </a:lnTo>
                  <a:lnTo>
                    <a:pt x="28480" y="340140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203169" y="1821430"/>
              <a:ext cx="28873" cy="357970"/>
            </a:xfrm>
            <a:custGeom>
              <a:avLst/>
              <a:gdLst/>
              <a:ahLst/>
              <a:cxnLst/>
              <a:rect l="0" t="0" r="0" b="0"/>
              <a:pathLst>
                <a:path w="28873" h="357970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8" y="36470"/>
                  </a:lnTo>
                  <a:lnTo>
                    <a:pt x="200" y="50664"/>
                  </a:lnTo>
                  <a:lnTo>
                    <a:pt x="0" y="66289"/>
                  </a:lnTo>
                  <a:lnTo>
                    <a:pt x="651" y="83255"/>
                  </a:lnTo>
                  <a:lnTo>
                    <a:pt x="1889" y="101011"/>
                  </a:lnTo>
                  <a:lnTo>
                    <a:pt x="3253" y="118683"/>
                  </a:lnTo>
                  <a:lnTo>
                    <a:pt x="4467" y="135792"/>
                  </a:lnTo>
                  <a:lnTo>
                    <a:pt x="5602" y="152548"/>
                  </a:lnTo>
                  <a:lnTo>
                    <a:pt x="6970" y="169631"/>
                  </a:lnTo>
                  <a:lnTo>
                    <a:pt x="8738" y="187414"/>
                  </a:lnTo>
                  <a:lnTo>
                    <a:pt x="10756" y="205630"/>
                  </a:lnTo>
                  <a:lnTo>
                    <a:pt x="12657" y="223567"/>
                  </a:lnTo>
                  <a:lnTo>
                    <a:pt x="14237" y="240817"/>
                  </a:lnTo>
                  <a:lnTo>
                    <a:pt x="15621" y="257147"/>
                  </a:lnTo>
                  <a:lnTo>
                    <a:pt x="17157" y="272341"/>
                  </a:lnTo>
                  <a:lnTo>
                    <a:pt x="19037" y="286404"/>
                  </a:lnTo>
                  <a:lnTo>
                    <a:pt x="21140" y="299439"/>
                  </a:lnTo>
                  <a:lnTo>
                    <a:pt x="23319" y="313029"/>
                  </a:lnTo>
                  <a:lnTo>
                    <a:pt x="25769" y="330608"/>
                  </a:lnTo>
                  <a:lnTo>
                    <a:pt x="28872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267159" y="1747730"/>
              <a:ext cx="112282" cy="379027"/>
            </a:xfrm>
            <a:custGeom>
              <a:avLst/>
              <a:gdLst/>
              <a:ahLst/>
              <a:cxnLst/>
              <a:rect l="0" t="0" r="0" b="0"/>
              <a:pathLst>
                <a:path w="112282" h="379027">
                  <a:moveTo>
                    <a:pt x="80695" y="379026"/>
                  </a:moveTo>
                  <a:lnTo>
                    <a:pt x="77762" y="370225"/>
                  </a:lnTo>
                  <a:lnTo>
                    <a:pt x="74980" y="361878"/>
                  </a:lnTo>
                  <a:lnTo>
                    <a:pt x="72075" y="353170"/>
                  </a:lnTo>
                  <a:lnTo>
                    <a:pt x="68862" y="343704"/>
                  </a:lnTo>
                  <a:lnTo>
                    <a:pt x="65049" y="332912"/>
                  </a:lnTo>
                  <a:lnTo>
                    <a:pt x="60536" y="320618"/>
                  </a:lnTo>
                  <a:lnTo>
                    <a:pt x="55546" y="307126"/>
                  </a:lnTo>
                  <a:lnTo>
                    <a:pt x="50506" y="293007"/>
                  </a:lnTo>
                  <a:lnTo>
                    <a:pt x="45675" y="278667"/>
                  </a:lnTo>
                  <a:lnTo>
                    <a:pt x="41127" y="264464"/>
                  </a:lnTo>
                  <a:lnTo>
                    <a:pt x="36846" y="250782"/>
                  </a:lnTo>
                  <a:lnTo>
                    <a:pt x="32784" y="237761"/>
                  </a:lnTo>
                  <a:lnTo>
                    <a:pt x="28886" y="225034"/>
                  </a:lnTo>
                  <a:lnTo>
                    <a:pt x="25108" y="211875"/>
                  </a:lnTo>
                  <a:lnTo>
                    <a:pt x="21415" y="197907"/>
                  </a:lnTo>
                  <a:lnTo>
                    <a:pt x="17781" y="183251"/>
                  </a:lnTo>
                  <a:lnTo>
                    <a:pt x="14187" y="168333"/>
                  </a:lnTo>
                  <a:lnTo>
                    <a:pt x="10625" y="153443"/>
                  </a:lnTo>
                  <a:lnTo>
                    <a:pt x="7250" y="138699"/>
                  </a:lnTo>
                  <a:lnTo>
                    <a:pt x="4364" y="124120"/>
                  </a:lnTo>
                  <a:lnTo>
                    <a:pt x="2095" y="109692"/>
                  </a:lnTo>
                  <a:lnTo>
                    <a:pt x="572" y="95546"/>
                  </a:lnTo>
                  <a:lnTo>
                    <a:pt x="0" y="81961"/>
                  </a:lnTo>
                  <a:lnTo>
                    <a:pt x="404" y="69045"/>
                  </a:lnTo>
                  <a:lnTo>
                    <a:pt x="1980" y="56914"/>
                  </a:lnTo>
                  <a:lnTo>
                    <a:pt x="5166" y="45759"/>
                  </a:lnTo>
                  <a:lnTo>
                    <a:pt x="10056" y="35597"/>
                  </a:lnTo>
                  <a:lnTo>
                    <a:pt x="16611" y="26620"/>
                  </a:lnTo>
                  <a:lnTo>
                    <a:pt x="24831" y="19261"/>
                  </a:lnTo>
                  <a:lnTo>
                    <a:pt x="34541" y="13607"/>
                  </a:lnTo>
                  <a:lnTo>
                    <a:pt x="45426" y="9445"/>
                  </a:lnTo>
                  <a:lnTo>
                    <a:pt x="58502" y="6026"/>
                  </a:lnTo>
                  <a:lnTo>
                    <a:pt x="78266" y="3049"/>
                  </a:lnTo>
                  <a:lnTo>
                    <a:pt x="11228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242570" y="1958300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128002" y="2867"/>
                  </a:lnTo>
                  <a:lnTo>
                    <a:pt x="119015" y="5009"/>
                  </a:lnTo>
                  <a:lnTo>
                    <a:pt x="109024" y="6617"/>
                  </a:lnTo>
                  <a:lnTo>
                    <a:pt x="98216" y="7970"/>
                  </a:lnTo>
                  <a:lnTo>
                    <a:pt x="87053" y="9467"/>
                  </a:lnTo>
                  <a:lnTo>
                    <a:pt x="75848" y="11318"/>
                  </a:lnTo>
                  <a:lnTo>
                    <a:pt x="64736" y="13558"/>
                  </a:lnTo>
                  <a:lnTo>
                    <a:pt x="53751" y="16138"/>
                  </a:lnTo>
                  <a:lnTo>
                    <a:pt x="42899" y="18983"/>
                  </a:lnTo>
                  <a:lnTo>
                    <a:pt x="32611" y="21870"/>
                  </a:lnTo>
                  <a:lnTo>
                    <a:pt x="22741" y="24728"/>
                  </a:lnTo>
                  <a:lnTo>
                    <a:pt x="12421" y="2780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424267" y="1958300"/>
              <a:ext cx="7816" cy="147400"/>
            </a:xfrm>
            <a:custGeom>
              <a:avLst/>
              <a:gdLst/>
              <a:ahLst/>
              <a:cxnLst/>
              <a:rect l="0" t="0" r="0" b="0"/>
              <a:pathLst>
                <a:path w="7816" h="147400">
                  <a:moveTo>
                    <a:pt x="7815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62"/>
                  </a:lnTo>
                  <a:lnTo>
                    <a:pt x="200" y="46624"/>
                  </a:lnTo>
                  <a:lnTo>
                    <a:pt x="0" y="59284"/>
                  </a:lnTo>
                  <a:lnTo>
                    <a:pt x="651" y="72331"/>
                  </a:lnTo>
                  <a:lnTo>
                    <a:pt x="1897" y="85442"/>
                  </a:lnTo>
                  <a:lnTo>
                    <a:pt x="3395" y="99596"/>
                  </a:lnTo>
                  <a:lnTo>
                    <a:pt x="5274" y="118271"/>
                  </a:lnTo>
                  <a:lnTo>
                    <a:pt x="7815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411026" y="187407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498076" y="1936051"/>
              <a:ext cx="151811" cy="180177"/>
            </a:xfrm>
            <a:custGeom>
              <a:avLst/>
              <a:gdLst/>
              <a:ahLst/>
              <a:cxnLst/>
              <a:rect l="0" t="0" r="0" b="0"/>
              <a:pathLst>
                <a:path w="151811" h="180177">
                  <a:moveTo>
                    <a:pt x="112991" y="11721"/>
                  </a:moveTo>
                  <a:lnTo>
                    <a:pt x="107056" y="6054"/>
                  </a:lnTo>
                  <a:lnTo>
                    <a:pt x="100851" y="2410"/>
                  </a:lnTo>
                  <a:lnTo>
                    <a:pt x="93756" y="501"/>
                  </a:lnTo>
                  <a:lnTo>
                    <a:pt x="85816" y="0"/>
                  </a:lnTo>
                  <a:lnTo>
                    <a:pt x="77169" y="619"/>
                  </a:lnTo>
                  <a:lnTo>
                    <a:pt x="67975" y="2090"/>
                  </a:lnTo>
                  <a:lnTo>
                    <a:pt x="58375" y="4185"/>
                  </a:lnTo>
                  <a:lnTo>
                    <a:pt x="48486" y="6724"/>
                  </a:lnTo>
                  <a:lnTo>
                    <a:pt x="38402" y="9582"/>
                  </a:lnTo>
                  <a:lnTo>
                    <a:pt x="28514" y="12990"/>
                  </a:lnTo>
                  <a:lnTo>
                    <a:pt x="19481" y="17494"/>
                  </a:lnTo>
                  <a:lnTo>
                    <a:pt x="11607" y="23308"/>
                  </a:lnTo>
                  <a:lnTo>
                    <a:pt x="5337" y="30332"/>
                  </a:lnTo>
                  <a:lnTo>
                    <a:pt x="1407" y="38344"/>
                  </a:lnTo>
                  <a:lnTo>
                    <a:pt x="0" y="47091"/>
                  </a:lnTo>
                  <a:lnTo>
                    <a:pt x="1157" y="55878"/>
                  </a:lnTo>
                  <a:lnTo>
                    <a:pt x="5042" y="63624"/>
                  </a:lnTo>
                  <a:lnTo>
                    <a:pt x="11463" y="69819"/>
                  </a:lnTo>
                  <a:lnTo>
                    <a:pt x="19823" y="74314"/>
                  </a:lnTo>
                  <a:lnTo>
                    <a:pt x="29325" y="77045"/>
                  </a:lnTo>
                  <a:lnTo>
                    <a:pt x="39417" y="78183"/>
                  </a:lnTo>
                  <a:lnTo>
                    <a:pt x="49950" y="78188"/>
                  </a:lnTo>
                  <a:lnTo>
                    <a:pt x="61080" y="77677"/>
                  </a:lnTo>
                  <a:lnTo>
                    <a:pt x="72857" y="77057"/>
                  </a:lnTo>
                  <a:lnTo>
                    <a:pt x="85054" y="76834"/>
                  </a:lnTo>
                  <a:lnTo>
                    <a:pt x="97249" y="77676"/>
                  </a:lnTo>
                  <a:lnTo>
                    <a:pt x="109188" y="79846"/>
                  </a:lnTo>
                  <a:lnTo>
                    <a:pt x="120476" y="83424"/>
                  </a:lnTo>
                  <a:lnTo>
                    <a:pt x="130525" y="88492"/>
                  </a:lnTo>
                  <a:lnTo>
                    <a:pt x="139118" y="94937"/>
                  </a:lnTo>
                  <a:lnTo>
                    <a:pt x="145887" y="102517"/>
                  </a:lnTo>
                  <a:lnTo>
                    <a:pt x="150160" y="110967"/>
                  </a:lnTo>
                  <a:lnTo>
                    <a:pt x="151810" y="120049"/>
                  </a:lnTo>
                  <a:lnTo>
                    <a:pt x="151157" y="129415"/>
                  </a:lnTo>
                  <a:lnTo>
                    <a:pt x="148676" y="138623"/>
                  </a:lnTo>
                  <a:lnTo>
                    <a:pt x="144818" y="147433"/>
                  </a:lnTo>
                  <a:lnTo>
                    <a:pt x="139640" y="155484"/>
                  </a:lnTo>
                  <a:lnTo>
                    <a:pt x="132817" y="162213"/>
                  </a:lnTo>
                  <a:lnTo>
                    <a:pt x="124318" y="167440"/>
                  </a:lnTo>
                  <a:lnTo>
                    <a:pt x="114781" y="171315"/>
                  </a:lnTo>
                  <a:lnTo>
                    <a:pt x="104311" y="174509"/>
                  </a:lnTo>
                  <a:lnTo>
                    <a:pt x="90873" y="177303"/>
                  </a:lnTo>
                  <a:lnTo>
                    <a:pt x="70877" y="1801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69630" y="1737202"/>
              <a:ext cx="141479" cy="357970"/>
            </a:xfrm>
            <a:custGeom>
              <a:avLst/>
              <a:gdLst/>
              <a:ahLst/>
              <a:cxnLst/>
              <a:rect l="0" t="0" r="0" b="0"/>
              <a:pathLst>
                <a:path w="141479" h="357970">
                  <a:moveTo>
                    <a:pt x="4608" y="0"/>
                  </a:moveTo>
                  <a:lnTo>
                    <a:pt x="1808" y="11735"/>
                  </a:lnTo>
                  <a:lnTo>
                    <a:pt x="306" y="22864"/>
                  </a:lnTo>
                  <a:lnTo>
                    <a:pt x="0" y="34458"/>
                  </a:lnTo>
                  <a:lnTo>
                    <a:pt x="679" y="46446"/>
                  </a:lnTo>
                  <a:lnTo>
                    <a:pt x="2147" y="58457"/>
                  </a:lnTo>
                  <a:lnTo>
                    <a:pt x="4212" y="70270"/>
                  </a:lnTo>
                  <a:lnTo>
                    <a:pt x="6548" y="82141"/>
                  </a:lnTo>
                  <a:lnTo>
                    <a:pt x="8722" y="94707"/>
                  </a:lnTo>
                  <a:lnTo>
                    <a:pt x="10516" y="108272"/>
                  </a:lnTo>
                  <a:lnTo>
                    <a:pt x="12056" y="122824"/>
                  </a:lnTo>
                  <a:lnTo>
                    <a:pt x="13704" y="138203"/>
                  </a:lnTo>
                  <a:lnTo>
                    <a:pt x="15663" y="154215"/>
                  </a:lnTo>
                  <a:lnTo>
                    <a:pt x="17811" y="170527"/>
                  </a:lnTo>
                  <a:lnTo>
                    <a:pt x="19800" y="186696"/>
                  </a:lnTo>
                  <a:lnTo>
                    <a:pt x="21439" y="202494"/>
                  </a:lnTo>
                  <a:lnTo>
                    <a:pt x="22862" y="217880"/>
                  </a:lnTo>
                  <a:lnTo>
                    <a:pt x="24425" y="232905"/>
                  </a:lnTo>
                  <a:lnTo>
                    <a:pt x="26323" y="247644"/>
                  </a:lnTo>
                  <a:lnTo>
                    <a:pt x="28428" y="262171"/>
                  </a:lnTo>
                  <a:lnTo>
                    <a:pt x="30388" y="276546"/>
                  </a:lnTo>
                  <a:lnTo>
                    <a:pt x="32009" y="290809"/>
                  </a:lnTo>
                  <a:lnTo>
                    <a:pt x="33418" y="304830"/>
                  </a:lnTo>
                  <a:lnTo>
                    <a:pt x="34972" y="318325"/>
                  </a:lnTo>
                  <a:lnTo>
                    <a:pt x="36845" y="331106"/>
                  </a:lnTo>
                  <a:lnTo>
                    <a:pt x="38276" y="340599"/>
                  </a:lnTo>
                  <a:lnTo>
                    <a:pt x="38496" y="343475"/>
                  </a:lnTo>
                  <a:lnTo>
                    <a:pt x="38163" y="340628"/>
                  </a:lnTo>
                  <a:lnTo>
                    <a:pt x="37715" y="333841"/>
                  </a:lnTo>
                  <a:lnTo>
                    <a:pt x="37309" y="324496"/>
                  </a:lnTo>
                  <a:lnTo>
                    <a:pt x="36991" y="313512"/>
                  </a:lnTo>
                  <a:lnTo>
                    <a:pt x="36924" y="301639"/>
                  </a:lnTo>
                  <a:lnTo>
                    <a:pt x="37400" y="289558"/>
                  </a:lnTo>
                  <a:lnTo>
                    <a:pt x="38537" y="277639"/>
                  </a:lnTo>
                  <a:lnTo>
                    <a:pt x="40451" y="266169"/>
                  </a:lnTo>
                  <a:lnTo>
                    <a:pt x="43339" y="255453"/>
                  </a:lnTo>
                  <a:lnTo>
                    <a:pt x="47214" y="245588"/>
                  </a:lnTo>
                  <a:lnTo>
                    <a:pt x="52104" y="236979"/>
                  </a:lnTo>
                  <a:lnTo>
                    <a:pt x="58136" y="230398"/>
                  </a:lnTo>
                  <a:lnTo>
                    <a:pt x="65263" y="226088"/>
                  </a:lnTo>
                  <a:lnTo>
                    <a:pt x="73149" y="223989"/>
                  </a:lnTo>
                  <a:lnTo>
                    <a:pt x="81280" y="224011"/>
                  </a:lnTo>
                  <a:lnTo>
                    <a:pt x="89334" y="225880"/>
                  </a:lnTo>
                  <a:lnTo>
                    <a:pt x="97028" y="229386"/>
                  </a:lnTo>
                  <a:lnTo>
                    <a:pt x="104042" y="234471"/>
                  </a:lnTo>
                  <a:lnTo>
                    <a:pt x="110275" y="240961"/>
                  </a:lnTo>
                  <a:lnTo>
                    <a:pt x="115799" y="248586"/>
                  </a:lnTo>
                  <a:lnTo>
                    <a:pt x="120752" y="257074"/>
                  </a:lnTo>
                  <a:lnTo>
                    <a:pt x="125269" y="266195"/>
                  </a:lnTo>
                  <a:lnTo>
                    <a:pt x="129304" y="275928"/>
                  </a:lnTo>
                  <a:lnTo>
                    <a:pt x="132643" y="286447"/>
                  </a:lnTo>
                  <a:lnTo>
                    <a:pt x="135224" y="297771"/>
                  </a:lnTo>
                  <a:lnTo>
                    <a:pt x="137131" y="309380"/>
                  </a:lnTo>
                  <a:lnTo>
                    <a:pt x="138701" y="321549"/>
                  </a:lnTo>
                  <a:lnTo>
                    <a:pt x="140071" y="336464"/>
                  </a:lnTo>
                  <a:lnTo>
                    <a:pt x="141478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884808" y="2105699"/>
              <a:ext cx="26900" cy="126343"/>
            </a:xfrm>
            <a:custGeom>
              <a:avLst/>
              <a:gdLst/>
              <a:ahLst/>
              <a:cxnLst/>
              <a:rect l="0" t="0" r="0" b="0"/>
              <a:pathLst>
                <a:path w="26900" h="126343">
                  <a:moveTo>
                    <a:pt x="0" y="0"/>
                  </a:moveTo>
                  <a:lnTo>
                    <a:pt x="5800" y="5935"/>
                  </a:lnTo>
                  <a:lnTo>
                    <a:pt x="10725" y="12139"/>
                  </a:lnTo>
                  <a:lnTo>
                    <a:pt x="15223" y="19240"/>
                  </a:lnTo>
                  <a:lnTo>
                    <a:pt x="19271" y="27353"/>
                  </a:lnTo>
                  <a:lnTo>
                    <a:pt x="22636" y="36648"/>
                  </a:lnTo>
                  <a:lnTo>
                    <a:pt x="25235" y="47086"/>
                  </a:lnTo>
                  <a:lnTo>
                    <a:pt x="26816" y="58166"/>
                  </a:lnTo>
                  <a:lnTo>
                    <a:pt x="26899" y="69056"/>
                  </a:lnTo>
                  <a:lnTo>
                    <a:pt x="25363" y="79293"/>
                  </a:lnTo>
                  <a:lnTo>
                    <a:pt x="22507" y="88680"/>
                  </a:lnTo>
                  <a:lnTo>
                    <a:pt x="18482" y="98126"/>
                  </a:lnTo>
                  <a:lnTo>
                    <a:pt x="11815" y="10957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136870" y="2368728"/>
            <a:ext cx="2147814" cy="705594"/>
            <a:chOff x="136870" y="2368728"/>
            <a:chExt cx="2147814" cy="705594"/>
          </a:xfrm>
        </p:grpSpPr>
        <p:sp>
          <p:nvSpPr>
            <p:cNvPr id="90" name="Freeform 89"/>
            <p:cNvSpPr/>
            <p:nvPr/>
          </p:nvSpPr>
          <p:spPr>
            <a:xfrm>
              <a:off x="136870" y="2611067"/>
              <a:ext cx="115814" cy="255580"/>
            </a:xfrm>
            <a:custGeom>
              <a:avLst/>
              <a:gdLst/>
              <a:ahLst/>
              <a:cxnLst/>
              <a:rect l="0" t="0" r="0" b="0"/>
              <a:pathLst>
                <a:path w="115814" h="255580">
                  <a:moveTo>
                    <a:pt x="0" y="21057"/>
                  </a:moveTo>
                  <a:lnTo>
                    <a:pt x="67" y="32725"/>
                  </a:lnTo>
                  <a:lnTo>
                    <a:pt x="707" y="43214"/>
                  </a:lnTo>
                  <a:lnTo>
                    <a:pt x="2004" y="53520"/>
                  </a:lnTo>
                  <a:lnTo>
                    <a:pt x="3864" y="63994"/>
                  </a:lnTo>
                  <a:lnTo>
                    <a:pt x="6180" y="74986"/>
                  </a:lnTo>
                  <a:lnTo>
                    <a:pt x="8846" y="86629"/>
                  </a:lnTo>
                  <a:lnTo>
                    <a:pt x="11770" y="98883"/>
                  </a:lnTo>
                  <a:lnTo>
                    <a:pt x="14877" y="111638"/>
                  </a:lnTo>
                  <a:lnTo>
                    <a:pt x="18113" y="124773"/>
                  </a:lnTo>
                  <a:lnTo>
                    <a:pt x="21437" y="138187"/>
                  </a:lnTo>
                  <a:lnTo>
                    <a:pt x="24821" y="151797"/>
                  </a:lnTo>
                  <a:lnTo>
                    <a:pt x="28246" y="165539"/>
                  </a:lnTo>
                  <a:lnTo>
                    <a:pt x="31699" y="179208"/>
                  </a:lnTo>
                  <a:lnTo>
                    <a:pt x="35171" y="192465"/>
                  </a:lnTo>
                  <a:lnTo>
                    <a:pt x="38655" y="205161"/>
                  </a:lnTo>
                  <a:lnTo>
                    <a:pt x="42148" y="217314"/>
                  </a:lnTo>
                  <a:lnTo>
                    <a:pt x="45646" y="229016"/>
                  </a:lnTo>
                  <a:lnTo>
                    <a:pt x="49162" y="240339"/>
                  </a:lnTo>
                  <a:lnTo>
                    <a:pt x="53175" y="250221"/>
                  </a:lnTo>
                  <a:lnTo>
                    <a:pt x="58267" y="255579"/>
                  </a:lnTo>
                  <a:lnTo>
                    <a:pt x="63728" y="255152"/>
                  </a:lnTo>
                  <a:lnTo>
                    <a:pt x="68602" y="250994"/>
                  </a:lnTo>
                  <a:lnTo>
                    <a:pt x="72713" y="244426"/>
                  </a:lnTo>
                  <a:lnTo>
                    <a:pt x="75979" y="235968"/>
                  </a:lnTo>
                  <a:lnTo>
                    <a:pt x="78439" y="225984"/>
                  </a:lnTo>
                  <a:lnTo>
                    <a:pt x="80225" y="214823"/>
                  </a:lnTo>
                  <a:lnTo>
                    <a:pt x="81488" y="202791"/>
                  </a:lnTo>
                  <a:lnTo>
                    <a:pt x="82371" y="190133"/>
                  </a:lnTo>
                  <a:lnTo>
                    <a:pt x="83147" y="177037"/>
                  </a:lnTo>
                  <a:lnTo>
                    <a:pt x="84206" y="163638"/>
                  </a:lnTo>
                  <a:lnTo>
                    <a:pt x="85738" y="150027"/>
                  </a:lnTo>
                  <a:lnTo>
                    <a:pt x="87751" y="136106"/>
                  </a:lnTo>
                  <a:lnTo>
                    <a:pt x="90174" y="121614"/>
                  </a:lnTo>
                  <a:lnTo>
                    <a:pt x="92914" y="106458"/>
                  </a:lnTo>
                  <a:lnTo>
                    <a:pt x="95889" y="90854"/>
                  </a:lnTo>
                  <a:lnTo>
                    <a:pt x="99032" y="75226"/>
                  </a:lnTo>
                  <a:lnTo>
                    <a:pt x="102286" y="59843"/>
                  </a:lnTo>
                  <a:lnTo>
                    <a:pt x="105466" y="45378"/>
                  </a:lnTo>
                  <a:lnTo>
                    <a:pt x="108558" y="31570"/>
                  </a:lnTo>
                  <a:lnTo>
                    <a:pt x="111833" y="1721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93589" y="2663530"/>
              <a:ext cx="107552" cy="158837"/>
            </a:xfrm>
            <a:custGeom>
              <a:avLst/>
              <a:gdLst/>
              <a:ahLst/>
              <a:cxnLst/>
              <a:rect l="0" t="0" r="0" b="0"/>
              <a:pathLst>
                <a:path w="107552" h="158837">
                  <a:moveTo>
                    <a:pt x="11737" y="94936"/>
                  </a:moveTo>
                  <a:lnTo>
                    <a:pt x="17672" y="100602"/>
                  </a:lnTo>
                  <a:lnTo>
                    <a:pt x="23876" y="104246"/>
                  </a:lnTo>
                  <a:lnTo>
                    <a:pt x="30967" y="106151"/>
                  </a:lnTo>
                  <a:lnTo>
                    <a:pt x="38735" y="106479"/>
                  </a:lnTo>
                  <a:lnTo>
                    <a:pt x="46733" y="105212"/>
                  </a:lnTo>
                  <a:lnTo>
                    <a:pt x="54674" y="102487"/>
                  </a:lnTo>
                  <a:lnTo>
                    <a:pt x="62448" y="98567"/>
                  </a:lnTo>
                  <a:lnTo>
                    <a:pt x="70042" y="93732"/>
                  </a:lnTo>
                  <a:lnTo>
                    <a:pt x="77474" y="88222"/>
                  </a:lnTo>
                  <a:lnTo>
                    <a:pt x="84616" y="82069"/>
                  </a:lnTo>
                  <a:lnTo>
                    <a:pt x="91193" y="75108"/>
                  </a:lnTo>
                  <a:lnTo>
                    <a:pt x="97091" y="67314"/>
                  </a:lnTo>
                  <a:lnTo>
                    <a:pt x="102035" y="58792"/>
                  </a:lnTo>
                  <a:lnTo>
                    <a:pt x="105526" y="49692"/>
                  </a:lnTo>
                  <a:lnTo>
                    <a:pt x="107418" y="40172"/>
                  </a:lnTo>
                  <a:lnTo>
                    <a:pt x="107551" y="30678"/>
                  </a:lnTo>
                  <a:lnTo>
                    <a:pt x="105596" y="21916"/>
                  </a:lnTo>
                  <a:lnTo>
                    <a:pt x="101576" y="14222"/>
                  </a:lnTo>
                  <a:lnTo>
                    <a:pt x="95793" y="7905"/>
                  </a:lnTo>
                  <a:lnTo>
                    <a:pt x="88632" y="3411"/>
                  </a:lnTo>
                  <a:lnTo>
                    <a:pt x="80454" y="803"/>
                  </a:lnTo>
                  <a:lnTo>
                    <a:pt x="71712" y="0"/>
                  </a:lnTo>
                  <a:lnTo>
                    <a:pt x="62932" y="965"/>
                  </a:lnTo>
                  <a:lnTo>
                    <a:pt x="54403" y="3504"/>
                  </a:lnTo>
                  <a:lnTo>
                    <a:pt x="46203" y="7476"/>
                  </a:lnTo>
                  <a:lnTo>
                    <a:pt x="38310" y="12883"/>
                  </a:lnTo>
                  <a:lnTo>
                    <a:pt x="30669" y="19595"/>
                  </a:lnTo>
                  <a:lnTo>
                    <a:pt x="23383" y="27541"/>
                  </a:lnTo>
                  <a:lnTo>
                    <a:pt x="16710" y="36778"/>
                  </a:lnTo>
                  <a:lnTo>
                    <a:pt x="10745" y="47214"/>
                  </a:lnTo>
                  <a:lnTo>
                    <a:pt x="5757" y="58646"/>
                  </a:lnTo>
                  <a:lnTo>
                    <a:pt x="2236" y="70843"/>
                  </a:lnTo>
                  <a:lnTo>
                    <a:pt x="320" y="83594"/>
                  </a:lnTo>
                  <a:lnTo>
                    <a:pt x="0" y="96409"/>
                  </a:lnTo>
                  <a:lnTo>
                    <a:pt x="1298" y="108553"/>
                  </a:lnTo>
                  <a:lnTo>
                    <a:pt x="4064" y="119676"/>
                  </a:lnTo>
                  <a:lnTo>
                    <a:pt x="8190" y="129617"/>
                  </a:lnTo>
                  <a:lnTo>
                    <a:pt x="13700" y="138231"/>
                  </a:lnTo>
                  <a:lnTo>
                    <a:pt x="20478" y="145572"/>
                  </a:lnTo>
                  <a:lnTo>
                    <a:pt x="28299" y="151520"/>
                  </a:lnTo>
                  <a:lnTo>
                    <a:pt x="36918" y="155700"/>
                  </a:lnTo>
                  <a:lnTo>
                    <a:pt x="46117" y="158071"/>
                  </a:lnTo>
                  <a:lnTo>
                    <a:pt x="55657" y="158836"/>
                  </a:lnTo>
                  <a:lnTo>
                    <a:pt x="66417" y="158249"/>
                  </a:lnTo>
                  <a:lnTo>
                    <a:pt x="81573" y="155141"/>
                  </a:lnTo>
                  <a:lnTo>
                    <a:pt x="106493" y="1475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68497" y="2671873"/>
              <a:ext cx="175470" cy="402449"/>
            </a:xfrm>
            <a:custGeom>
              <a:avLst/>
              <a:gdLst/>
              <a:ahLst/>
              <a:cxnLst/>
              <a:rect l="0" t="0" r="0" b="0"/>
              <a:pathLst>
                <a:path w="175470" h="402449">
                  <a:moveTo>
                    <a:pt x="115813" y="97121"/>
                  </a:moveTo>
                  <a:lnTo>
                    <a:pt x="121681" y="91254"/>
                  </a:lnTo>
                  <a:lnTo>
                    <a:pt x="127245" y="85689"/>
                  </a:lnTo>
                  <a:lnTo>
                    <a:pt x="133035" y="79881"/>
                  </a:lnTo>
                  <a:lnTo>
                    <a:pt x="138770" y="73455"/>
                  </a:lnTo>
                  <a:lnTo>
                    <a:pt x="143804" y="65828"/>
                  </a:lnTo>
                  <a:lnTo>
                    <a:pt x="147816" y="56803"/>
                  </a:lnTo>
                  <a:lnTo>
                    <a:pt x="150495" y="46821"/>
                  </a:lnTo>
                  <a:lnTo>
                    <a:pt x="151388" y="36742"/>
                  </a:lnTo>
                  <a:lnTo>
                    <a:pt x="150418" y="27088"/>
                  </a:lnTo>
                  <a:lnTo>
                    <a:pt x="147494" y="18339"/>
                  </a:lnTo>
                  <a:lnTo>
                    <a:pt x="142341" y="11075"/>
                  </a:lnTo>
                  <a:lnTo>
                    <a:pt x="135033" y="5465"/>
                  </a:lnTo>
                  <a:lnTo>
                    <a:pt x="126230" y="1666"/>
                  </a:lnTo>
                  <a:lnTo>
                    <a:pt x="116953" y="0"/>
                  </a:lnTo>
                  <a:lnTo>
                    <a:pt x="107833" y="432"/>
                  </a:lnTo>
                  <a:lnTo>
                    <a:pt x="99104" y="2651"/>
                  </a:lnTo>
                  <a:lnTo>
                    <a:pt x="90789" y="6266"/>
                  </a:lnTo>
                  <a:lnTo>
                    <a:pt x="82833" y="10918"/>
                  </a:lnTo>
                  <a:lnTo>
                    <a:pt x="75320" y="16479"/>
                  </a:lnTo>
                  <a:lnTo>
                    <a:pt x="68487" y="23034"/>
                  </a:lnTo>
                  <a:lnTo>
                    <a:pt x="62412" y="30553"/>
                  </a:lnTo>
                  <a:lnTo>
                    <a:pt x="57348" y="38889"/>
                  </a:lnTo>
                  <a:lnTo>
                    <a:pt x="53776" y="47863"/>
                  </a:lnTo>
                  <a:lnTo>
                    <a:pt x="51825" y="57309"/>
                  </a:lnTo>
                  <a:lnTo>
                    <a:pt x="51482" y="67092"/>
                  </a:lnTo>
                  <a:lnTo>
                    <a:pt x="52764" y="77113"/>
                  </a:lnTo>
                  <a:lnTo>
                    <a:pt x="55519" y="87279"/>
                  </a:lnTo>
                  <a:lnTo>
                    <a:pt x="59638" y="96884"/>
                  </a:lnTo>
                  <a:lnTo>
                    <a:pt x="65144" y="104663"/>
                  </a:lnTo>
                  <a:lnTo>
                    <a:pt x="71914" y="110065"/>
                  </a:lnTo>
                  <a:lnTo>
                    <a:pt x="79560" y="112875"/>
                  </a:lnTo>
                  <a:lnTo>
                    <a:pt x="87529" y="112875"/>
                  </a:lnTo>
                  <a:lnTo>
                    <a:pt x="95470" y="110237"/>
                  </a:lnTo>
                  <a:lnTo>
                    <a:pt x="102918" y="105247"/>
                  </a:lnTo>
                  <a:lnTo>
                    <a:pt x="109235" y="98102"/>
                  </a:lnTo>
                  <a:lnTo>
                    <a:pt x="114198" y="89153"/>
                  </a:lnTo>
                  <a:lnTo>
                    <a:pt x="118478" y="80048"/>
                  </a:lnTo>
                  <a:lnTo>
                    <a:pt x="123172" y="74916"/>
                  </a:lnTo>
                  <a:lnTo>
                    <a:pt x="128107" y="76269"/>
                  </a:lnTo>
                  <a:lnTo>
                    <a:pt x="132575" y="82593"/>
                  </a:lnTo>
                  <a:lnTo>
                    <a:pt x="136581" y="92061"/>
                  </a:lnTo>
                  <a:lnTo>
                    <a:pt x="140313" y="103011"/>
                  </a:lnTo>
                  <a:lnTo>
                    <a:pt x="143910" y="114448"/>
                  </a:lnTo>
                  <a:lnTo>
                    <a:pt x="147445" y="126074"/>
                  </a:lnTo>
                  <a:lnTo>
                    <a:pt x="150955" y="138029"/>
                  </a:lnTo>
                  <a:lnTo>
                    <a:pt x="154457" y="150410"/>
                  </a:lnTo>
                  <a:lnTo>
                    <a:pt x="157958" y="163203"/>
                  </a:lnTo>
                  <a:lnTo>
                    <a:pt x="161459" y="176340"/>
                  </a:lnTo>
                  <a:lnTo>
                    <a:pt x="164957" y="189743"/>
                  </a:lnTo>
                  <a:lnTo>
                    <a:pt x="168289" y="203340"/>
                  </a:lnTo>
                  <a:lnTo>
                    <a:pt x="171147" y="217075"/>
                  </a:lnTo>
                  <a:lnTo>
                    <a:pt x="173397" y="230902"/>
                  </a:lnTo>
                  <a:lnTo>
                    <a:pt x="174906" y="244628"/>
                  </a:lnTo>
                  <a:lnTo>
                    <a:pt x="175469" y="257924"/>
                  </a:lnTo>
                  <a:lnTo>
                    <a:pt x="175064" y="270641"/>
                  </a:lnTo>
                  <a:lnTo>
                    <a:pt x="173657" y="282638"/>
                  </a:lnTo>
                  <a:lnTo>
                    <a:pt x="171117" y="293703"/>
                  </a:lnTo>
                  <a:lnTo>
                    <a:pt x="167473" y="303813"/>
                  </a:lnTo>
                  <a:lnTo>
                    <a:pt x="162570" y="313094"/>
                  </a:lnTo>
                  <a:lnTo>
                    <a:pt x="155998" y="321723"/>
                  </a:lnTo>
                  <a:lnTo>
                    <a:pt x="147690" y="329860"/>
                  </a:lnTo>
                  <a:lnTo>
                    <a:pt x="138027" y="337480"/>
                  </a:lnTo>
                  <a:lnTo>
                    <a:pt x="127631" y="344379"/>
                  </a:lnTo>
                  <a:lnTo>
                    <a:pt x="116934" y="350502"/>
                  </a:lnTo>
                  <a:lnTo>
                    <a:pt x="105990" y="355937"/>
                  </a:lnTo>
                  <a:lnTo>
                    <a:pt x="94585" y="360823"/>
                  </a:lnTo>
                  <a:lnTo>
                    <a:pt x="82627" y="365299"/>
                  </a:lnTo>
                  <a:lnTo>
                    <a:pt x="70478" y="369646"/>
                  </a:lnTo>
                  <a:lnTo>
                    <a:pt x="58848" y="374257"/>
                  </a:lnTo>
                  <a:lnTo>
                    <a:pt x="48103" y="379319"/>
                  </a:lnTo>
                  <a:lnTo>
                    <a:pt x="38371" y="384538"/>
                  </a:lnTo>
                  <a:lnTo>
                    <a:pt x="28654" y="389752"/>
                  </a:lnTo>
                  <a:lnTo>
                    <a:pt x="16985" y="395424"/>
                  </a:lnTo>
                  <a:lnTo>
                    <a:pt x="0" y="40244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68538" y="2674528"/>
              <a:ext cx="115815" cy="147783"/>
            </a:xfrm>
            <a:custGeom>
              <a:avLst/>
              <a:gdLst/>
              <a:ahLst/>
              <a:cxnLst/>
              <a:rect l="0" t="0" r="0" b="0"/>
              <a:pathLst>
                <a:path w="115815" h="147783">
                  <a:moveTo>
                    <a:pt x="0" y="73409"/>
                  </a:moveTo>
                  <a:lnTo>
                    <a:pt x="11668" y="73342"/>
                  </a:lnTo>
                  <a:lnTo>
                    <a:pt x="22157" y="72702"/>
                  </a:lnTo>
                  <a:lnTo>
                    <a:pt x="32454" y="71401"/>
                  </a:lnTo>
                  <a:lnTo>
                    <a:pt x="42583" y="69369"/>
                  </a:lnTo>
                  <a:lnTo>
                    <a:pt x="52278" y="66404"/>
                  </a:lnTo>
                  <a:lnTo>
                    <a:pt x="61405" y="62475"/>
                  </a:lnTo>
                  <a:lnTo>
                    <a:pt x="69663" y="57380"/>
                  </a:lnTo>
                  <a:lnTo>
                    <a:pt x="76527" y="50680"/>
                  </a:lnTo>
                  <a:lnTo>
                    <a:pt x="81831" y="42296"/>
                  </a:lnTo>
                  <a:lnTo>
                    <a:pt x="85238" y="32921"/>
                  </a:lnTo>
                  <a:lnTo>
                    <a:pt x="86101" y="23784"/>
                  </a:lnTo>
                  <a:lnTo>
                    <a:pt x="84309" y="15581"/>
                  </a:lnTo>
                  <a:lnTo>
                    <a:pt x="80191" y="8790"/>
                  </a:lnTo>
                  <a:lnTo>
                    <a:pt x="74230" y="3912"/>
                  </a:lnTo>
                  <a:lnTo>
                    <a:pt x="66897" y="1013"/>
                  </a:lnTo>
                  <a:lnTo>
                    <a:pt x="58740" y="0"/>
                  </a:lnTo>
                  <a:lnTo>
                    <a:pt x="50362" y="817"/>
                  </a:lnTo>
                  <a:lnTo>
                    <a:pt x="42110" y="3253"/>
                  </a:lnTo>
                  <a:lnTo>
                    <a:pt x="34267" y="7154"/>
                  </a:lnTo>
                  <a:lnTo>
                    <a:pt x="27146" y="12513"/>
                  </a:lnTo>
                  <a:lnTo>
                    <a:pt x="20842" y="19193"/>
                  </a:lnTo>
                  <a:lnTo>
                    <a:pt x="15438" y="27117"/>
                  </a:lnTo>
                  <a:lnTo>
                    <a:pt x="11099" y="36338"/>
                  </a:lnTo>
                  <a:lnTo>
                    <a:pt x="7811" y="46760"/>
                  </a:lnTo>
                  <a:lnTo>
                    <a:pt x="5585" y="58012"/>
                  </a:lnTo>
                  <a:lnTo>
                    <a:pt x="4531" y="69557"/>
                  </a:lnTo>
                  <a:lnTo>
                    <a:pt x="4603" y="81056"/>
                  </a:lnTo>
                  <a:lnTo>
                    <a:pt x="5786" y="92216"/>
                  </a:lnTo>
                  <a:lnTo>
                    <a:pt x="8175" y="102711"/>
                  </a:lnTo>
                  <a:lnTo>
                    <a:pt x="11712" y="112430"/>
                  </a:lnTo>
                  <a:lnTo>
                    <a:pt x="16375" y="121278"/>
                  </a:lnTo>
                  <a:lnTo>
                    <a:pt x="22253" y="129083"/>
                  </a:lnTo>
                  <a:lnTo>
                    <a:pt x="29282" y="135846"/>
                  </a:lnTo>
                  <a:lnTo>
                    <a:pt x="37272" y="141389"/>
                  </a:lnTo>
                  <a:lnTo>
                    <a:pt x="46006" y="145290"/>
                  </a:lnTo>
                  <a:lnTo>
                    <a:pt x="55282" y="147460"/>
                  </a:lnTo>
                  <a:lnTo>
                    <a:pt x="64781" y="147782"/>
                  </a:lnTo>
                  <a:lnTo>
                    <a:pt x="74077" y="145954"/>
                  </a:lnTo>
                  <a:lnTo>
                    <a:pt x="82948" y="142033"/>
                  </a:lnTo>
                  <a:lnTo>
                    <a:pt x="91067" y="136798"/>
                  </a:lnTo>
                  <a:lnTo>
                    <a:pt x="98706" y="131058"/>
                  </a:lnTo>
                  <a:lnTo>
                    <a:pt x="106535" y="124309"/>
                  </a:lnTo>
                  <a:lnTo>
                    <a:pt x="115814" y="1155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94880" y="2474197"/>
              <a:ext cx="52644" cy="347441"/>
            </a:xfrm>
            <a:custGeom>
              <a:avLst/>
              <a:gdLst/>
              <a:ahLst/>
              <a:cxnLst/>
              <a:rect l="0" t="0" r="0" b="0"/>
              <a:pathLst>
                <a:path w="52644" h="347441">
                  <a:moveTo>
                    <a:pt x="0" y="0"/>
                  </a:moveTo>
                  <a:lnTo>
                    <a:pt x="67" y="14803"/>
                  </a:lnTo>
                  <a:lnTo>
                    <a:pt x="708" y="29994"/>
                  </a:lnTo>
                  <a:lnTo>
                    <a:pt x="2000" y="47071"/>
                  </a:lnTo>
                  <a:lnTo>
                    <a:pt x="3687" y="65474"/>
                  </a:lnTo>
                  <a:lnTo>
                    <a:pt x="5355" y="83987"/>
                  </a:lnTo>
                  <a:lnTo>
                    <a:pt x="6772" y="101880"/>
                  </a:lnTo>
                  <a:lnTo>
                    <a:pt x="8043" y="118941"/>
                  </a:lnTo>
                  <a:lnTo>
                    <a:pt x="9502" y="135222"/>
                  </a:lnTo>
                  <a:lnTo>
                    <a:pt x="11335" y="150878"/>
                  </a:lnTo>
                  <a:lnTo>
                    <a:pt x="13566" y="166390"/>
                  </a:lnTo>
                  <a:lnTo>
                    <a:pt x="16142" y="182504"/>
                  </a:lnTo>
                  <a:lnTo>
                    <a:pt x="18990" y="199573"/>
                  </a:lnTo>
                  <a:lnTo>
                    <a:pt x="22038" y="217279"/>
                  </a:lnTo>
                  <a:lnTo>
                    <a:pt x="25230" y="234858"/>
                  </a:lnTo>
                  <a:lnTo>
                    <a:pt x="28523" y="251862"/>
                  </a:lnTo>
                  <a:lnTo>
                    <a:pt x="31886" y="268024"/>
                  </a:lnTo>
                  <a:lnTo>
                    <a:pt x="35297" y="283104"/>
                  </a:lnTo>
                  <a:lnTo>
                    <a:pt x="38735" y="297081"/>
                  </a:lnTo>
                  <a:lnTo>
                    <a:pt x="42039" y="309660"/>
                  </a:lnTo>
                  <a:lnTo>
                    <a:pt x="45229" y="321407"/>
                  </a:lnTo>
                  <a:lnTo>
                    <a:pt x="48585" y="333355"/>
                  </a:lnTo>
                  <a:lnTo>
                    <a:pt x="52643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00124" y="2590010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201701" y="2934"/>
                  </a:lnTo>
                  <a:lnTo>
                    <a:pt x="192715" y="5716"/>
                  </a:lnTo>
                  <a:lnTo>
                    <a:pt x="182710" y="8611"/>
                  </a:lnTo>
                  <a:lnTo>
                    <a:pt x="171384" y="11478"/>
                  </a:lnTo>
                  <a:lnTo>
                    <a:pt x="158276" y="13995"/>
                  </a:lnTo>
                  <a:lnTo>
                    <a:pt x="143320" y="16006"/>
                  </a:lnTo>
                  <a:lnTo>
                    <a:pt x="127077" y="17519"/>
                  </a:lnTo>
                  <a:lnTo>
                    <a:pt x="110500" y="18613"/>
                  </a:lnTo>
                  <a:lnTo>
                    <a:pt x="94177" y="19390"/>
                  </a:lnTo>
                  <a:lnTo>
                    <a:pt x="78476" y="20100"/>
                  </a:lnTo>
                  <a:lnTo>
                    <a:pt x="63706" y="21116"/>
                  </a:lnTo>
                  <a:lnTo>
                    <a:pt x="49938" y="22615"/>
                  </a:lnTo>
                  <a:lnTo>
                    <a:pt x="37499" y="24446"/>
                  </a:lnTo>
                  <a:lnTo>
                    <a:pt x="25861" y="26406"/>
                  </a:lnTo>
                  <a:lnTo>
                    <a:pt x="14001" y="286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95461" y="2655579"/>
              <a:ext cx="173161" cy="121139"/>
            </a:xfrm>
            <a:custGeom>
              <a:avLst/>
              <a:gdLst/>
              <a:ahLst/>
              <a:cxnLst/>
              <a:rect l="0" t="0" r="0" b="0"/>
              <a:pathLst>
                <a:path w="173161" h="121139">
                  <a:moveTo>
                    <a:pt x="88932" y="60773"/>
                  </a:moveTo>
                  <a:lnTo>
                    <a:pt x="85999" y="51972"/>
                  </a:lnTo>
                  <a:lnTo>
                    <a:pt x="83216" y="43625"/>
                  </a:lnTo>
                  <a:lnTo>
                    <a:pt x="80308" y="34935"/>
                  </a:lnTo>
                  <a:lnTo>
                    <a:pt x="76922" y="26160"/>
                  </a:lnTo>
                  <a:lnTo>
                    <a:pt x="72460" y="17962"/>
                  </a:lnTo>
                  <a:lnTo>
                    <a:pt x="66694" y="10690"/>
                  </a:lnTo>
                  <a:lnTo>
                    <a:pt x="59878" y="4846"/>
                  </a:lnTo>
                  <a:lnTo>
                    <a:pt x="52542" y="1210"/>
                  </a:lnTo>
                  <a:lnTo>
                    <a:pt x="45054" y="0"/>
                  </a:lnTo>
                  <a:lnTo>
                    <a:pt x="37588" y="1122"/>
                  </a:lnTo>
                  <a:lnTo>
                    <a:pt x="30204" y="4451"/>
                  </a:lnTo>
                  <a:lnTo>
                    <a:pt x="22916" y="9691"/>
                  </a:lnTo>
                  <a:lnTo>
                    <a:pt x="16040" y="16612"/>
                  </a:lnTo>
                  <a:lnTo>
                    <a:pt x="10175" y="25143"/>
                  </a:lnTo>
                  <a:lnTo>
                    <a:pt x="5568" y="35095"/>
                  </a:lnTo>
                  <a:lnTo>
                    <a:pt x="2304" y="46028"/>
                  </a:lnTo>
                  <a:lnTo>
                    <a:pt x="480" y="57358"/>
                  </a:lnTo>
                  <a:lnTo>
                    <a:pt x="0" y="68712"/>
                  </a:lnTo>
                  <a:lnTo>
                    <a:pt x="795" y="79776"/>
                  </a:lnTo>
                  <a:lnTo>
                    <a:pt x="2915" y="90205"/>
                  </a:lnTo>
                  <a:lnTo>
                    <a:pt x="6268" y="99872"/>
                  </a:lnTo>
                  <a:lnTo>
                    <a:pt x="10806" y="108345"/>
                  </a:lnTo>
                  <a:lnTo>
                    <a:pt x="16600" y="114835"/>
                  </a:lnTo>
                  <a:lnTo>
                    <a:pt x="23568" y="119082"/>
                  </a:lnTo>
                  <a:lnTo>
                    <a:pt x="31347" y="121138"/>
                  </a:lnTo>
                  <a:lnTo>
                    <a:pt x="39407" y="121088"/>
                  </a:lnTo>
                  <a:lnTo>
                    <a:pt x="47413" y="119201"/>
                  </a:lnTo>
                  <a:lnTo>
                    <a:pt x="55075" y="115682"/>
                  </a:lnTo>
                  <a:lnTo>
                    <a:pt x="62067" y="110588"/>
                  </a:lnTo>
                  <a:lnTo>
                    <a:pt x="68282" y="104088"/>
                  </a:lnTo>
                  <a:lnTo>
                    <a:pt x="73624" y="96286"/>
                  </a:lnTo>
                  <a:lnTo>
                    <a:pt x="77921" y="87147"/>
                  </a:lnTo>
                  <a:lnTo>
                    <a:pt x="81211" y="76846"/>
                  </a:lnTo>
                  <a:lnTo>
                    <a:pt x="84541" y="68050"/>
                  </a:lnTo>
                  <a:lnTo>
                    <a:pt x="88820" y="64451"/>
                  </a:lnTo>
                  <a:lnTo>
                    <a:pt x="93453" y="65823"/>
                  </a:lnTo>
                  <a:lnTo>
                    <a:pt x="98404" y="70622"/>
                  </a:lnTo>
                  <a:lnTo>
                    <a:pt x="103923" y="77241"/>
                  </a:lnTo>
                  <a:lnTo>
                    <a:pt x="110320" y="84234"/>
                  </a:lnTo>
                  <a:lnTo>
                    <a:pt x="117661" y="90825"/>
                  </a:lnTo>
                  <a:lnTo>
                    <a:pt x="125765" y="96434"/>
                  </a:lnTo>
                  <a:lnTo>
                    <a:pt x="135315" y="100862"/>
                  </a:lnTo>
                  <a:lnTo>
                    <a:pt x="149385" y="103369"/>
                  </a:lnTo>
                  <a:lnTo>
                    <a:pt x="173160" y="1028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47564" y="2484725"/>
              <a:ext cx="141058" cy="268266"/>
            </a:xfrm>
            <a:custGeom>
              <a:avLst/>
              <a:gdLst/>
              <a:ahLst/>
              <a:cxnLst/>
              <a:rect l="0" t="0" r="0" b="0"/>
              <a:pathLst>
                <a:path w="141058" h="268266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0" y="34467"/>
                  </a:lnTo>
                  <a:lnTo>
                    <a:pt x="3687" y="46801"/>
                  </a:lnTo>
                  <a:lnTo>
                    <a:pt x="5355" y="60109"/>
                  </a:lnTo>
                  <a:lnTo>
                    <a:pt x="6772" y="74414"/>
                  </a:lnTo>
                  <a:lnTo>
                    <a:pt x="8043" y="89419"/>
                  </a:lnTo>
                  <a:lnTo>
                    <a:pt x="9502" y="104632"/>
                  </a:lnTo>
                  <a:lnTo>
                    <a:pt x="11330" y="119750"/>
                  </a:lnTo>
                  <a:lnTo>
                    <a:pt x="13389" y="134662"/>
                  </a:lnTo>
                  <a:lnTo>
                    <a:pt x="15317" y="149360"/>
                  </a:lnTo>
                  <a:lnTo>
                    <a:pt x="16911" y="163877"/>
                  </a:lnTo>
                  <a:lnTo>
                    <a:pt x="18133" y="178253"/>
                  </a:lnTo>
                  <a:lnTo>
                    <a:pt x="19029" y="192525"/>
                  </a:lnTo>
                  <a:lnTo>
                    <a:pt x="19671" y="206720"/>
                  </a:lnTo>
                  <a:lnTo>
                    <a:pt x="20288" y="220695"/>
                  </a:lnTo>
                  <a:lnTo>
                    <a:pt x="21242" y="234159"/>
                  </a:lnTo>
                  <a:lnTo>
                    <a:pt x="22681" y="246919"/>
                  </a:lnTo>
                  <a:lnTo>
                    <a:pt x="23783" y="256398"/>
                  </a:lnTo>
                  <a:lnTo>
                    <a:pt x="23747" y="259263"/>
                  </a:lnTo>
                  <a:lnTo>
                    <a:pt x="23255" y="256414"/>
                  </a:lnTo>
                  <a:lnTo>
                    <a:pt x="22885" y="249796"/>
                  </a:lnTo>
                  <a:lnTo>
                    <a:pt x="23073" y="241097"/>
                  </a:lnTo>
                  <a:lnTo>
                    <a:pt x="23973" y="231360"/>
                  </a:lnTo>
                  <a:lnTo>
                    <a:pt x="25541" y="221140"/>
                  </a:lnTo>
                  <a:lnTo>
                    <a:pt x="27655" y="210706"/>
                  </a:lnTo>
                  <a:lnTo>
                    <a:pt x="30184" y="200186"/>
                  </a:lnTo>
                  <a:lnTo>
                    <a:pt x="33015" y="189635"/>
                  </a:lnTo>
                  <a:lnTo>
                    <a:pt x="36060" y="179079"/>
                  </a:lnTo>
                  <a:lnTo>
                    <a:pt x="39267" y="168539"/>
                  </a:lnTo>
                  <a:lnTo>
                    <a:pt x="43082" y="158509"/>
                  </a:lnTo>
                  <a:lnTo>
                    <a:pt x="48393" y="149910"/>
                  </a:lnTo>
                  <a:lnTo>
                    <a:pt x="55561" y="143136"/>
                  </a:lnTo>
                  <a:lnTo>
                    <a:pt x="64309" y="138249"/>
                  </a:lnTo>
                  <a:lnTo>
                    <a:pt x="74017" y="135253"/>
                  </a:lnTo>
                  <a:lnTo>
                    <a:pt x="84207" y="133951"/>
                  </a:lnTo>
                  <a:lnTo>
                    <a:pt x="94454" y="134347"/>
                  </a:lnTo>
                  <a:lnTo>
                    <a:pt x="104319" y="136723"/>
                  </a:lnTo>
                  <a:lnTo>
                    <a:pt x="113604" y="141063"/>
                  </a:lnTo>
                  <a:lnTo>
                    <a:pt x="121988" y="147246"/>
                  </a:lnTo>
                  <a:lnTo>
                    <a:pt x="128948" y="155215"/>
                  </a:lnTo>
                  <a:lnTo>
                    <a:pt x="134330" y="164756"/>
                  </a:lnTo>
                  <a:lnTo>
                    <a:pt x="138131" y="175399"/>
                  </a:lnTo>
                  <a:lnTo>
                    <a:pt x="140325" y="186527"/>
                  </a:lnTo>
                  <a:lnTo>
                    <a:pt x="141057" y="197742"/>
                  </a:lnTo>
                  <a:lnTo>
                    <a:pt x="140432" y="208711"/>
                  </a:lnTo>
                  <a:lnTo>
                    <a:pt x="138427" y="219077"/>
                  </a:lnTo>
                  <a:lnTo>
                    <a:pt x="135150" y="228709"/>
                  </a:lnTo>
                  <a:lnTo>
                    <a:pt x="130664" y="237499"/>
                  </a:lnTo>
                  <a:lnTo>
                    <a:pt x="124905" y="245265"/>
                  </a:lnTo>
                  <a:lnTo>
                    <a:pt x="117952" y="252006"/>
                  </a:lnTo>
                  <a:lnTo>
                    <a:pt x="109842" y="257704"/>
                  </a:lnTo>
                  <a:lnTo>
                    <a:pt x="100496" y="262242"/>
                  </a:lnTo>
                  <a:lnTo>
                    <a:pt x="89995" y="265658"/>
                  </a:lnTo>
                  <a:lnTo>
                    <a:pt x="78859" y="267801"/>
                  </a:lnTo>
                  <a:lnTo>
                    <a:pt x="67925" y="268265"/>
                  </a:lnTo>
                  <a:lnTo>
                    <a:pt x="57659" y="266993"/>
                  </a:lnTo>
                  <a:lnTo>
                    <a:pt x="48450" y="264514"/>
                  </a:lnTo>
                  <a:lnTo>
                    <a:pt x="39886" y="261527"/>
                  </a:lnTo>
                  <a:lnTo>
                    <a:pt x="31222" y="257770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100884" y="2453139"/>
              <a:ext cx="37591" cy="326385"/>
            </a:xfrm>
            <a:custGeom>
              <a:avLst/>
              <a:gdLst/>
              <a:ahLst/>
              <a:cxnLst/>
              <a:rect l="0" t="0" r="0" b="0"/>
              <a:pathLst>
                <a:path w="37591" h="326385">
                  <a:moveTo>
                    <a:pt x="4608" y="0"/>
                  </a:moveTo>
                  <a:lnTo>
                    <a:pt x="1808" y="14669"/>
                  </a:lnTo>
                  <a:lnTo>
                    <a:pt x="306" y="28581"/>
                  </a:lnTo>
                  <a:lnTo>
                    <a:pt x="0" y="43074"/>
                  </a:lnTo>
                  <a:lnTo>
                    <a:pt x="679" y="58103"/>
                  </a:lnTo>
                  <a:lnTo>
                    <a:pt x="2147" y="73279"/>
                  </a:lnTo>
                  <a:lnTo>
                    <a:pt x="4216" y="88355"/>
                  </a:lnTo>
                  <a:lnTo>
                    <a:pt x="6725" y="103565"/>
                  </a:lnTo>
                  <a:lnTo>
                    <a:pt x="9548" y="119522"/>
                  </a:lnTo>
                  <a:lnTo>
                    <a:pt x="12586" y="136507"/>
                  </a:lnTo>
                  <a:lnTo>
                    <a:pt x="15606" y="154168"/>
                  </a:lnTo>
                  <a:lnTo>
                    <a:pt x="18254" y="171723"/>
                  </a:lnTo>
                  <a:lnTo>
                    <a:pt x="20371" y="188712"/>
                  </a:lnTo>
                  <a:lnTo>
                    <a:pt x="22132" y="204866"/>
                  </a:lnTo>
                  <a:lnTo>
                    <a:pt x="23928" y="219941"/>
                  </a:lnTo>
                  <a:lnTo>
                    <a:pt x="25992" y="233929"/>
                  </a:lnTo>
                  <a:lnTo>
                    <a:pt x="28380" y="246983"/>
                  </a:lnTo>
                  <a:lnTo>
                    <a:pt x="31062" y="259305"/>
                  </a:lnTo>
                  <a:lnTo>
                    <a:pt x="33967" y="271074"/>
                  </a:lnTo>
                  <a:lnTo>
                    <a:pt x="36498" y="282184"/>
                  </a:lnTo>
                  <a:lnTo>
                    <a:pt x="37590" y="293441"/>
                  </a:lnTo>
                  <a:lnTo>
                    <a:pt x="35099" y="306957"/>
                  </a:lnTo>
                  <a:lnTo>
                    <a:pt x="25665" y="3263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151974" y="2581779"/>
              <a:ext cx="100918" cy="157044"/>
            </a:xfrm>
            <a:custGeom>
              <a:avLst/>
              <a:gdLst/>
              <a:ahLst/>
              <a:cxnLst/>
              <a:rect l="0" t="0" r="0" b="0"/>
              <a:pathLst>
                <a:path w="100918" h="157044">
                  <a:moveTo>
                    <a:pt x="16689" y="92459"/>
                  </a:moveTo>
                  <a:lnTo>
                    <a:pt x="22623" y="86591"/>
                  </a:lnTo>
                  <a:lnTo>
                    <a:pt x="28828" y="81027"/>
                  </a:lnTo>
                  <a:lnTo>
                    <a:pt x="35919" y="75228"/>
                  </a:lnTo>
                  <a:lnTo>
                    <a:pt x="43687" y="69147"/>
                  </a:lnTo>
                  <a:lnTo>
                    <a:pt x="51685" y="62817"/>
                  </a:lnTo>
                  <a:lnTo>
                    <a:pt x="59612" y="56285"/>
                  </a:lnTo>
                  <a:lnTo>
                    <a:pt x="66868" y="49436"/>
                  </a:lnTo>
                  <a:lnTo>
                    <a:pt x="72516" y="42005"/>
                  </a:lnTo>
                  <a:lnTo>
                    <a:pt x="76184" y="33903"/>
                  </a:lnTo>
                  <a:lnTo>
                    <a:pt x="77677" y="25513"/>
                  </a:lnTo>
                  <a:lnTo>
                    <a:pt x="76716" y="17569"/>
                  </a:lnTo>
                  <a:lnTo>
                    <a:pt x="73407" y="10464"/>
                  </a:lnTo>
                  <a:lnTo>
                    <a:pt x="68289" y="4729"/>
                  </a:lnTo>
                  <a:lnTo>
                    <a:pt x="62115" y="1166"/>
                  </a:lnTo>
                  <a:lnTo>
                    <a:pt x="55417" y="0"/>
                  </a:lnTo>
                  <a:lnTo>
                    <a:pt x="48484" y="981"/>
                  </a:lnTo>
                  <a:lnTo>
                    <a:pt x="41459" y="3683"/>
                  </a:lnTo>
                  <a:lnTo>
                    <a:pt x="34408" y="7684"/>
                  </a:lnTo>
                  <a:lnTo>
                    <a:pt x="27521" y="12789"/>
                  </a:lnTo>
                  <a:lnTo>
                    <a:pt x="21116" y="19031"/>
                  </a:lnTo>
                  <a:lnTo>
                    <a:pt x="15328" y="26339"/>
                  </a:lnTo>
                  <a:lnTo>
                    <a:pt x="10288" y="34702"/>
                  </a:lnTo>
                  <a:lnTo>
                    <a:pt x="6199" y="44226"/>
                  </a:lnTo>
                  <a:lnTo>
                    <a:pt x="3084" y="54854"/>
                  </a:lnTo>
                  <a:lnTo>
                    <a:pt x="975" y="66246"/>
                  </a:lnTo>
                  <a:lnTo>
                    <a:pt x="0" y="77886"/>
                  </a:lnTo>
                  <a:lnTo>
                    <a:pt x="126" y="89448"/>
                  </a:lnTo>
                  <a:lnTo>
                    <a:pt x="1345" y="100651"/>
                  </a:lnTo>
                  <a:lnTo>
                    <a:pt x="3758" y="111175"/>
                  </a:lnTo>
                  <a:lnTo>
                    <a:pt x="7311" y="120913"/>
                  </a:lnTo>
                  <a:lnTo>
                    <a:pt x="11984" y="129774"/>
                  </a:lnTo>
                  <a:lnTo>
                    <a:pt x="17870" y="137587"/>
                  </a:lnTo>
                  <a:lnTo>
                    <a:pt x="24903" y="144355"/>
                  </a:lnTo>
                  <a:lnTo>
                    <a:pt x="32897" y="149902"/>
                  </a:lnTo>
                  <a:lnTo>
                    <a:pt x="41633" y="153805"/>
                  </a:lnTo>
                  <a:lnTo>
                    <a:pt x="50906" y="155991"/>
                  </a:lnTo>
                  <a:lnTo>
                    <a:pt x="60297" y="156830"/>
                  </a:lnTo>
                  <a:lnTo>
                    <a:pt x="70196" y="157043"/>
                  </a:lnTo>
                  <a:lnTo>
                    <a:pt x="82587" y="156650"/>
                  </a:lnTo>
                  <a:lnTo>
                    <a:pt x="100917" y="1556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263419" y="2516310"/>
              <a:ext cx="141083" cy="221100"/>
            </a:xfrm>
            <a:custGeom>
              <a:avLst/>
              <a:gdLst/>
              <a:ahLst/>
              <a:cxnLst/>
              <a:rect l="0" t="0" r="0" b="0"/>
              <a:pathLst>
                <a:path w="141083" h="221100">
                  <a:moveTo>
                    <a:pt x="115814" y="0"/>
                  </a:moveTo>
                  <a:lnTo>
                    <a:pt x="104146" y="134"/>
                  </a:lnTo>
                  <a:lnTo>
                    <a:pt x="93657" y="1415"/>
                  </a:lnTo>
                  <a:lnTo>
                    <a:pt x="83360" y="4008"/>
                  </a:lnTo>
                  <a:lnTo>
                    <a:pt x="73231" y="7727"/>
                  </a:lnTo>
                  <a:lnTo>
                    <a:pt x="63536" y="12360"/>
                  </a:lnTo>
                  <a:lnTo>
                    <a:pt x="54399" y="17693"/>
                  </a:lnTo>
                  <a:lnTo>
                    <a:pt x="45797" y="23541"/>
                  </a:lnTo>
                  <a:lnTo>
                    <a:pt x="37635" y="29755"/>
                  </a:lnTo>
                  <a:lnTo>
                    <a:pt x="29821" y="36235"/>
                  </a:lnTo>
                  <a:lnTo>
                    <a:pt x="22590" y="43228"/>
                  </a:lnTo>
                  <a:lnTo>
                    <a:pt x="16485" y="51294"/>
                  </a:lnTo>
                  <a:lnTo>
                    <a:pt x="11730" y="60628"/>
                  </a:lnTo>
                  <a:lnTo>
                    <a:pt x="8878" y="70321"/>
                  </a:lnTo>
                  <a:lnTo>
                    <a:pt x="8927" y="78616"/>
                  </a:lnTo>
                  <a:lnTo>
                    <a:pt x="12149" y="84630"/>
                  </a:lnTo>
                  <a:lnTo>
                    <a:pt x="18042" y="88325"/>
                  </a:lnTo>
                  <a:lnTo>
                    <a:pt x="25734" y="90047"/>
                  </a:lnTo>
                  <a:lnTo>
                    <a:pt x="34535" y="90244"/>
                  </a:lnTo>
                  <a:lnTo>
                    <a:pt x="44167" y="89480"/>
                  </a:lnTo>
                  <a:lnTo>
                    <a:pt x="54675" y="88387"/>
                  </a:lnTo>
                  <a:lnTo>
                    <a:pt x="66024" y="87344"/>
                  </a:lnTo>
                  <a:lnTo>
                    <a:pt x="77761" y="86821"/>
                  </a:lnTo>
                  <a:lnTo>
                    <a:pt x="89113" y="87454"/>
                  </a:lnTo>
                  <a:lnTo>
                    <a:pt x="99672" y="89481"/>
                  </a:lnTo>
                  <a:lnTo>
                    <a:pt x="109220" y="92962"/>
                  </a:lnTo>
                  <a:lnTo>
                    <a:pt x="117563" y="97964"/>
                  </a:lnTo>
                  <a:lnTo>
                    <a:pt x="124723" y="104369"/>
                  </a:lnTo>
                  <a:lnTo>
                    <a:pt x="130718" y="112092"/>
                  </a:lnTo>
                  <a:lnTo>
                    <a:pt x="135462" y="121170"/>
                  </a:lnTo>
                  <a:lnTo>
                    <a:pt x="139015" y="131487"/>
                  </a:lnTo>
                  <a:lnTo>
                    <a:pt x="141082" y="142498"/>
                  </a:lnTo>
                  <a:lnTo>
                    <a:pt x="140964" y="153347"/>
                  </a:lnTo>
                  <a:lnTo>
                    <a:pt x="138469" y="163561"/>
                  </a:lnTo>
                  <a:lnTo>
                    <a:pt x="133691" y="172874"/>
                  </a:lnTo>
                  <a:lnTo>
                    <a:pt x="126747" y="181058"/>
                  </a:lnTo>
                  <a:lnTo>
                    <a:pt x="117932" y="188116"/>
                  </a:lnTo>
                  <a:lnTo>
                    <a:pt x="107795" y="194212"/>
                  </a:lnTo>
                  <a:lnTo>
                    <a:pt x="97016" y="199556"/>
                  </a:lnTo>
                  <a:lnTo>
                    <a:pt x="86028" y="204340"/>
                  </a:lnTo>
                  <a:lnTo>
                    <a:pt x="74875" y="208556"/>
                  </a:lnTo>
                  <a:lnTo>
                    <a:pt x="63321" y="212016"/>
                  </a:lnTo>
                  <a:lnTo>
                    <a:pt x="51269" y="214679"/>
                  </a:lnTo>
                  <a:lnTo>
                    <a:pt x="39350" y="216641"/>
                  </a:lnTo>
                  <a:lnTo>
                    <a:pt x="27675" y="218254"/>
                  </a:lnTo>
                  <a:lnTo>
                    <a:pt x="15218" y="219658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473989" y="2726880"/>
              <a:ext cx="47610" cy="157929"/>
            </a:xfrm>
            <a:custGeom>
              <a:avLst/>
              <a:gdLst/>
              <a:ahLst/>
              <a:cxnLst/>
              <a:rect l="0" t="0" r="0" b="0"/>
              <a:pathLst>
                <a:path w="47610" h="157929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27" y="17236"/>
                  </a:lnTo>
                  <a:lnTo>
                    <a:pt x="23135" y="23489"/>
                  </a:lnTo>
                  <a:lnTo>
                    <a:pt x="28816" y="30468"/>
                  </a:lnTo>
                  <a:lnTo>
                    <a:pt x="34086" y="38254"/>
                  </a:lnTo>
                  <a:lnTo>
                    <a:pt x="38764" y="46928"/>
                  </a:lnTo>
                  <a:lnTo>
                    <a:pt x="42602" y="56656"/>
                  </a:lnTo>
                  <a:lnTo>
                    <a:pt x="45541" y="67413"/>
                  </a:lnTo>
                  <a:lnTo>
                    <a:pt x="47361" y="78721"/>
                  </a:lnTo>
                  <a:lnTo>
                    <a:pt x="47609" y="89771"/>
                  </a:lnTo>
                  <a:lnTo>
                    <a:pt x="46181" y="100123"/>
                  </a:lnTo>
                  <a:lnTo>
                    <a:pt x="43274" y="109700"/>
                  </a:lnTo>
                  <a:lnTo>
                    <a:pt x="39189" y="118592"/>
                  </a:lnTo>
                  <a:lnTo>
                    <a:pt x="34231" y="126934"/>
                  </a:lnTo>
                  <a:lnTo>
                    <a:pt x="28951" y="134563"/>
                  </a:lnTo>
                  <a:lnTo>
                    <a:pt x="23624" y="141755"/>
                  </a:lnTo>
                  <a:lnTo>
                    <a:pt x="17787" y="149145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657556" y="2368728"/>
              <a:ext cx="130773" cy="376093"/>
            </a:xfrm>
            <a:custGeom>
              <a:avLst/>
              <a:gdLst/>
              <a:ahLst/>
              <a:cxnLst/>
              <a:rect l="0" t="0" r="0" b="0"/>
              <a:pathLst>
                <a:path w="130773" h="376093">
                  <a:moveTo>
                    <a:pt x="121760" y="273925"/>
                  </a:moveTo>
                  <a:lnTo>
                    <a:pt x="118759" y="262257"/>
                  </a:lnTo>
                  <a:lnTo>
                    <a:pt x="115336" y="251768"/>
                  </a:lnTo>
                  <a:lnTo>
                    <a:pt x="111136" y="241475"/>
                  </a:lnTo>
                  <a:lnTo>
                    <a:pt x="106063" y="231519"/>
                  </a:lnTo>
                  <a:lnTo>
                    <a:pt x="99933" y="222472"/>
                  </a:lnTo>
                  <a:lnTo>
                    <a:pt x="92750" y="214603"/>
                  </a:lnTo>
                  <a:lnTo>
                    <a:pt x="84662" y="208344"/>
                  </a:lnTo>
                  <a:lnTo>
                    <a:pt x="75867" y="204424"/>
                  </a:lnTo>
                  <a:lnTo>
                    <a:pt x="66552" y="203016"/>
                  </a:lnTo>
                  <a:lnTo>
                    <a:pt x="57028" y="203834"/>
                  </a:lnTo>
                  <a:lnTo>
                    <a:pt x="47714" y="206427"/>
                  </a:lnTo>
                  <a:lnTo>
                    <a:pt x="38828" y="210354"/>
                  </a:lnTo>
                  <a:lnTo>
                    <a:pt x="30557" y="215411"/>
                  </a:lnTo>
                  <a:lnTo>
                    <a:pt x="23148" y="221619"/>
                  </a:lnTo>
                  <a:lnTo>
                    <a:pt x="16650" y="228910"/>
                  </a:lnTo>
                  <a:lnTo>
                    <a:pt x="11117" y="237432"/>
                  </a:lnTo>
                  <a:lnTo>
                    <a:pt x="6690" y="247594"/>
                  </a:lnTo>
                  <a:lnTo>
                    <a:pt x="3345" y="259464"/>
                  </a:lnTo>
                  <a:lnTo>
                    <a:pt x="1079" y="272505"/>
                  </a:lnTo>
                  <a:lnTo>
                    <a:pt x="0" y="285789"/>
                  </a:lnTo>
                  <a:lnTo>
                    <a:pt x="55" y="298757"/>
                  </a:lnTo>
                  <a:lnTo>
                    <a:pt x="1227" y="311225"/>
                  </a:lnTo>
                  <a:lnTo>
                    <a:pt x="3608" y="323203"/>
                  </a:lnTo>
                  <a:lnTo>
                    <a:pt x="7139" y="334767"/>
                  </a:lnTo>
                  <a:lnTo>
                    <a:pt x="11799" y="345686"/>
                  </a:lnTo>
                  <a:lnTo>
                    <a:pt x="17675" y="355427"/>
                  </a:lnTo>
                  <a:lnTo>
                    <a:pt x="24697" y="363784"/>
                  </a:lnTo>
                  <a:lnTo>
                    <a:pt x="32514" y="370380"/>
                  </a:lnTo>
                  <a:lnTo>
                    <a:pt x="40598" y="374531"/>
                  </a:lnTo>
                  <a:lnTo>
                    <a:pt x="48621" y="376092"/>
                  </a:lnTo>
                  <a:lnTo>
                    <a:pt x="56294" y="375207"/>
                  </a:lnTo>
                  <a:lnTo>
                    <a:pt x="63294" y="372037"/>
                  </a:lnTo>
                  <a:lnTo>
                    <a:pt x="69523" y="366909"/>
                  </a:lnTo>
                  <a:lnTo>
                    <a:pt x="75213" y="360232"/>
                  </a:lnTo>
                  <a:lnTo>
                    <a:pt x="80810" y="352397"/>
                  </a:lnTo>
                  <a:lnTo>
                    <a:pt x="86577" y="343717"/>
                  </a:lnTo>
                  <a:lnTo>
                    <a:pt x="92436" y="334113"/>
                  </a:lnTo>
                  <a:lnTo>
                    <a:pt x="98070" y="323149"/>
                  </a:lnTo>
                  <a:lnTo>
                    <a:pt x="103307" y="310700"/>
                  </a:lnTo>
                  <a:lnTo>
                    <a:pt x="108128" y="297085"/>
                  </a:lnTo>
                  <a:lnTo>
                    <a:pt x="112592" y="282875"/>
                  </a:lnTo>
                  <a:lnTo>
                    <a:pt x="116774" y="268454"/>
                  </a:lnTo>
                  <a:lnTo>
                    <a:pt x="120582" y="253687"/>
                  </a:lnTo>
                  <a:lnTo>
                    <a:pt x="123767" y="238028"/>
                  </a:lnTo>
                  <a:lnTo>
                    <a:pt x="126244" y="221238"/>
                  </a:lnTo>
                  <a:lnTo>
                    <a:pt x="128078" y="203538"/>
                  </a:lnTo>
                  <a:lnTo>
                    <a:pt x="129391" y="185425"/>
                  </a:lnTo>
                  <a:lnTo>
                    <a:pt x="130308" y="167237"/>
                  </a:lnTo>
                  <a:lnTo>
                    <a:pt x="130772" y="149125"/>
                  </a:lnTo>
                  <a:lnTo>
                    <a:pt x="130559" y="131132"/>
                  </a:lnTo>
                  <a:lnTo>
                    <a:pt x="129606" y="113257"/>
                  </a:lnTo>
                  <a:lnTo>
                    <a:pt x="128153" y="95644"/>
                  </a:lnTo>
                  <a:lnTo>
                    <a:pt x="126640" y="78577"/>
                  </a:lnTo>
                  <a:lnTo>
                    <a:pt x="125318" y="62172"/>
                  </a:lnTo>
                  <a:lnTo>
                    <a:pt x="123940" y="46544"/>
                  </a:lnTo>
                  <a:lnTo>
                    <a:pt x="121877" y="31887"/>
                  </a:lnTo>
                  <a:lnTo>
                    <a:pt x="118807" y="18254"/>
                  </a:lnTo>
                  <a:lnTo>
                    <a:pt x="114344" y="7006"/>
                  </a:lnTo>
                  <a:lnTo>
                    <a:pt x="108855" y="715"/>
                  </a:lnTo>
                  <a:lnTo>
                    <a:pt x="103842" y="0"/>
                  </a:lnTo>
                  <a:lnTo>
                    <a:pt x="99868" y="3815"/>
                  </a:lnTo>
                  <a:lnTo>
                    <a:pt x="96920" y="10907"/>
                  </a:lnTo>
                  <a:lnTo>
                    <a:pt x="94810" y="20597"/>
                  </a:lnTo>
                  <a:lnTo>
                    <a:pt x="93332" y="32778"/>
                  </a:lnTo>
                  <a:lnTo>
                    <a:pt x="92313" y="47208"/>
                  </a:lnTo>
                  <a:lnTo>
                    <a:pt x="91616" y="63482"/>
                  </a:lnTo>
                  <a:lnTo>
                    <a:pt x="91144" y="81166"/>
                  </a:lnTo>
                  <a:lnTo>
                    <a:pt x="90824" y="99880"/>
                  </a:lnTo>
                  <a:lnTo>
                    <a:pt x="90610" y="119159"/>
                  </a:lnTo>
                  <a:lnTo>
                    <a:pt x="90465" y="138476"/>
                  </a:lnTo>
                  <a:lnTo>
                    <a:pt x="90373" y="157537"/>
                  </a:lnTo>
                  <a:lnTo>
                    <a:pt x="90481" y="176098"/>
                  </a:lnTo>
                  <a:lnTo>
                    <a:pt x="91087" y="193875"/>
                  </a:lnTo>
                  <a:lnTo>
                    <a:pt x="92311" y="210799"/>
                  </a:lnTo>
                  <a:lnTo>
                    <a:pt x="94117" y="226961"/>
                  </a:lnTo>
                  <a:lnTo>
                    <a:pt x="96401" y="242517"/>
                  </a:lnTo>
                  <a:lnTo>
                    <a:pt x="99043" y="257603"/>
                  </a:lnTo>
                  <a:lnTo>
                    <a:pt x="101794" y="271934"/>
                  </a:lnTo>
                  <a:lnTo>
                    <a:pt x="104545" y="286316"/>
                  </a:lnTo>
                  <a:lnTo>
                    <a:pt x="107534" y="303135"/>
                  </a:lnTo>
                  <a:lnTo>
                    <a:pt x="111231" y="3265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815384" y="2571825"/>
              <a:ext cx="142917" cy="119512"/>
            </a:xfrm>
            <a:custGeom>
              <a:avLst/>
              <a:gdLst/>
              <a:ahLst/>
              <a:cxnLst/>
              <a:rect l="0" t="0" r="0" b="0"/>
              <a:pathLst>
                <a:path w="142917" h="119512">
                  <a:moveTo>
                    <a:pt x="58688" y="70828"/>
                  </a:moveTo>
                  <a:lnTo>
                    <a:pt x="64422" y="64826"/>
                  </a:lnTo>
                  <a:lnTo>
                    <a:pt x="68706" y="57981"/>
                  </a:lnTo>
                  <a:lnTo>
                    <a:pt x="71903" y="49598"/>
                  </a:lnTo>
                  <a:lnTo>
                    <a:pt x="73918" y="40143"/>
                  </a:lnTo>
                  <a:lnTo>
                    <a:pt x="74319" y="30477"/>
                  </a:lnTo>
                  <a:lnTo>
                    <a:pt x="73003" y="21136"/>
                  </a:lnTo>
                  <a:lnTo>
                    <a:pt x="70008" y="12783"/>
                  </a:lnTo>
                  <a:lnTo>
                    <a:pt x="65334" y="6324"/>
                  </a:lnTo>
                  <a:lnTo>
                    <a:pt x="59161" y="2072"/>
                  </a:lnTo>
                  <a:lnTo>
                    <a:pt x="51933" y="0"/>
                  </a:lnTo>
                  <a:lnTo>
                    <a:pt x="44252" y="33"/>
                  </a:lnTo>
                  <a:lnTo>
                    <a:pt x="36504" y="1908"/>
                  </a:lnTo>
                  <a:lnTo>
                    <a:pt x="29017" y="5416"/>
                  </a:lnTo>
                  <a:lnTo>
                    <a:pt x="22143" y="10502"/>
                  </a:lnTo>
                  <a:lnTo>
                    <a:pt x="16008" y="16996"/>
                  </a:lnTo>
                  <a:lnTo>
                    <a:pt x="10719" y="24794"/>
                  </a:lnTo>
                  <a:lnTo>
                    <a:pt x="6456" y="33930"/>
                  </a:lnTo>
                  <a:lnTo>
                    <a:pt x="3221" y="44299"/>
                  </a:lnTo>
                  <a:lnTo>
                    <a:pt x="1030" y="55685"/>
                  </a:lnTo>
                  <a:lnTo>
                    <a:pt x="0" y="67853"/>
                  </a:lnTo>
                  <a:lnTo>
                    <a:pt x="97" y="80569"/>
                  </a:lnTo>
                  <a:lnTo>
                    <a:pt x="1637" y="92853"/>
                  </a:lnTo>
                  <a:lnTo>
                    <a:pt x="5329" y="103043"/>
                  </a:lnTo>
                  <a:lnTo>
                    <a:pt x="11363" y="110395"/>
                  </a:lnTo>
                  <a:lnTo>
                    <a:pt x="19162" y="114683"/>
                  </a:lnTo>
                  <a:lnTo>
                    <a:pt x="27690" y="115756"/>
                  </a:lnTo>
                  <a:lnTo>
                    <a:pt x="36268" y="113883"/>
                  </a:lnTo>
                  <a:lnTo>
                    <a:pt x="44447" y="109595"/>
                  </a:lnTo>
                  <a:lnTo>
                    <a:pt x="51852" y="103462"/>
                  </a:lnTo>
                  <a:lnTo>
                    <a:pt x="58396" y="96026"/>
                  </a:lnTo>
                  <a:lnTo>
                    <a:pt x="64714" y="89316"/>
                  </a:lnTo>
                  <a:lnTo>
                    <a:pt x="71064" y="86359"/>
                  </a:lnTo>
                  <a:lnTo>
                    <a:pt x="76619" y="87690"/>
                  </a:lnTo>
                  <a:lnTo>
                    <a:pt x="81389" y="92259"/>
                  </a:lnTo>
                  <a:lnTo>
                    <a:pt x="85652" y="98948"/>
                  </a:lnTo>
                  <a:lnTo>
                    <a:pt x="89944" y="106328"/>
                  </a:lnTo>
                  <a:lnTo>
                    <a:pt x="95010" y="112673"/>
                  </a:lnTo>
                  <a:lnTo>
                    <a:pt x="101174" y="117149"/>
                  </a:lnTo>
                  <a:lnTo>
                    <a:pt x="108144" y="119467"/>
                  </a:lnTo>
                  <a:lnTo>
                    <a:pt x="115995" y="119511"/>
                  </a:lnTo>
                  <a:lnTo>
                    <a:pt x="126540" y="115036"/>
                  </a:lnTo>
                  <a:lnTo>
                    <a:pt x="142916" y="1024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937243" y="2590010"/>
              <a:ext cx="52644" cy="94757"/>
            </a:xfrm>
            <a:custGeom>
              <a:avLst/>
              <a:gdLst/>
              <a:ahLst/>
              <a:cxnLst/>
              <a:rect l="0" t="0" r="0" b="0"/>
              <a:pathLst>
                <a:path w="52644" h="94757">
                  <a:moveTo>
                    <a:pt x="0" y="0"/>
                  </a:moveTo>
                  <a:lnTo>
                    <a:pt x="5801" y="5935"/>
                  </a:lnTo>
                  <a:lnTo>
                    <a:pt x="10725" y="12139"/>
                  </a:lnTo>
                  <a:lnTo>
                    <a:pt x="15228" y="19235"/>
                  </a:lnTo>
                  <a:lnTo>
                    <a:pt x="19448" y="27175"/>
                  </a:lnTo>
                  <a:lnTo>
                    <a:pt x="23462" y="35822"/>
                  </a:lnTo>
                  <a:lnTo>
                    <a:pt x="27324" y="45007"/>
                  </a:lnTo>
                  <a:lnTo>
                    <a:pt x="31117" y="54325"/>
                  </a:lnTo>
                  <a:lnTo>
                    <a:pt x="35436" y="64160"/>
                  </a:lnTo>
                  <a:lnTo>
                    <a:pt x="41779" y="76491"/>
                  </a:lnTo>
                  <a:lnTo>
                    <a:pt x="52643" y="947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968829" y="2484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042528" y="2546570"/>
              <a:ext cx="105286" cy="95933"/>
            </a:xfrm>
            <a:custGeom>
              <a:avLst/>
              <a:gdLst/>
              <a:ahLst/>
              <a:cxnLst/>
              <a:rect l="0" t="0" r="0" b="0"/>
              <a:pathLst>
                <a:path w="105286" h="95933">
                  <a:moveTo>
                    <a:pt x="0" y="32911"/>
                  </a:moveTo>
                  <a:lnTo>
                    <a:pt x="2934" y="41713"/>
                  </a:lnTo>
                  <a:lnTo>
                    <a:pt x="5716" y="50059"/>
                  </a:lnTo>
                  <a:lnTo>
                    <a:pt x="8616" y="58758"/>
                  </a:lnTo>
                  <a:lnTo>
                    <a:pt x="11656" y="67879"/>
                  </a:lnTo>
                  <a:lnTo>
                    <a:pt x="14821" y="77374"/>
                  </a:lnTo>
                  <a:lnTo>
                    <a:pt x="18060" y="87092"/>
                  </a:lnTo>
                  <a:lnTo>
                    <a:pt x="20475" y="94337"/>
                  </a:lnTo>
                  <a:lnTo>
                    <a:pt x="21007" y="95932"/>
                  </a:lnTo>
                  <a:lnTo>
                    <a:pt x="20062" y="93078"/>
                  </a:lnTo>
                  <a:lnTo>
                    <a:pt x="18336" y="87209"/>
                  </a:lnTo>
                  <a:lnTo>
                    <a:pt x="16495" y="79095"/>
                  </a:lnTo>
                  <a:lnTo>
                    <a:pt x="14902" y="69282"/>
                  </a:lnTo>
                  <a:lnTo>
                    <a:pt x="13985" y="58538"/>
                  </a:lnTo>
                  <a:lnTo>
                    <a:pt x="14343" y="47833"/>
                  </a:lnTo>
                  <a:lnTo>
                    <a:pt x="16185" y="37698"/>
                  </a:lnTo>
                  <a:lnTo>
                    <a:pt x="19708" y="28429"/>
                  </a:lnTo>
                  <a:lnTo>
                    <a:pt x="25271" y="20271"/>
                  </a:lnTo>
                  <a:lnTo>
                    <a:pt x="32861" y="13237"/>
                  </a:lnTo>
                  <a:lnTo>
                    <a:pt x="42023" y="7496"/>
                  </a:lnTo>
                  <a:lnTo>
                    <a:pt x="52074" y="3453"/>
                  </a:lnTo>
                  <a:lnTo>
                    <a:pt x="62518" y="1171"/>
                  </a:lnTo>
                  <a:lnTo>
                    <a:pt x="72648" y="266"/>
                  </a:lnTo>
                  <a:lnTo>
                    <a:pt x="82452" y="0"/>
                  </a:lnTo>
                  <a:lnTo>
                    <a:pt x="92784" y="348"/>
                  </a:lnTo>
                  <a:lnTo>
                    <a:pt x="105285" y="1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189927" y="2558425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20" y="25842"/>
                  </a:lnTo>
                  <a:lnTo>
                    <a:pt x="11833" y="34790"/>
                  </a:lnTo>
                  <a:lnTo>
                    <a:pt x="15647" y="43636"/>
                  </a:lnTo>
                  <a:lnTo>
                    <a:pt x="20155" y="52166"/>
                  </a:lnTo>
                  <a:lnTo>
                    <a:pt x="24993" y="60036"/>
                  </a:lnTo>
                  <a:lnTo>
                    <a:pt x="29908" y="67473"/>
                  </a:lnTo>
                  <a:lnTo>
                    <a:pt x="35331" y="75126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158342" y="2505782"/>
              <a:ext cx="126342" cy="463255"/>
            </a:xfrm>
            <a:custGeom>
              <a:avLst/>
              <a:gdLst/>
              <a:ahLst/>
              <a:cxnLst/>
              <a:rect l="0" t="0" r="0" b="0"/>
              <a:pathLst>
                <a:path w="126342" h="463255">
                  <a:moveTo>
                    <a:pt x="126341" y="0"/>
                  </a:moveTo>
                  <a:lnTo>
                    <a:pt x="120541" y="11869"/>
                  </a:lnTo>
                  <a:lnTo>
                    <a:pt x="115617" y="24279"/>
                  </a:lnTo>
                  <a:lnTo>
                    <a:pt x="111114" y="38456"/>
                  </a:lnTo>
                  <a:lnTo>
                    <a:pt x="106893" y="53818"/>
                  </a:lnTo>
                  <a:lnTo>
                    <a:pt x="102880" y="69166"/>
                  </a:lnTo>
                  <a:lnTo>
                    <a:pt x="99018" y="83796"/>
                  </a:lnTo>
                  <a:lnTo>
                    <a:pt x="95266" y="97518"/>
                  </a:lnTo>
                  <a:lnTo>
                    <a:pt x="91590" y="110408"/>
                  </a:lnTo>
                  <a:lnTo>
                    <a:pt x="87973" y="122631"/>
                  </a:lnTo>
                  <a:lnTo>
                    <a:pt x="84560" y="134515"/>
                  </a:lnTo>
                  <a:lnTo>
                    <a:pt x="81648" y="146509"/>
                  </a:lnTo>
                  <a:lnTo>
                    <a:pt x="79348" y="158849"/>
                  </a:lnTo>
                  <a:lnTo>
                    <a:pt x="77295" y="171582"/>
                  </a:lnTo>
                  <a:lnTo>
                    <a:pt x="74770" y="184664"/>
                  </a:lnTo>
                  <a:lnTo>
                    <a:pt x="71404" y="198020"/>
                  </a:lnTo>
                  <a:lnTo>
                    <a:pt x="67328" y="211583"/>
                  </a:lnTo>
                  <a:lnTo>
                    <a:pt x="62974" y="225294"/>
                  </a:lnTo>
                  <a:lnTo>
                    <a:pt x="58637" y="239104"/>
                  </a:lnTo>
                  <a:lnTo>
                    <a:pt x="54437" y="252817"/>
                  </a:lnTo>
                  <a:lnTo>
                    <a:pt x="50398" y="266105"/>
                  </a:lnTo>
                  <a:lnTo>
                    <a:pt x="46501" y="278825"/>
                  </a:lnTo>
                  <a:lnTo>
                    <a:pt x="42715" y="291164"/>
                  </a:lnTo>
                  <a:lnTo>
                    <a:pt x="39013" y="303523"/>
                  </a:lnTo>
                  <a:lnTo>
                    <a:pt x="35372" y="316138"/>
                  </a:lnTo>
                  <a:lnTo>
                    <a:pt x="31772" y="329069"/>
                  </a:lnTo>
                  <a:lnTo>
                    <a:pt x="28201" y="342290"/>
                  </a:lnTo>
                  <a:lnTo>
                    <a:pt x="24650" y="355748"/>
                  </a:lnTo>
                  <a:lnTo>
                    <a:pt x="21113" y="369550"/>
                  </a:lnTo>
                  <a:lnTo>
                    <a:pt x="17585" y="383954"/>
                  </a:lnTo>
                  <a:lnTo>
                    <a:pt x="14067" y="399029"/>
                  </a:lnTo>
                  <a:lnTo>
                    <a:pt x="10710" y="413954"/>
                  </a:lnTo>
                  <a:lnTo>
                    <a:pt x="7479" y="428578"/>
                  </a:lnTo>
                  <a:lnTo>
                    <a:pt x="4089" y="444185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161426" y="3112627"/>
            <a:ext cx="1161783" cy="496318"/>
            <a:chOff x="161426" y="3112627"/>
            <a:chExt cx="1161783" cy="496318"/>
          </a:xfrm>
        </p:grpSpPr>
        <p:sp>
          <p:nvSpPr>
            <p:cNvPr id="110" name="Freeform 109"/>
            <p:cNvSpPr/>
            <p:nvPr/>
          </p:nvSpPr>
          <p:spPr>
            <a:xfrm>
              <a:off x="161426" y="3263267"/>
              <a:ext cx="134374" cy="345678"/>
            </a:xfrm>
            <a:custGeom>
              <a:avLst/>
              <a:gdLst/>
              <a:ahLst/>
              <a:cxnLst/>
              <a:rect l="0" t="0" r="0" b="0"/>
              <a:pathLst>
                <a:path w="134374" h="345678">
                  <a:moveTo>
                    <a:pt x="17558" y="63738"/>
                  </a:moveTo>
                  <a:lnTo>
                    <a:pt x="17625" y="78273"/>
                  </a:lnTo>
                  <a:lnTo>
                    <a:pt x="18265" y="90904"/>
                  </a:lnTo>
                  <a:lnTo>
                    <a:pt x="19562" y="102817"/>
                  </a:lnTo>
                  <a:lnTo>
                    <a:pt x="21421" y="114645"/>
                  </a:lnTo>
                  <a:lnTo>
                    <a:pt x="23738" y="127134"/>
                  </a:lnTo>
                  <a:lnTo>
                    <a:pt x="26404" y="140622"/>
                  </a:lnTo>
                  <a:lnTo>
                    <a:pt x="29328" y="154943"/>
                  </a:lnTo>
                  <a:lnTo>
                    <a:pt x="32435" y="169630"/>
                  </a:lnTo>
                  <a:lnTo>
                    <a:pt x="35666" y="184367"/>
                  </a:lnTo>
                  <a:lnTo>
                    <a:pt x="38817" y="199177"/>
                  </a:lnTo>
                  <a:lnTo>
                    <a:pt x="41553" y="214331"/>
                  </a:lnTo>
                  <a:lnTo>
                    <a:pt x="43725" y="229970"/>
                  </a:lnTo>
                  <a:lnTo>
                    <a:pt x="45353" y="246081"/>
                  </a:lnTo>
                  <a:lnTo>
                    <a:pt x="46528" y="262589"/>
                  </a:lnTo>
                  <a:lnTo>
                    <a:pt x="47356" y="279399"/>
                  </a:lnTo>
                  <a:lnTo>
                    <a:pt x="47930" y="296264"/>
                  </a:lnTo>
                  <a:lnTo>
                    <a:pt x="48324" y="312815"/>
                  </a:lnTo>
                  <a:lnTo>
                    <a:pt x="48588" y="328781"/>
                  </a:lnTo>
                  <a:lnTo>
                    <a:pt x="48608" y="340997"/>
                  </a:lnTo>
                  <a:lnTo>
                    <a:pt x="48104" y="345677"/>
                  </a:lnTo>
                  <a:lnTo>
                    <a:pt x="46946" y="344367"/>
                  </a:lnTo>
                  <a:lnTo>
                    <a:pt x="45346" y="339152"/>
                  </a:lnTo>
                  <a:lnTo>
                    <a:pt x="43728" y="331258"/>
                  </a:lnTo>
                  <a:lnTo>
                    <a:pt x="42337" y="321470"/>
                  </a:lnTo>
                  <a:lnTo>
                    <a:pt x="41081" y="310346"/>
                  </a:lnTo>
                  <a:lnTo>
                    <a:pt x="39630" y="298293"/>
                  </a:lnTo>
                  <a:lnTo>
                    <a:pt x="37802" y="285598"/>
                  </a:lnTo>
                  <a:lnTo>
                    <a:pt x="35574" y="272466"/>
                  </a:lnTo>
                  <a:lnTo>
                    <a:pt x="32999" y="259037"/>
                  </a:lnTo>
                  <a:lnTo>
                    <a:pt x="30153" y="245408"/>
                  </a:lnTo>
                  <a:lnTo>
                    <a:pt x="27105" y="231643"/>
                  </a:lnTo>
                  <a:lnTo>
                    <a:pt x="23913" y="217788"/>
                  </a:lnTo>
                  <a:lnTo>
                    <a:pt x="20620" y="203873"/>
                  </a:lnTo>
                  <a:lnTo>
                    <a:pt x="17258" y="189916"/>
                  </a:lnTo>
                  <a:lnTo>
                    <a:pt x="13847" y="175933"/>
                  </a:lnTo>
                  <a:lnTo>
                    <a:pt x="10409" y="161927"/>
                  </a:lnTo>
                  <a:lnTo>
                    <a:pt x="7117" y="147740"/>
                  </a:lnTo>
                  <a:lnTo>
                    <a:pt x="4285" y="133070"/>
                  </a:lnTo>
                  <a:lnTo>
                    <a:pt x="2054" y="117798"/>
                  </a:lnTo>
                  <a:lnTo>
                    <a:pt x="556" y="102287"/>
                  </a:lnTo>
                  <a:lnTo>
                    <a:pt x="0" y="87254"/>
                  </a:lnTo>
                  <a:lnTo>
                    <a:pt x="406" y="73070"/>
                  </a:lnTo>
                  <a:lnTo>
                    <a:pt x="1644" y="59767"/>
                  </a:lnTo>
                  <a:lnTo>
                    <a:pt x="3538" y="47219"/>
                  </a:lnTo>
                  <a:lnTo>
                    <a:pt x="5935" y="35273"/>
                  </a:lnTo>
                  <a:lnTo>
                    <a:pt x="9186" y="24268"/>
                  </a:lnTo>
                  <a:lnTo>
                    <a:pt x="14111" y="15000"/>
                  </a:lnTo>
                  <a:lnTo>
                    <a:pt x="21017" y="7774"/>
                  </a:lnTo>
                  <a:lnTo>
                    <a:pt x="29587" y="2752"/>
                  </a:lnTo>
                  <a:lnTo>
                    <a:pt x="39175" y="197"/>
                  </a:lnTo>
                  <a:lnTo>
                    <a:pt x="49285" y="0"/>
                  </a:lnTo>
                  <a:lnTo>
                    <a:pt x="59478" y="1781"/>
                  </a:lnTo>
                  <a:lnTo>
                    <a:pt x="69307" y="5095"/>
                  </a:lnTo>
                  <a:lnTo>
                    <a:pt x="78577" y="9538"/>
                  </a:lnTo>
                  <a:lnTo>
                    <a:pt x="87291" y="14787"/>
                  </a:lnTo>
                  <a:lnTo>
                    <a:pt x="95537" y="20601"/>
                  </a:lnTo>
                  <a:lnTo>
                    <a:pt x="103417" y="26812"/>
                  </a:lnTo>
                  <a:lnTo>
                    <a:pt x="110865" y="33626"/>
                  </a:lnTo>
                  <a:lnTo>
                    <a:pt x="117648" y="41572"/>
                  </a:lnTo>
                  <a:lnTo>
                    <a:pt x="123686" y="50849"/>
                  </a:lnTo>
                  <a:lnTo>
                    <a:pt x="128724" y="61353"/>
                  </a:lnTo>
                  <a:lnTo>
                    <a:pt x="132278" y="72854"/>
                  </a:lnTo>
                  <a:lnTo>
                    <a:pt x="134211" y="85106"/>
                  </a:lnTo>
                  <a:lnTo>
                    <a:pt x="134373" y="97739"/>
                  </a:lnTo>
                  <a:lnTo>
                    <a:pt x="132436" y="110285"/>
                  </a:lnTo>
                  <a:lnTo>
                    <a:pt x="128424" y="122484"/>
                  </a:lnTo>
                  <a:lnTo>
                    <a:pt x="122477" y="133790"/>
                  </a:lnTo>
                  <a:lnTo>
                    <a:pt x="114673" y="143326"/>
                  </a:lnTo>
                  <a:lnTo>
                    <a:pt x="105250" y="150773"/>
                  </a:lnTo>
                  <a:lnTo>
                    <a:pt x="94758" y="156311"/>
                  </a:lnTo>
                  <a:lnTo>
                    <a:pt x="82734" y="160884"/>
                  </a:lnTo>
                  <a:lnTo>
                    <a:pt x="65890" y="164891"/>
                  </a:lnTo>
                  <a:lnTo>
                    <a:pt x="38615" y="1690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94797" y="3274362"/>
              <a:ext cx="126343" cy="160259"/>
            </a:xfrm>
            <a:custGeom>
              <a:avLst/>
              <a:gdLst/>
              <a:ahLst/>
              <a:cxnLst/>
              <a:rect l="0" t="0" r="0" b="0"/>
              <a:pathLst>
                <a:path w="126343" h="160259">
                  <a:moveTo>
                    <a:pt x="0" y="73700"/>
                  </a:moveTo>
                  <a:lnTo>
                    <a:pt x="5801" y="79635"/>
                  </a:lnTo>
                  <a:lnTo>
                    <a:pt x="10725" y="85839"/>
                  </a:lnTo>
                  <a:lnTo>
                    <a:pt x="15228" y="92935"/>
                  </a:lnTo>
                  <a:lnTo>
                    <a:pt x="19449" y="100875"/>
                  </a:lnTo>
                  <a:lnTo>
                    <a:pt x="23462" y="109522"/>
                  </a:lnTo>
                  <a:lnTo>
                    <a:pt x="27324" y="118720"/>
                  </a:lnTo>
                  <a:lnTo>
                    <a:pt x="31076" y="128493"/>
                  </a:lnTo>
                  <a:lnTo>
                    <a:pt x="34752" y="139031"/>
                  </a:lnTo>
                  <a:lnTo>
                    <a:pt x="38339" y="150278"/>
                  </a:lnTo>
                  <a:lnTo>
                    <a:pt x="40653" y="158681"/>
                  </a:lnTo>
                  <a:lnTo>
                    <a:pt x="40540" y="160258"/>
                  </a:lnTo>
                  <a:lnTo>
                    <a:pt x="38958" y="156940"/>
                  </a:lnTo>
                  <a:lnTo>
                    <a:pt x="36601" y="150736"/>
                  </a:lnTo>
                  <a:lnTo>
                    <a:pt x="33814" y="142841"/>
                  </a:lnTo>
                  <a:lnTo>
                    <a:pt x="31102" y="133777"/>
                  </a:lnTo>
                  <a:lnTo>
                    <a:pt x="29179" y="123631"/>
                  </a:lnTo>
                  <a:lnTo>
                    <a:pt x="28364" y="112511"/>
                  </a:lnTo>
                  <a:lnTo>
                    <a:pt x="28629" y="100754"/>
                  </a:lnTo>
                  <a:lnTo>
                    <a:pt x="29793" y="88852"/>
                  </a:lnTo>
                  <a:lnTo>
                    <a:pt x="31653" y="77105"/>
                  </a:lnTo>
                  <a:lnTo>
                    <a:pt x="34188" y="65775"/>
                  </a:lnTo>
                  <a:lnTo>
                    <a:pt x="37559" y="55165"/>
                  </a:lnTo>
                  <a:lnTo>
                    <a:pt x="41791" y="45368"/>
                  </a:lnTo>
                  <a:lnTo>
                    <a:pt x="46936" y="36467"/>
                  </a:lnTo>
                  <a:lnTo>
                    <a:pt x="53146" y="28626"/>
                  </a:lnTo>
                  <a:lnTo>
                    <a:pt x="60401" y="21836"/>
                  </a:lnTo>
                  <a:lnTo>
                    <a:pt x="68663" y="16087"/>
                  </a:lnTo>
                  <a:lnTo>
                    <a:pt x="79088" y="10899"/>
                  </a:lnTo>
                  <a:lnTo>
                    <a:pt x="95945" y="581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36136" y="3316476"/>
              <a:ext cx="124448" cy="124120"/>
            </a:xfrm>
            <a:custGeom>
              <a:avLst/>
              <a:gdLst/>
              <a:ahLst/>
              <a:cxnLst/>
              <a:rect l="0" t="0" r="0" b="0"/>
              <a:pathLst>
                <a:path w="124448" h="124120">
                  <a:moveTo>
                    <a:pt x="48174" y="0"/>
                  </a:moveTo>
                  <a:lnTo>
                    <a:pt x="42307" y="5868"/>
                  </a:lnTo>
                  <a:lnTo>
                    <a:pt x="36742" y="11432"/>
                  </a:lnTo>
                  <a:lnTo>
                    <a:pt x="30943" y="17232"/>
                  </a:lnTo>
                  <a:lnTo>
                    <a:pt x="24863" y="23312"/>
                  </a:lnTo>
                  <a:lnTo>
                    <a:pt x="18533" y="29643"/>
                  </a:lnTo>
                  <a:lnTo>
                    <a:pt x="12023" y="36170"/>
                  </a:lnTo>
                  <a:lnTo>
                    <a:pt x="6038" y="42846"/>
                  </a:lnTo>
                  <a:lnTo>
                    <a:pt x="1849" y="49629"/>
                  </a:lnTo>
                  <a:lnTo>
                    <a:pt x="0" y="56491"/>
                  </a:lnTo>
                  <a:lnTo>
                    <a:pt x="219" y="63573"/>
                  </a:lnTo>
                  <a:lnTo>
                    <a:pt x="1812" y="71166"/>
                  </a:lnTo>
                  <a:lnTo>
                    <a:pt x="4218" y="79384"/>
                  </a:lnTo>
                  <a:lnTo>
                    <a:pt x="7253" y="88023"/>
                  </a:lnTo>
                  <a:lnTo>
                    <a:pt x="11026" y="96667"/>
                  </a:lnTo>
                  <a:lnTo>
                    <a:pt x="15565" y="105061"/>
                  </a:lnTo>
                  <a:lnTo>
                    <a:pt x="21102" y="112644"/>
                  </a:lnTo>
                  <a:lnTo>
                    <a:pt x="28114" y="118520"/>
                  </a:lnTo>
                  <a:lnTo>
                    <a:pt x="36725" y="122348"/>
                  </a:lnTo>
                  <a:lnTo>
                    <a:pt x="46594" y="124119"/>
                  </a:lnTo>
                  <a:lnTo>
                    <a:pt x="57129" y="123878"/>
                  </a:lnTo>
                  <a:lnTo>
                    <a:pt x="67911" y="121861"/>
                  </a:lnTo>
                  <a:lnTo>
                    <a:pt x="78572" y="118256"/>
                  </a:lnTo>
                  <a:lnTo>
                    <a:pt x="88723" y="113103"/>
                  </a:lnTo>
                  <a:lnTo>
                    <a:pt x="98203" y="106565"/>
                  </a:lnTo>
                  <a:lnTo>
                    <a:pt x="106719" y="98737"/>
                  </a:lnTo>
                  <a:lnTo>
                    <a:pt x="113769" y="89581"/>
                  </a:lnTo>
                  <a:lnTo>
                    <a:pt x="119206" y="79203"/>
                  </a:lnTo>
                  <a:lnTo>
                    <a:pt x="122875" y="67980"/>
                  </a:lnTo>
                  <a:lnTo>
                    <a:pt x="124447" y="56456"/>
                  </a:lnTo>
                  <a:lnTo>
                    <a:pt x="123945" y="44974"/>
                  </a:lnTo>
                  <a:lnTo>
                    <a:pt x="121507" y="33995"/>
                  </a:lnTo>
                  <a:lnTo>
                    <a:pt x="117213" y="24155"/>
                  </a:lnTo>
                  <a:lnTo>
                    <a:pt x="111295" y="15698"/>
                  </a:lnTo>
                  <a:lnTo>
                    <a:pt x="104152" y="8860"/>
                  </a:lnTo>
                  <a:lnTo>
                    <a:pt x="95352" y="3486"/>
                  </a:lnTo>
                  <a:lnTo>
                    <a:pt x="81894" y="223"/>
                  </a:lnTo>
                  <a:lnTo>
                    <a:pt x="5870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6297" y="3112627"/>
              <a:ext cx="120170" cy="330703"/>
            </a:xfrm>
            <a:custGeom>
              <a:avLst/>
              <a:gdLst/>
              <a:ahLst/>
              <a:cxnLst/>
              <a:rect l="0" t="0" r="0" b="0"/>
              <a:pathLst>
                <a:path w="120170" h="330703">
                  <a:moveTo>
                    <a:pt x="78055" y="256492"/>
                  </a:moveTo>
                  <a:lnTo>
                    <a:pt x="77854" y="244891"/>
                  </a:lnTo>
                  <a:lnTo>
                    <a:pt x="75933" y="235042"/>
                  </a:lnTo>
                  <a:lnTo>
                    <a:pt x="72044" y="226050"/>
                  </a:lnTo>
                  <a:lnTo>
                    <a:pt x="66464" y="218127"/>
                  </a:lnTo>
                  <a:lnTo>
                    <a:pt x="59515" y="212045"/>
                  </a:lnTo>
                  <a:lnTo>
                    <a:pt x="51520" y="208091"/>
                  </a:lnTo>
                  <a:lnTo>
                    <a:pt x="42922" y="206408"/>
                  </a:lnTo>
                  <a:lnTo>
                    <a:pt x="34249" y="207244"/>
                  </a:lnTo>
                  <a:lnTo>
                    <a:pt x="25805" y="210478"/>
                  </a:lnTo>
                  <a:lnTo>
                    <a:pt x="18004" y="215886"/>
                  </a:lnTo>
                  <a:lnTo>
                    <a:pt x="11445" y="223320"/>
                  </a:lnTo>
                  <a:lnTo>
                    <a:pt x="6335" y="232495"/>
                  </a:lnTo>
                  <a:lnTo>
                    <a:pt x="2718" y="242889"/>
                  </a:lnTo>
                  <a:lnTo>
                    <a:pt x="649" y="253849"/>
                  </a:lnTo>
                  <a:lnTo>
                    <a:pt x="0" y="264951"/>
                  </a:lnTo>
                  <a:lnTo>
                    <a:pt x="681" y="275843"/>
                  </a:lnTo>
                  <a:lnTo>
                    <a:pt x="2724" y="286158"/>
                  </a:lnTo>
                  <a:lnTo>
                    <a:pt x="6025" y="295756"/>
                  </a:lnTo>
                  <a:lnTo>
                    <a:pt x="10528" y="304524"/>
                  </a:lnTo>
                  <a:lnTo>
                    <a:pt x="16299" y="312275"/>
                  </a:lnTo>
                  <a:lnTo>
                    <a:pt x="23255" y="319001"/>
                  </a:lnTo>
                  <a:lnTo>
                    <a:pt x="31197" y="324520"/>
                  </a:lnTo>
                  <a:lnTo>
                    <a:pt x="39898" y="328405"/>
                  </a:lnTo>
                  <a:lnTo>
                    <a:pt x="49148" y="330560"/>
                  </a:lnTo>
                  <a:lnTo>
                    <a:pt x="58459" y="330702"/>
                  </a:lnTo>
                  <a:lnTo>
                    <a:pt x="67098" y="328220"/>
                  </a:lnTo>
                  <a:lnTo>
                    <a:pt x="74718" y="323033"/>
                  </a:lnTo>
                  <a:lnTo>
                    <a:pt x="81325" y="315653"/>
                  </a:lnTo>
                  <a:lnTo>
                    <a:pt x="87078" y="306880"/>
                  </a:lnTo>
                  <a:lnTo>
                    <a:pt x="92168" y="297315"/>
                  </a:lnTo>
                  <a:lnTo>
                    <a:pt x="96605" y="287151"/>
                  </a:lnTo>
                  <a:lnTo>
                    <a:pt x="100222" y="276278"/>
                  </a:lnTo>
                  <a:lnTo>
                    <a:pt x="102992" y="264666"/>
                  </a:lnTo>
                  <a:lnTo>
                    <a:pt x="105024" y="252243"/>
                  </a:lnTo>
                  <a:lnTo>
                    <a:pt x="106472" y="238831"/>
                  </a:lnTo>
                  <a:lnTo>
                    <a:pt x="107483" y="224427"/>
                  </a:lnTo>
                  <a:lnTo>
                    <a:pt x="108180" y="209006"/>
                  </a:lnTo>
                  <a:lnTo>
                    <a:pt x="108656" y="192443"/>
                  </a:lnTo>
                  <a:lnTo>
                    <a:pt x="108974" y="174786"/>
                  </a:lnTo>
                  <a:lnTo>
                    <a:pt x="109019" y="156369"/>
                  </a:lnTo>
                  <a:lnTo>
                    <a:pt x="108517" y="137708"/>
                  </a:lnTo>
                  <a:lnTo>
                    <a:pt x="107363" y="119125"/>
                  </a:lnTo>
                  <a:lnTo>
                    <a:pt x="105603" y="100902"/>
                  </a:lnTo>
                  <a:lnTo>
                    <a:pt x="103351" y="83359"/>
                  </a:lnTo>
                  <a:lnTo>
                    <a:pt x="100724" y="66602"/>
                  </a:lnTo>
                  <a:lnTo>
                    <a:pt x="97825" y="50722"/>
                  </a:lnTo>
                  <a:lnTo>
                    <a:pt x="94734" y="35889"/>
                  </a:lnTo>
                  <a:lnTo>
                    <a:pt x="91504" y="22120"/>
                  </a:lnTo>
                  <a:lnTo>
                    <a:pt x="87991" y="10260"/>
                  </a:lnTo>
                  <a:lnTo>
                    <a:pt x="83134" y="2492"/>
                  </a:lnTo>
                  <a:lnTo>
                    <a:pt x="77077" y="0"/>
                  </a:lnTo>
                  <a:lnTo>
                    <a:pt x="72136" y="2117"/>
                  </a:lnTo>
                  <a:lnTo>
                    <a:pt x="69080" y="7779"/>
                  </a:lnTo>
                  <a:lnTo>
                    <a:pt x="67615" y="16192"/>
                  </a:lnTo>
                  <a:lnTo>
                    <a:pt x="67072" y="26909"/>
                  </a:lnTo>
                  <a:lnTo>
                    <a:pt x="66964" y="39495"/>
                  </a:lnTo>
                  <a:lnTo>
                    <a:pt x="67193" y="53190"/>
                  </a:lnTo>
                  <a:lnTo>
                    <a:pt x="67946" y="67000"/>
                  </a:lnTo>
                  <a:lnTo>
                    <a:pt x="69298" y="80368"/>
                  </a:lnTo>
                  <a:lnTo>
                    <a:pt x="71035" y="93293"/>
                  </a:lnTo>
                  <a:lnTo>
                    <a:pt x="72748" y="106121"/>
                  </a:lnTo>
                  <a:lnTo>
                    <a:pt x="74203" y="119083"/>
                  </a:lnTo>
                  <a:lnTo>
                    <a:pt x="75502" y="132095"/>
                  </a:lnTo>
                  <a:lnTo>
                    <a:pt x="76982" y="144846"/>
                  </a:lnTo>
                  <a:lnTo>
                    <a:pt x="78829" y="157179"/>
                  </a:lnTo>
                  <a:lnTo>
                    <a:pt x="81070" y="169413"/>
                  </a:lnTo>
                  <a:lnTo>
                    <a:pt x="83654" y="182227"/>
                  </a:lnTo>
                  <a:lnTo>
                    <a:pt x="86510" y="195952"/>
                  </a:lnTo>
                  <a:lnTo>
                    <a:pt x="89735" y="210272"/>
                  </a:lnTo>
                  <a:lnTo>
                    <a:pt x="93577" y="224431"/>
                  </a:lnTo>
                  <a:lnTo>
                    <a:pt x="98116" y="237975"/>
                  </a:lnTo>
                  <a:lnTo>
                    <a:pt x="102980" y="250165"/>
                  </a:lnTo>
                  <a:lnTo>
                    <a:pt x="107918" y="260915"/>
                  </a:lnTo>
                  <a:lnTo>
                    <a:pt x="113362" y="270045"/>
                  </a:lnTo>
                  <a:lnTo>
                    <a:pt x="120169" y="27754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71293" y="3284891"/>
              <a:ext cx="92044" cy="104992"/>
            </a:xfrm>
            <a:custGeom>
              <a:avLst/>
              <a:gdLst/>
              <a:ahLst/>
              <a:cxnLst/>
              <a:rect l="0" t="0" r="0" b="0"/>
              <a:pathLst>
                <a:path w="92044" h="104992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5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65" y="61013"/>
                  </a:lnTo>
                  <a:lnTo>
                    <a:pt x="2422" y="71780"/>
                  </a:lnTo>
                  <a:lnTo>
                    <a:pt x="5731" y="81467"/>
                  </a:lnTo>
                  <a:lnTo>
                    <a:pt x="10700" y="89818"/>
                  </a:lnTo>
                  <a:lnTo>
                    <a:pt x="17139" y="96591"/>
                  </a:lnTo>
                  <a:lnTo>
                    <a:pt x="24748" y="101398"/>
                  </a:lnTo>
                  <a:lnTo>
                    <a:pt x="33226" y="104216"/>
                  </a:lnTo>
                  <a:lnTo>
                    <a:pt x="42000" y="104991"/>
                  </a:lnTo>
                  <a:lnTo>
                    <a:pt x="50270" y="103475"/>
                  </a:lnTo>
                  <a:lnTo>
                    <a:pt x="57639" y="99753"/>
                  </a:lnTo>
                  <a:lnTo>
                    <a:pt x="64075" y="94172"/>
                  </a:lnTo>
                  <a:lnTo>
                    <a:pt x="69714" y="87147"/>
                  </a:lnTo>
                  <a:lnTo>
                    <a:pt x="74727" y="79051"/>
                  </a:lnTo>
                  <a:lnTo>
                    <a:pt x="79113" y="70025"/>
                  </a:lnTo>
                  <a:lnTo>
                    <a:pt x="82694" y="59990"/>
                  </a:lnTo>
                  <a:lnTo>
                    <a:pt x="85442" y="49000"/>
                  </a:lnTo>
                  <a:lnTo>
                    <a:pt x="87463" y="37814"/>
                  </a:lnTo>
                  <a:lnTo>
                    <a:pt x="89122" y="26721"/>
                  </a:lnTo>
                  <a:lnTo>
                    <a:pt x="90565" y="14746"/>
                  </a:lnTo>
                  <a:lnTo>
                    <a:pt x="9204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01216" y="3274362"/>
              <a:ext cx="120049" cy="118394"/>
            </a:xfrm>
            <a:custGeom>
              <a:avLst/>
              <a:gdLst/>
              <a:ahLst/>
              <a:cxnLst/>
              <a:rect l="0" t="0" r="0" b="0"/>
              <a:pathLst>
                <a:path w="120049" h="118394">
                  <a:moveTo>
                    <a:pt x="88462" y="0"/>
                  </a:moveTo>
                  <a:lnTo>
                    <a:pt x="76794" y="67"/>
                  </a:lnTo>
                  <a:lnTo>
                    <a:pt x="66306" y="708"/>
                  </a:lnTo>
                  <a:lnTo>
                    <a:pt x="56008" y="2009"/>
                  </a:lnTo>
                  <a:lnTo>
                    <a:pt x="45880" y="4041"/>
                  </a:lnTo>
                  <a:lnTo>
                    <a:pt x="36184" y="7005"/>
                  </a:lnTo>
                  <a:lnTo>
                    <a:pt x="27057" y="10935"/>
                  </a:lnTo>
                  <a:lnTo>
                    <a:pt x="18800" y="16030"/>
                  </a:lnTo>
                  <a:lnTo>
                    <a:pt x="11935" y="22730"/>
                  </a:lnTo>
                  <a:lnTo>
                    <a:pt x="6622" y="31123"/>
                  </a:lnTo>
                  <a:lnTo>
                    <a:pt x="2869" y="40844"/>
                  </a:lnTo>
                  <a:lnTo>
                    <a:pt x="710" y="51277"/>
                  </a:lnTo>
                  <a:lnTo>
                    <a:pt x="0" y="61991"/>
                  </a:lnTo>
                  <a:lnTo>
                    <a:pt x="641" y="72606"/>
                  </a:lnTo>
                  <a:lnTo>
                    <a:pt x="2657" y="82726"/>
                  </a:lnTo>
                  <a:lnTo>
                    <a:pt x="5945" y="92185"/>
                  </a:lnTo>
                  <a:lnTo>
                    <a:pt x="10608" y="100688"/>
                  </a:lnTo>
                  <a:lnTo>
                    <a:pt x="17019" y="107728"/>
                  </a:lnTo>
                  <a:lnTo>
                    <a:pt x="25219" y="113159"/>
                  </a:lnTo>
                  <a:lnTo>
                    <a:pt x="34810" y="116824"/>
                  </a:lnTo>
                  <a:lnTo>
                    <a:pt x="45157" y="118393"/>
                  </a:lnTo>
                  <a:lnTo>
                    <a:pt x="55812" y="117889"/>
                  </a:lnTo>
                  <a:lnTo>
                    <a:pt x="66388" y="115449"/>
                  </a:lnTo>
                  <a:lnTo>
                    <a:pt x="76483" y="111154"/>
                  </a:lnTo>
                  <a:lnTo>
                    <a:pt x="85925" y="105245"/>
                  </a:lnTo>
                  <a:lnTo>
                    <a:pt x="94444" y="98505"/>
                  </a:lnTo>
                  <a:lnTo>
                    <a:pt x="102404" y="91509"/>
                  </a:lnTo>
                  <a:lnTo>
                    <a:pt x="110502" y="83646"/>
                  </a:lnTo>
                  <a:lnTo>
                    <a:pt x="120048" y="73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055527" y="3116435"/>
              <a:ext cx="18380" cy="284270"/>
            </a:xfrm>
            <a:custGeom>
              <a:avLst/>
              <a:gdLst/>
              <a:ahLst/>
              <a:cxnLst/>
              <a:rect l="0" t="0" r="0" b="0"/>
              <a:pathLst>
                <a:path w="18380" h="284270">
                  <a:moveTo>
                    <a:pt x="7851" y="0"/>
                  </a:moveTo>
                  <a:lnTo>
                    <a:pt x="7784" y="11668"/>
                  </a:lnTo>
                  <a:lnTo>
                    <a:pt x="7144" y="22157"/>
                  </a:lnTo>
                  <a:lnTo>
                    <a:pt x="5852" y="32472"/>
                  </a:lnTo>
                  <a:lnTo>
                    <a:pt x="4165" y="43292"/>
                  </a:lnTo>
                  <a:lnTo>
                    <a:pt x="2497" y="55581"/>
                  </a:lnTo>
                  <a:lnTo>
                    <a:pt x="1088" y="69725"/>
                  </a:lnTo>
                  <a:lnTo>
                    <a:pt x="163" y="85457"/>
                  </a:lnTo>
                  <a:lnTo>
                    <a:pt x="0" y="102157"/>
                  </a:lnTo>
                  <a:lnTo>
                    <a:pt x="670" y="119347"/>
                  </a:lnTo>
                  <a:lnTo>
                    <a:pt x="1917" y="136598"/>
                  </a:lnTo>
                  <a:lnTo>
                    <a:pt x="3285" y="153473"/>
                  </a:lnTo>
                  <a:lnTo>
                    <a:pt x="4496" y="169779"/>
                  </a:lnTo>
                  <a:lnTo>
                    <a:pt x="5459" y="185523"/>
                  </a:lnTo>
                  <a:lnTo>
                    <a:pt x="6180" y="200796"/>
                  </a:lnTo>
                  <a:lnTo>
                    <a:pt x="6703" y="215691"/>
                  </a:lnTo>
                  <a:lnTo>
                    <a:pt x="7271" y="229895"/>
                  </a:lnTo>
                  <a:lnTo>
                    <a:pt x="8466" y="244177"/>
                  </a:lnTo>
                  <a:lnTo>
                    <a:pt x="11512" y="260914"/>
                  </a:lnTo>
                  <a:lnTo>
                    <a:pt x="18379" y="2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47564" y="3200663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6788" y="67"/>
                  </a:lnTo>
                  <a:lnTo>
                    <a:pt x="146300" y="707"/>
                  </a:lnTo>
                  <a:lnTo>
                    <a:pt x="135993" y="1999"/>
                  </a:lnTo>
                  <a:lnTo>
                    <a:pt x="125519" y="3686"/>
                  </a:lnTo>
                  <a:lnTo>
                    <a:pt x="114527" y="5354"/>
                  </a:lnTo>
                  <a:lnTo>
                    <a:pt x="102884" y="6772"/>
                  </a:lnTo>
                  <a:lnTo>
                    <a:pt x="90630" y="8042"/>
                  </a:lnTo>
                  <a:lnTo>
                    <a:pt x="77876" y="9502"/>
                  </a:lnTo>
                  <a:lnTo>
                    <a:pt x="64754" y="11334"/>
                  </a:lnTo>
                  <a:lnTo>
                    <a:pt x="51782" y="13604"/>
                  </a:lnTo>
                  <a:lnTo>
                    <a:pt x="38478" y="16656"/>
                  </a:lnTo>
                  <a:lnTo>
                    <a:pt x="22555" y="218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129492" y="3211191"/>
              <a:ext cx="112871" cy="200043"/>
            </a:xfrm>
            <a:custGeom>
              <a:avLst/>
              <a:gdLst/>
              <a:ahLst/>
              <a:cxnLst/>
              <a:rect l="0" t="0" r="0" b="0"/>
              <a:pathLst>
                <a:path w="112871" h="200043">
                  <a:moveTo>
                    <a:pt x="112870" y="0"/>
                  </a:moveTo>
                  <a:lnTo>
                    <a:pt x="101202" y="2934"/>
                  </a:lnTo>
                  <a:lnTo>
                    <a:pt x="90713" y="5716"/>
                  </a:lnTo>
                  <a:lnTo>
                    <a:pt x="80412" y="8620"/>
                  </a:lnTo>
                  <a:lnTo>
                    <a:pt x="70110" y="11833"/>
                  </a:lnTo>
                  <a:lnTo>
                    <a:pt x="59767" y="15647"/>
                  </a:lnTo>
                  <a:lnTo>
                    <a:pt x="49382" y="20164"/>
                  </a:lnTo>
                  <a:lnTo>
                    <a:pt x="39126" y="25327"/>
                  </a:lnTo>
                  <a:lnTo>
                    <a:pt x="29317" y="31015"/>
                  </a:lnTo>
                  <a:lnTo>
                    <a:pt x="20104" y="37105"/>
                  </a:lnTo>
                  <a:lnTo>
                    <a:pt x="11952" y="43651"/>
                  </a:lnTo>
                  <a:lnTo>
                    <a:pt x="5688" y="50876"/>
                  </a:lnTo>
                  <a:lnTo>
                    <a:pt x="1605" y="58834"/>
                  </a:lnTo>
                  <a:lnTo>
                    <a:pt x="0" y="66957"/>
                  </a:lnTo>
                  <a:lnTo>
                    <a:pt x="1417" y="74191"/>
                  </a:lnTo>
                  <a:lnTo>
                    <a:pt x="5855" y="80015"/>
                  </a:lnTo>
                  <a:lnTo>
                    <a:pt x="12885" y="84414"/>
                  </a:lnTo>
                  <a:lnTo>
                    <a:pt x="21945" y="87606"/>
                  </a:lnTo>
                  <a:lnTo>
                    <a:pt x="32509" y="89873"/>
                  </a:lnTo>
                  <a:lnTo>
                    <a:pt x="43987" y="91788"/>
                  </a:lnTo>
                  <a:lnTo>
                    <a:pt x="55747" y="94162"/>
                  </a:lnTo>
                  <a:lnTo>
                    <a:pt x="67419" y="97407"/>
                  </a:lnTo>
                  <a:lnTo>
                    <a:pt x="78541" y="101728"/>
                  </a:lnTo>
                  <a:lnTo>
                    <a:pt x="88485" y="107304"/>
                  </a:lnTo>
                  <a:lnTo>
                    <a:pt x="97011" y="114095"/>
                  </a:lnTo>
                  <a:lnTo>
                    <a:pt x="103736" y="121908"/>
                  </a:lnTo>
                  <a:lnTo>
                    <a:pt x="107981" y="130514"/>
                  </a:lnTo>
                  <a:lnTo>
                    <a:pt x="109607" y="139697"/>
                  </a:lnTo>
                  <a:lnTo>
                    <a:pt x="108769" y="148962"/>
                  </a:lnTo>
                  <a:lnTo>
                    <a:pt x="105631" y="157568"/>
                  </a:lnTo>
                  <a:lnTo>
                    <a:pt x="100524" y="165165"/>
                  </a:lnTo>
                  <a:lnTo>
                    <a:pt x="93862" y="171757"/>
                  </a:lnTo>
                  <a:lnTo>
                    <a:pt x="86037" y="177500"/>
                  </a:lnTo>
                  <a:lnTo>
                    <a:pt x="77383" y="182584"/>
                  </a:lnTo>
                  <a:lnTo>
                    <a:pt x="68410" y="187031"/>
                  </a:lnTo>
                  <a:lnTo>
                    <a:pt x="58839" y="191128"/>
                  </a:lnTo>
                  <a:lnTo>
                    <a:pt x="46715" y="195241"/>
                  </a:lnTo>
                  <a:lnTo>
                    <a:pt x="28642" y="2000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305533" y="3369119"/>
              <a:ext cx="17676" cy="115814"/>
            </a:xfrm>
            <a:custGeom>
              <a:avLst/>
              <a:gdLst/>
              <a:ahLst/>
              <a:cxnLst/>
              <a:rect l="0" t="0" r="0" b="0"/>
              <a:pathLst>
                <a:path w="17676" h="115814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1" y="25851"/>
                  </a:lnTo>
                  <a:lnTo>
                    <a:pt x="11479" y="35145"/>
                  </a:lnTo>
                  <a:lnTo>
                    <a:pt x="13995" y="45288"/>
                  </a:lnTo>
                  <a:lnTo>
                    <a:pt x="16002" y="56319"/>
                  </a:lnTo>
                  <a:lnTo>
                    <a:pt x="17316" y="67714"/>
                  </a:lnTo>
                  <a:lnTo>
                    <a:pt x="17675" y="79705"/>
                  </a:lnTo>
                  <a:lnTo>
                    <a:pt x="15992" y="94466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1537436" y="3021678"/>
            <a:ext cx="1347373" cy="379916"/>
            <a:chOff x="1537436" y="3021678"/>
            <a:chExt cx="1347373" cy="379916"/>
          </a:xfrm>
        </p:grpSpPr>
        <p:sp>
          <p:nvSpPr>
            <p:cNvPr id="121" name="Freeform 120"/>
            <p:cNvSpPr/>
            <p:nvPr/>
          </p:nvSpPr>
          <p:spPr>
            <a:xfrm>
              <a:off x="1537436" y="3197264"/>
              <a:ext cx="154790" cy="204330"/>
            </a:xfrm>
            <a:custGeom>
              <a:avLst/>
              <a:gdLst/>
              <a:ahLst/>
              <a:cxnLst/>
              <a:rect l="0" t="0" r="0" b="0"/>
              <a:pathLst>
                <a:path w="154790" h="204330">
                  <a:moveTo>
                    <a:pt x="126066" y="13927"/>
                  </a:moveTo>
                  <a:lnTo>
                    <a:pt x="117265" y="10994"/>
                  </a:lnTo>
                  <a:lnTo>
                    <a:pt x="108918" y="8211"/>
                  </a:lnTo>
                  <a:lnTo>
                    <a:pt x="100220" y="5321"/>
                  </a:lnTo>
                  <a:lnTo>
                    <a:pt x="91099" y="2626"/>
                  </a:lnTo>
                  <a:lnTo>
                    <a:pt x="81604" y="758"/>
                  </a:lnTo>
                  <a:lnTo>
                    <a:pt x="71812" y="0"/>
                  </a:lnTo>
                  <a:lnTo>
                    <a:pt x="61798" y="313"/>
                  </a:lnTo>
                  <a:lnTo>
                    <a:pt x="51624" y="1515"/>
                  </a:lnTo>
                  <a:lnTo>
                    <a:pt x="41346" y="3408"/>
                  </a:lnTo>
                  <a:lnTo>
                    <a:pt x="31328" y="6135"/>
                  </a:lnTo>
                  <a:lnTo>
                    <a:pt x="22207" y="10168"/>
                  </a:lnTo>
                  <a:lnTo>
                    <a:pt x="14269" y="15658"/>
                  </a:lnTo>
                  <a:lnTo>
                    <a:pt x="7787" y="22463"/>
                  </a:lnTo>
                  <a:lnTo>
                    <a:pt x="3182" y="30326"/>
                  </a:lnTo>
                  <a:lnTo>
                    <a:pt x="508" y="38972"/>
                  </a:lnTo>
                  <a:lnTo>
                    <a:pt x="0" y="47692"/>
                  </a:lnTo>
                  <a:lnTo>
                    <a:pt x="2229" y="55394"/>
                  </a:lnTo>
                  <a:lnTo>
                    <a:pt x="7247" y="61563"/>
                  </a:lnTo>
                  <a:lnTo>
                    <a:pt x="14683" y="66210"/>
                  </a:lnTo>
                  <a:lnTo>
                    <a:pt x="24024" y="69576"/>
                  </a:lnTo>
                  <a:lnTo>
                    <a:pt x="34779" y="71963"/>
                  </a:lnTo>
                  <a:lnTo>
                    <a:pt x="46387" y="73959"/>
                  </a:lnTo>
                  <a:lnTo>
                    <a:pt x="58236" y="76389"/>
                  </a:lnTo>
                  <a:lnTo>
                    <a:pt x="69976" y="79663"/>
                  </a:lnTo>
                  <a:lnTo>
                    <a:pt x="81483" y="83663"/>
                  </a:lnTo>
                  <a:lnTo>
                    <a:pt x="92750" y="87960"/>
                  </a:lnTo>
                  <a:lnTo>
                    <a:pt x="103809" y="92264"/>
                  </a:lnTo>
                  <a:lnTo>
                    <a:pt x="114543" y="96779"/>
                  </a:lnTo>
                  <a:lnTo>
                    <a:pt x="124685" y="102095"/>
                  </a:lnTo>
                  <a:lnTo>
                    <a:pt x="134127" y="108489"/>
                  </a:lnTo>
                  <a:lnTo>
                    <a:pt x="142434" y="116088"/>
                  </a:lnTo>
                  <a:lnTo>
                    <a:pt x="148804" y="125025"/>
                  </a:lnTo>
                  <a:lnTo>
                    <a:pt x="152964" y="135218"/>
                  </a:lnTo>
                  <a:lnTo>
                    <a:pt x="154789" y="146132"/>
                  </a:lnTo>
                  <a:lnTo>
                    <a:pt x="154052" y="156909"/>
                  </a:lnTo>
                  <a:lnTo>
                    <a:pt x="150889" y="167073"/>
                  </a:lnTo>
                  <a:lnTo>
                    <a:pt x="145699" y="176350"/>
                  </a:lnTo>
                  <a:lnTo>
                    <a:pt x="138945" y="184509"/>
                  </a:lnTo>
                  <a:lnTo>
                    <a:pt x="131039" y="191540"/>
                  </a:lnTo>
                  <a:lnTo>
                    <a:pt x="122311" y="197279"/>
                  </a:lnTo>
                  <a:lnTo>
                    <a:pt x="113009" y="201319"/>
                  </a:lnTo>
                  <a:lnTo>
                    <a:pt x="103311" y="203595"/>
                  </a:lnTo>
                  <a:lnTo>
                    <a:pt x="93343" y="204329"/>
                  </a:lnTo>
                  <a:lnTo>
                    <a:pt x="83190" y="203843"/>
                  </a:lnTo>
                  <a:lnTo>
                    <a:pt x="72928" y="202450"/>
                  </a:lnTo>
                  <a:lnTo>
                    <a:pt x="63051" y="200559"/>
                  </a:lnTo>
                  <a:lnTo>
                    <a:pt x="53508" y="198488"/>
                  </a:lnTo>
                  <a:lnTo>
                    <a:pt x="43462" y="196061"/>
                  </a:lnTo>
                  <a:lnTo>
                    <a:pt x="31310" y="192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729387" y="3242777"/>
              <a:ext cx="113274" cy="136870"/>
            </a:xfrm>
            <a:custGeom>
              <a:avLst/>
              <a:gdLst/>
              <a:ahLst/>
              <a:cxnLst/>
              <a:rect l="0" t="0" r="0" b="0"/>
              <a:pathLst>
                <a:path w="113274" h="136870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3"/>
                  </a:lnTo>
                  <a:lnTo>
                    <a:pt x="0" y="49816"/>
                  </a:lnTo>
                  <a:lnTo>
                    <a:pt x="655" y="61022"/>
                  </a:lnTo>
                  <a:lnTo>
                    <a:pt x="2066" y="72134"/>
                  </a:lnTo>
                  <a:lnTo>
                    <a:pt x="4079" y="83119"/>
                  </a:lnTo>
                  <a:lnTo>
                    <a:pt x="6550" y="93975"/>
                  </a:lnTo>
                  <a:lnTo>
                    <a:pt x="9683" y="104399"/>
                  </a:lnTo>
                  <a:lnTo>
                    <a:pt x="13996" y="113800"/>
                  </a:lnTo>
                  <a:lnTo>
                    <a:pt x="19678" y="121930"/>
                  </a:lnTo>
                  <a:lnTo>
                    <a:pt x="26612" y="128542"/>
                  </a:lnTo>
                  <a:lnTo>
                    <a:pt x="34563" y="133234"/>
                  </a:lnTo>
                  <a:lnTo>
                    <a:pt x="43278" y="135976"/>
                  </a:lnTo>
                  <a:lnTo>
                    <a:pt x="52383" y="136869"/>
                  </a:lnTo>
                  <a:lnTo>
                    <a:pt x="61407" y="135964"/>
                  </a:lnTo>
                  <a:lnTo>
                    <a:pt x="70101" y="133461"/>
                  </a:lnTo>
                  <a:lnTo>
                    <a:pt x="78411" y="129342"/>
                  </a:lnTo>
                  <a:lnTo>
                    <a:pt x="86378" y="123305"/>
                  </a:lnTo>
                  <a:lnTo>
                    <a:pt x="94060" y="115356"/>
                  </a:lnTo>
                  <a:lnTo>
                    <a:pt x="101032" y="105765"/>
                  </a:lnTo>
                  <a:lnTo>
                    <a:pt x="106432" y="94886"/>
                  </a:lnTo>
                  <a:lnTo>
                    <a:pt x="109917" y="83059"/>
                  </a:lnTo>
                  <a:lnTo>
                    <a:pt x="111782" y="70779"/>
                  </a:lnTo>
                  <a:lnTo>
                    <a:pt x="112870" y="57278"/>
                  </a:lnTo>
                  <a:lnTo>
                    <a:pt x="113273" y="39139"/>
                  </a:lnTo>
                  <a:lnTo>
                    <a:pt x="11310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874072" y="3095378"/>
              <a:ext cx="148368" cy="284270"/>
            </a:xfrm>
            <a:custGeom>
              <a:avLst/>
              <a:gdLst/>
              <a:ahLst/>
              <a:cxnLst/>
              <a:rect l="0" t="0" r="0" b="0"/>
              <a:pathLst>
                <a:path w="148368" h="284270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2004" y="39075"/>
                  </a:lnTo>
                  <a:lnTo>
                    <a:pt x="3863" y="50730"/>
                  </a:lnTo>
                  <a:lnTo>
                    <a:pt x="6180" y="62570"/>
                  </a:lnTo>
                  <a:lnTo>
                    <a:pt x="8842" y="74810"/>
                  </a:lnTo>
                  <a:lnTo>
                    <a:pt x="11593" y="87478"/>
                  </a:lnTo>
                  <a:lnTo>
                    <a:pt x="14052" y="100517"/>
                  </a:lnTo>
                  <a:lnTo>
                    <a:pt x="16038" y="113847"/>
                  </a:lnTo>
                  <a:lnTo>
                    <a:pt x="17710" y="127391"/>
                  </a:lnTo>
                  <a:lnTo>
                    <a:pt x="19446" y="141089"/>
                  </a:lnTo>
                  <a:lnTo>
                    <a:pt x="21464" y="154896"/>
                  </a:lnTo>
                  <a:lnTo>
                    <a:pt x="23651" y="168777"/>
                  </a:lnTo>
                  <a:lnTo>
                    <a:pt x="25667" y="182709"/>
                  </a:lnTo>
                  <a:lnTo>
                    <a:pt x="27324" y="196671"/>
                  </a:lnTo>
                  <a:lnTo>
                    <a:pt x="28759" y="210489"/>
                  </a:lnTo>
                  <a:lnTo>
                    <a:pt x="30329" y="223846"/>
                  </a:lnTo>
                  <a:lnTo>
                    <a:pt x="32219" y="236536"/>
                  </a:lnTo>
                  <a:lnTo>
                    <a:pt x="33831" y="245963"/>
                  </a:lnTo>
                  <a:lnTo>
                    <a:pt x="34705" y="248791"/>
                  </a:lnTo>
                  <a:lnTo>
                    <a:pt x="35625" y="245913"/>
                  </a:lnTo>
                  <a:lnTo>
                    <a:pt x="36831" y="239108"/>
                  </a:lnTo>
                  <a:lnTo>
                    <a:pt x="38075" y="229753"/>
                  </a:lnTo>
                  <a:lnTo>
                    <a:pt x="39165" y="218768"/>
                  </a:lnTo>
                  <a:lnTo>
                    <a:pt x="40364" y="207066"/>
                  </a:lnTo>
                  <a:lnTo>
                    <a:pt x="42296" y="195630"/>
                  </a:lnTo>
                  <a:lnTo>
                    <a:pt x="45264" y="184964"/>
                  </a:lnTo>
                  <a:lnTo>
                    <a:pt x="49409" y="175319"/>
                  </a:lnTo>
                  <a:lnTo>
                    <a:pt x="54873" y="166899"/>
                  </a:lnTo>
                  <a:lnTo>
                    <a:pt x="61591" y="159690"/>
                  </a:lnTo>
                  <a:lnTo>
                    <a:pt x="69356" y="153999"/>
                  </a:lnTo>
                  <a:lnTo>
                    <a:pt x="77932" y="150522"/>
                  </a:lnTo>
                  <a:lnTo>
                    <a:pt x="87098" y="149441"/>
                  </a:lnTo>
                  <a:lnTo>
                    <a:pt x="96522" y="150493"/>
                  </a:lnTo>
                  <a:lnTo>
                    <a:pt x="105768" y="153250"/>
                  </a:lnTo>
                  <a:lnTo>
                    <a:pt x="114609" y="157290"/>
                  </a:lnTo>
                  <a:lnTo>
                    <a:pt x="122849" y="162424"/>
                  </a:lnTo>
                  <a:lnTo>
                    <a:pt x="130238" y="168685"/>
                  </a:lnTo>
                  <a:lnTo>
                    <a:pt x="136718" y="176007"/>
                  </a:lnTo>
                  <a:lnTo>
                    <a:pt x="142069" y="184379"/>
                  </a:lnTo>
                  <a:lnTo>
                    <a:pt x="145841" y="193909"/>
                  </a:lnTo>
                  <a:lnTo>
                    <a:pt x="147930" y="204538"/>
                  </a:lnTo>
                  <a:lnTo>
                    <a:pt x="148367" y="215760"/>
                  </a:lnTo>
                  <a:lnTo>
                    <a:pt x="147148" y="226752"/>
                  </a:lnTo>
                  <a:lnTo>
                    <a:pt x="144435" y="237063"/>
                  </a:lnTo>
                  <a:lnTo>
                    <a:pt x="140345" y="246441"/>
                  </a:lnTo>
                  <a:lnTo>
                    <a:pt x="134859" y="254669"/>
                  </a:lnTo>
                  <a:lnTo>
                    <a:pt x="128097" y="261751"/>
                  </a:lnTo>
                  <a:lnTo>
                    <a:pt x="120169" y="267711"/>
                  </a:lnTo>
                  <a:lnTo>
                    <a:pt x="110005" y="273071"/>
                  </a:lnTo>
                  <a:lnTo>
                    <a:pt x="93362" y="278303"/>
                  </a:lnTo>
                  <a:lnTo>
                    <a:pt x="63171" y="2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037107" y="3190134"/>
              <a:ext cx="97499" cy="157929"/>
            </a:xfrm>
            <a:custGeom>
              <a:avLst/>
              <a:gdLst/>
              <a:ahLst/>
              <a:cxnLst/>
              <a:rect l="0" t="0" r="0" b="0"/>
              <a:pathLst>
                <a:path w="97499" h="157929">
                  <a:moveTo>
                    <a:pt x="79120" y="0"/>
                  </a:moveTo>
                  <a:lnTo>
                    <a:pt x="70319" y="3001"/>
                  </a:lnTo>
                  <a:lnTo>
                    <a:pt x="61973" y="6424"/>
                  </a:lnTo>
                  <a:lnTo>
                    <a:pt x="53274" y="10620"/>
                  </a:lnTo>
                  <a:lnTo>
                    <a:pt x="44153" y="15520"/>
                  </a:lnTo>
                  <a:lnTo>
                    <a:pt x="34658" y="21001"/>
                  </a:lnTo>
                  <a:lnTo>
                    <a:pt x="24884" y="26941"/>
                  </a:lnTo>
                  <a:lnTo>
                    <a:pt x="15561" y="33548"/>
                  </a:lnTo>
                  <a:lnTo>
                    <a:pt x="7981" y="41343"/>
                  </a:lnTo>
                  <a:lnTo>
                    <a:pt x="2717" y="50491"/>
                  </a:lnTo>
                  <a:lnTo>
                    <a:pt x="0" y="60056"/>
                  </a:lnTo>
                  <a:lnTo>
                    <a:pt x="65" y="68265"/>
                  </a:lnTo>
                  <a:lnTo>
                    <a:pt x="2742" y="74221"/>
                  </a:lnTo>
                  <a:lnTo>
                    <a:pt x="7588" y="77876"/>
                  </a:lnTo>
                  <a:lnTo>
                    <a:pt x="14104" y="79572"/>
                  </a:lnTo>
                  <a:lnTo>
                    <a:pt x="21846" y="79755"/>
                  </a:lnTo>
                  <a:lnTo>
                    <a:pt x="30462" y="79153"/>
                  </a:lnTo>
                  <a:lnTo>
                    <a:pt x="39689" y="78700"/>
                  </a:lnTo>
                  <a:lnTo>
                    <a:pt x="49332" y="78900"/>
                  </a:lnTo>
                  <a:lnTo>
                    <a:pt x="59093" y="80026"/>
                  </a:lnTo>
                  <a:lnTo>
                    <a:pt x="68574" y="82305"/>
                  </a:lnTo>
                  <a:lnTo>
                    <a:pt x="77568" y="85733"/>
                  </a:lnTo>
                  <a:lnTo>
                    <a:pt x="85573" y="90306"/>
                  </a:lnTo>
                  <a:lnTo>
                    <a:pt x="91740" y="96115"/>
                  </a:lnTo>
                  <a:lnTo>
                    <a:pt x="95764" y="103085"/>
                  </a:lnTo>
                  <a:lnTo>
                    <a:pt x="97498" y="110694"/>
                  </a:lnTo>
                  <a:lnTo>
                    <a:pt x="96701" y="118106"/>
                  </a:lnTo>
                  <a:lnTo>
                    <a:pt x="93497" y="124864"/>
                  </a:lnTo>
                  <a:lnTo>
                    <a:pt x="88280" y="130872"/>
                  </a:lnTo>
                  <a:lnTo>
                    <a:pt x="81507" y="136217"/>
                  </a:lnTo>
                  <a:lnTo>
                    <a:pt x="73598" y="141028"/>
                  </a:lnTo>
                  <a:lnTo>
                    <a:pt x="65146" y="145291"/>
                  </a:lnTo>
                  <a:lnTo>
                    <a:pt x="55988" y="149245"/>
                  </a:lnTo>
                  <a:lnTo>
                    <a:pt x="44211" y="153240"/>
                  </a:lnTo>
                  <a:lnTo>
                    <a:pt x="26478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179399" y="3232248"/>
              <a:ext cx="21057" cy="105286"/>
            </a:xfrm>
            <a:custGeom>
              <a:avLst/>
              <a:gdLst/>
              <a:ahLst/>
              <a:cxnLst/>
              <a:rect l="0" t="0" r="0" b="0"/>
              <a:pathLst>
                <a:path w="21057" h="105286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53"/>
                  </a:lnTo>
                  <a:lnTo>
                    <a:pt x="3901" y="46371"/>
                  </a:lnTo>
                  <a:lnTo>
                    <a:pt x="6653" y="59489"/>
                  </a:lnTo>
                  <a:lnTo>
                    <a:pt x="11619" y="77202"/>
                  </a:lnTo>
                  <a:lnTo>
                    <a:pt x="21056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168870" y="31480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241338" y="3169077"/>
              <a:ext cx="97750" cy="168457"/>
            </a:xfrm>
            <a:custGeom>
              <a:avLst/>
              <a:gdLst/>
              <a:ahLst/>
              <a:cxnLst/>
              <a:rect l="0" t="0" r="0" b="0"/>
              <a:pathLst>
                <a:path w="97750" h="168457">
                  <a:moveTo>
                    <a:pt x="74931" y="0"/>
                  </a:moveTo>
                  <a:lnTo>
                    <a:pt x="66197" y="3001"/>
                  </a:lnTo>
                  <a:lnTo>
                    <a:pt x="58490" y="6423"/>
                  </a:lnTo>
                  <a:lnTo>
                    <a:pt x="51088" y="10620"/>
                  </a:lnTo>
                  <a:lnTo>
                    <a:pt x="43827" y="15520"/>
                  </a:lnTo>
                  <a:lnTo>
                    <a:pt x="36648" y="21001"/>
                  </a:lnTo>
                  <a:lnTo>
                    <a:pt x="29523" y="26931"/>
                  </a:lnTo>
                  <a:lnTo>
                    <a:pt x="22432" y="33193"/>
                  </a:lnTo>
                  <a:lnTo>
                    <a:pt x="15366" y="39692"/>
                  </a:lnTo>
                  <a:lnTo>
                    <a:pt x="8348" y="46371"/>
                  </a:lnTo>
                  <a:lnTo>
                    <a:pt x="2567" y="53683"/>
                  </a:lnTo>
                  <a:lnTo>
                    <a:pt x="0" y="61373"/>
                  </a:lnTo>
                  <a:lnTo>
                    <a:pt x="1139" y="67887"/>
                  </a:lnTo>
                  <a:lnTo>
                    <a:pt x="5628" y="72825"/>
                  </a:lnTo>
                  <a:lnTo>
                    <a:pt x="12817" y="76387"/>
                  </a:lnTo>
                  <a:lnTo>
                    <a:pt x="21881" y="79057"/>
                  </a:lnTo>
                  <a:lnTo>
                    <a:pt x="31953" y="81431"/>
                  </a:lnTo>
                  <a:lnTo>
                    <a:pt x="42462" y="83868"/>
                  </a:lnTo>
                  <a:lnTo>
                    <a:pt x="52960" y="86667"/>
                  </a:lnTo>
                  <a:lnTo>
                    <a:pt x="63011" y="90153"/>
                  </a:lnTo>
                  <a:lnTo>
                    <a:pt x="72429" y="94435"/>
                  </a:lnTo>
                  <a:lnTo>
                    <a:pt x="80906" y="99769"/>
                  </a:lnTo>
                  <a:lnTo>
                    <a:pt x="87930" y="106631"/>
                  </a:lnTo>
                  <a:lnTo>
                    <a:pt x="93347" y="115123"/>
                  </a:lnTo>
                  <a:lnTo>
                    <a:pt x="96832" y="124571"/>
                  </a:lnTo>
                  <a:lnTo>
                    <a:pt x="97749" y="133756"/>
                  </a:lnTo>
                  <a:lnTo>
                    <a:pt x="95989" y="141996"/>
                  </a:lnTo>
                  <a:lnTo>
                    <a:pt x="91722" y="148981"/>
                  </a:lnTo>
                  <a:lnTo>
                    <a:pt x="85129" y="154523"/>
                  </a:lnTo>
                  <a:lnTo>
                    <a:pt x="76564" y="158689"/>
                  </a:lnTo>
                  <a:lnTo>
                    <a:pt x="66865" y="161713"/>
                  </a:lnTo>
                  <a:lnTo>
                    <a:pt x="56212" y="164177"/>
                  </a:lnTo>
                  <a:lnTo>
                    <a:pt x="42558" y="166301"/>
                  </a:lnTo>
                  <a:lnTo>
                    <a:pt x="22288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347854" y="3021678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0" y="0"/>
                  </a:moveTo>
                  <a:lnTo>
                    <a:pt x="67" y="14737"/>
                  </a:lnTo>
                  <a:lnTo>
                    <a:pt x="708" y="29288"/>
                  </a:lnTo>
                  <a:lnTo>
                    <a:pt x="2000" y="45087"/>
                  </a:lnTo>
                  <a:lnTo>
                    <a:pt x="3687" y="62321"/>
                  </a:lnTo>
                  <a:lnTo>
                    <a:pt x="5355" y="81111"/>
                  </a:lnTo>
                  <a:lnTo>
                    <a:pt x="6768" y="101341"/>
                  </a:lnTo>
                  <a:lnTo>
                    <a:pt x="7866" y="122435"/>
                  </a:lnTo>
                  <a:lnTo>
                    <a:pt x="8677" y="143498"/>
                  </a:lnTo>
                  <a:lnTo>
                    <a:pt x="9261" y="164018"/>
                  </a:lnTo>
                  <a:lnTo>
                    <a:pt x="9839" y="183537"/>
                  </a:lnTo>
                  <a:lnTo>
                    <a:pt x="10767" y="201499"/>
                  </a:lnTo>
                  <a:lnTo>
                    <a:pt x="12216" y="217763"/>
                  </a:lnTo>
                  <a:lnTo>
                    <a:pt x="14345" y="232516"/>
                  </a:lnTo>
                  <a:lnTo>
                    <a:pt x="17377" y="246061"/>
                  </a:lnTo>
                  <a:lnTo>
                    <a:pt x="21341" y="258701"/>
                  </a:lnTo>
                  <a:lnTo>
                    <a:pt x="25952" y="270685"/>
                  </a:lnTo>
                  <a:lnTo>
                    <a:pt x="30731" y="282209"/>
                  </a:lnTo>
                  <a:lnTo>
                    <a:pt x="35380" y="293399"/>
                  </a:lnTo>
                  <a:lnTo>
                    <a:pt x="39650" y="303903"/>
                  </a:lnTo>
                  <a:lnTo>
                    <a:pt x="43666" y="313935"/>
                  </a:lnTo>
                  <a:lnTo>
                    <a:pt x="47777" y="324379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242570" y="3158549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8"/>
                  </a:moveTo>
                  <a:lnTo>
                    <a:pt x="219824" y="10529"/>
                  </a:lnTo>
                  <a:lnTo>
                    <a:pt x="208055" y="10529"/>
                  </a:lnTo>
                  <a:lnTo>
                    <a:pt x="195160" y="10524"/>
                  </a:lnTo>
                  <a:lnTo>
                    <a:pt x="181140" y="10351"/>
                  </a:lnTo>
                  <a:lnTo>
                    <a:pt x="166163" y="9703"/>
                  </a:lnTo>
                  <a:lnTo>
                    <a:pt x="150445" y="8454"/>
                  </a:lnTo>
                  <a:lnTo>
                    <a:pt x="134342" y="6801"/>
                  </a:lnTo>
                  <a:lnTo>
                    <a:pt x="118318" y="5153"/>
                  </a:lnTo>
                  <a:lnTo>
                    <a:pt x="102621" y="3750"/>
                  </a:lnTo>
                  <a:lnTo>
                    <a:pt x="87303" y="2658"/>
                  </a:lnTo>
                  <a:lnTo>
                    <a:pt x="72325" y="1849"/>
                  </a:lnTo>
                  <a:lnTo>
                    <a:pt x="57636" y="1271"/>
                  </a:lnTo>
                  <a:lnTo>
                    <a:pt x="43772" y="866"/>
                  </a:lnTo>
                  <a:lnTo>
                    <a:pt x="30498" y="542"/>
                  </a:lnTo>
                  <a:lnTo>
                    <a:pt x="16647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414942" y="3183053"/>
              <a:ext cx="101369" cy="137036"/>
            </a:xfrm>
            <a:custGeom>
              <a:avLst/>
              <a:gdLst/>
              <a:ahLst/>
              <a:cxnLst/>
              <a:rect l="0" t="0" r="0" b="0"/>
              <a:pathLst>
                <a:path w="101369" h="137036">
                  <a:moveTo>
                    <a:pt x="6612" y="91309"/>
                  </a:moveTo>
                  <a:lnTo>
                    <a:pt x="18213" y="91175"/>
                  </a:lnTo>
                  <a:lnTo>
                    <a:pt x="28062" y="89895"/>
                  </a:lnTo>
                  <a:lnTo>
                    <a:pt x="37067" y="87302"/>
                  </a:lnTo>
                  <a:lnTo>
                    <a:pt x="45509" y="83582"/>
                  </a:lnTo>
                  <a:lnTo>
                    <a:pt x="53536" y="78949"/>
                  </a:lnTo>
                  <a:lnTo>
                    <a:pt x="61245" y="73612"/>
                  </a:lnTo>
                  <a:lnTo>
                    <a:pt x="68231" y="67591"/>
                  </a:lnTo>
                  <a:lnTo>
                    <a:pt x="73637" y="60729"/>
                  </a:lnTo>
                  <a:lnTo>
                    <a:pt x="77117" y="53005"/>
                  </a:lnTo>
                  <a:lnTo>
                    <a:pt x="78639" y="44532"/>
                  </a:lnTo>
                  <a:lnTo>
                    <a:pt x="78222" y="35467"/>
                  </a:lnTo>
                  <a:lnTo>
                    <a:pt x="76085" y="25978"/>
                  </a:lnTo>
                  <a:lnTo>
                    <a:pt x="72396" y="16845"/>
                  </a:lnTo>
                  <a:lnTo>
                    <a:pt x="67188" y="9390"/>
                  </a:lnTo>
                  <a:lnTo>
                    <a:pt x="60616" y="4201"/>
                  </a:lnTo>
                  <a:lnTo>
                    <a:pt x="52935" y="1194"/>
                  </a:lnTo>
                  <a:lnTo>
                    <a:pt x="44410" y="0"/>
                  </a:lnTo>
                  <a:lnTo>
                    <a:pt x="35283" y="209"/>
                  </a:lnTo>
                  <a:lnTo>
                    <a:pt x="26224" y="1938"/>
                  </a:lnTo>
                  <a:lnTo>
                    <a:pt x="18287" y="5817"/>
                  </a:lnTo>
                  <a:lnTo>
                    <a:pt x="11956" y="12014"/>
                  </a:lnTo>
                  <a:lnTo>
                    <a:pt x="7199" y="20276"/>
                  </a:lnTo>
                  <a:lnTo>
                    <a:pt x="3758" y="30186"/>
                  </a:lnTo>
                  <a:lnTo>
                    <a:pt x="1339" y="41331"/>
                  </a:lnTo>
                  <a:lnTo>
                    <a:pt x="0" y="53202"/>
                  </a:lnTo>
                  <a:lnTo>
                    <a:pt x="141" y="65230"/>
                  </a:lnTo>
                  <a:lnTo>
                    <a:pt x="1861" y="77085"/>
                  </a:lnTo>
                  <a:lnTo>
                    <a:pt x="4980" y="88500"/>
                  </a:lnTo>
                  <a:lnTo>
                    <a:pt x="9214" y="99173"/>
                  </a:lnTo>
                  <a:lnTo>
                    <a:pt x="14294" y="109010"/>
                  </a:lnTo>
                  <a:lnTo>
                    <a:pt x="20315" y="117770"/>
                  </a:lnTo>
                  <a:lnTo>
                    <a:pt x="27712" y="124984"/>
                  </a:lnTo>
                  <a:lnTo>
                    <a:pt x="36606" y="130536"/>
                  </a:lnTo>
                  <a:lnTo>
                    <a:pt x="46608" y="134432"/>
                  </a:lnTo>
                  <a:lnTo>
                    <a:pt x="58184" y="136898"/>
                  </a:lnTo>
                  <a:lnTo>
                    <a:pt x="74589" y="137035"/>
                  </a:lnTo>
                  <a:lnTo>
                    <a:pt x="101368" y="1334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537367" y="3196243"/>
              <a:ext cx="94758" cy="125027"/>
            </a:xfrm>
            <a:custGeom>
              <a:avLst/>
              <a:gdLst/>
              <a:ahLst/>
              <a:cxnLst/>
              <a:rect l="0" t="0" r="0" b="0"/>
              <a:pathLst>
                <a:path w="94758" h="125027">
                  <a:moveTo>
                    <a:pt x="0" y="57062"/>
                  </a:moveTo>
                  <a:lnTo>
                    <a:pt x="2934" y="65864"/>
                  </a:lnTo>
                  <a:lnTo>
                    <a:pt x="5717" y="74210"/>
                  </a:lnTo>
                  <a:lnTo>
                    <a:pt x="8616" y="82909"/>
                  </a:lnTo>
                  <a:lnTo>
                    <a:pt x="11656" y="92030"/>
                  </a:lnTo>
                  <a:lnTo>
                    <a:pt x="14821" y="101525"/>
                  </a:lnTo>
                  <a:lnTo>
                    <a:pt x="18047" y="111289"/>
                  </a:lnTo>
                  <a:lnTo>
                    <a:pt x="19956" y="120216"/>
                  </a:lnTo>
                  <a:lnTo>
                    <a:pt x="18724" y="125026"/>
                  </a:lnTo>
                  <a:lnTo>
                    <a:pt x="15308" y="124091"/>
                  </a:lnTo>
                  <a:lnTo>
                    <a:pt x="11584" y="119349"/>
                  </a:lnTo>
                  <a:lnTo>
                    <a:pt x="8396" y="112001"/>
                  </a:lnTo>
                  <a:lnTo>
                    <a:pt x="5927" y="102723"/>
                  </a:lnTo>
                  <a:lnTo>
                    <a:pt x="4113" y="92018"/>
                  </a:lnTo>
                  <a:lnTo>
                    <a:pt x="2822" y="80284"/>
                  </a:lnTo>
                  <a:lnTo>
                    <a:pt x="1930" y="67829"/>
                  </a:lnTo>
                  <a:lnTo>
                    <a:pt x="1655" y="55036"/>
                  </a:lnTo>
                  <a:lnTo>
                    <a:pt x="2528" y="42371"/>
                  </a:lnTo>
                  <a:lnTo>
                    <a:pt x="4752" y="30093"/>
                  </a:lnTo>
                  <a:lnTo>
                    <a:pt x="8381" y="18899"/>
                  </a:lnTo>
                  <a:lnTo>
                    <a:pt x="13492" y="9971"/>
                  </a:lnTo>
                  <a:lnTo>
                    <a:pt x="19966" y="3758"/>
                  </a:lnTo>
                  <a:lnTo>
                    <a:pt x="27396" y="385"/>
                  </a:lnTo>
                  <a:lnTo>
                    <a:pt x="35214" y="0"/>
                  </a:lnTo>
                  <a:lnTo>
                    <a:pt x="43054" y="2370"/>
                  </a:lnTo>
                  <a:lnTo>
                    <a:pt x="50603" y="7009"/>
                  </a:lnTo>
                  <a:lnTo>
                    <a:pt x="57520" y="13386"/>
                  </a:lnTo>
                  <a:lnTo>
                    <a:pt x="63687" y="21034"/>
                  </a:lnTo>
                  <a:lnTo>
                    <a:pt x="69167" y="29588"/>
                  </a:lnTo>
                  <a:lnTo>
                    <a:pt x="74090" y="38772"/>
                  </a:lnTo>
                  <a:lnTo>
                    <a:pt x="78587" y="48391"/>
                  </a:lnTo>
                  <a:lnTo>
                    <a:pt x="82622" y="58430"/>
                  </a:lnTo>
                  <a:lnTo>
                    <a:pt x="86392" y="70329"/>
                  </a:lnTo>
                  <a:lnTo>
                    <a:pt x="90229" y="88487"/>
                  </a:lnTo>
                  <a:lnTo>
                    <a:pt x="94757" y="12023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673853" y="3158549"/>
              <a:ext cx="74085" cy="136871"/>
            </a:xfrm>
            <a:custGeom>
              <a:avLst/>
              <a:gdLst/>
              <a:ahLst/>
              <a:cxnLst/>
              <a:rect l="0" t="0" r="0" b="0"/>
              <a:pathLst>
                <a:path w="74085" h="136871">
                  <a:moveTo>
                    <a:pt x="63556" y="0"/>
                  </a:moveTo>
                  <a:lnTo>
                    <a:pt x="54755" y="3001"/>
                  </a:lnTo>
                  <a:lnTo>
                    <a:pt x="46408" y="6423"/>
                  </a:lnTo>
                  <a:lnTo>
                    <a:pt x="37718" y="10624"/>
                  </a:lnTo>
                  <a:lnTo>
                    <a:pt x="28943" y="15696"/>
                  </a:lnTo>
                  <a:lnTo>
                    <a:pt x="20745" y="21826"/>
                  </a:lnTo>
                  <a:lnTo>
                    <a:pt x="13468" y="29015"/>
                  </a:lnTo>
                  <a:lnTo>
                    <a:pt x="7451" y="37275"/>
                  </a:lnTo>
                  <a:lnTo>
                    <a:pt x="3167" y="46718"/>
                  </a:lnTo>
                  <a:lnTo>
                    <a:pt x="703" y="57287"/>
                  </a:lnTo>
                  <a:lnTo>
                    <a:pt x="0" y="68636"/>
                  </a:lnTo>
                  <a:lnTo>
                    <a:pt x="1033" y="80246"/>
                  </a:lnTo>
                  <a:lnTo>
                    <a:pt x="3621" y="91779"/>
                  </a:lnTo>
                  <a:lnTo>
                    <a:pt x="7797" y="102623"/>
                  </a:lnTo>
                  <a:lnTo>
                    <a:pt x="13873" y="111840"/>
                  </a:lnTo>
                  <a:lnTo>
                    <a:pt x="21834" y="119069"/>
                  </a:lnTo>
                  <a:lnTo>
                    <a:pt x="30992" y="124460"/>
                  </a:lnTo>
                  <a:lnTo>
                    <a:pt x="41158" y="128917"/>
                  </a:lnTo>
                  <a:lnTo>
                    <a:pt x="54342" y="132830"/>
                  </a:lnTo>
                  <a:lnTo>
                    <a:pt x="74084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755593" y="3173485"/>
              <a:ext cx="129216" cy="144257"/>
            </a:xfrm>
            <a:custGeom>
              <a:avLst/>
              <a:gdLst/>
              <a:ahLst/>
              <a:cxnLst/>
              <a:rect l="0" t="0" r="0" b="0"/>
              <a:pathLst>
                <a:path w="129216" h="144257">
                  <a:moveTo>
                    <a:pt x="34458" y="48235"/>
                  </a:moveTo>
                  <a:lnTo>
                    <a:pt x="43193" y="45234"/>
                  </a:lnTo>
                  <a:lnTo>
                    <a:pt x="50899" y="41811"/>
                  </a:lnTo>
                  <a:lnTo>
                    <a:pt x="58287" y="37611"/>
                  </a:lnTo>
                  <a:lnTo>
                    <a:pt x="65030" y="32538"/>
                  </a:lnTo>
                  <a:lnTo>
                    <a:pt x="70264" y="26409"/>
                  </a:lnTo>
                  <a:lnTo>
                    <a:pt x="73597" y="19235"/>
                  </a:lnTo>
                  <a:lnTo>
                    <a:pt x="74011" y="11551"/>
                  </a:lnTo>
                  <a:lnTo>
                    <a:pt x="70809" y="4973"/>
                  </a:lnTo>
                  <a:lnTo>
                    <a:pt x="65294" y="1083"/>
                  </a:lnTo>
                  <a:lnTo>
                    <a:pt x="58282" y="0"/>
                  </a:lnTo>
                  <a:lnTo>
                    <a:pt x="50216" y="1231"/>
                  </a:lnTo>
                  <a:lnTo>
                    <a:pt x="41563" y="4207"/>
                  </a:lnTo>
                  <a:lnTo>
                    <a:pt x="32851" y="8440"/>
                  </a:lnTo>
                  <a:lnTo>
                    <a:pt x="24380" y="13568"/>
                  </a:lnTo>
                  <a:lnTo>
                    <a:pt x="16560" y="19644"/>
                  </a:lnTo>
                  <a:lnTo>
                    <a:pt x="9988" y="27090"/>
                  </a:lnTo>
                  <a:lnTo>
                    <a:pt x="4875" y="36030"/>
                  </a:lnTo>
                  <a:lnTo>
                    <a:pt x="1425" y="46308"/>
                  </a:lnTo>
                  <a:lnTo>
                    <a:pt x="0" y="57657"/>
                  </a:lnTo>
                  <a:lnTo>
                    <a:pt x="602" y="69803"/>
                  </a:lnTo>
                  <a:lnTo>
                    <a:pt x="3106" y="82195"/>
                  </a:lnTo>
                  <a:lnTo>
                    <a:pt x="7445" y="94048"/>
                  </a:lnTo>
                  <a:lnTo>
                    <a:pt x="13397" y="104972"/>
                  </a:lnTo>
                  <a:lnTo>
                    <a:pt x="20644" y="114779"/>
                  </a:lnTo>
                  <a:lnTo>
                    <a:pt x="28871" y="123300"/>
                  </a:lnTo>
                  <a:lnTo>
                    <a:pt x="37808" y="130580"/>
                  </a:lnTo>
                  <a:lnTo>
                    <a:pt x="47247" y="136487"/>
                  </a:lnTo>
                  <a:lnTo>
                    <a:pt x="57036" y="140640"/>
                  </a:lnTo>
                  <a:lnTo>
                    <a:pt x="67060" y="142997"/>
                  </a:lnTo>
                  <a:lnTo>
                    <a:pt x="77172" y="143952"/>
                  </a:lnTo>
                  <a:lnTo>
                    <a:pt x="88386" y="144256"/>
                  </a:lnTo>
                  <a:lnTo>
                    <a:pt x="103922" y="143939"/>
                  </a:lnTo>
                  <a:lnTo>
                    <a:pt x="129215" y="1429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5" name="Freeform 134"/>
          <p:cNvSpPr/>
          <p:nvPr/>
        </p:nvSpPr>
        <p:spPr>
          <a:xfrm>
            <a:off x="171891" y="3727088"/>
            <a:ext cx="112379" cy="284270"/>
          </a:xfrm>
          <a:custGeom>
            <a:avLst/>
            <a:gdLst/>
            <a:ahLst/>
            <a:cxnLst/>
            <a:rect l="0" t="0" r="0" b="0"/>
            <a:pathLst>
              <a:path w="112379" h="284270">
                <a:moveTo>
                  <a:pt x="7093" y="0"/>
                </a:moveTo>
                <a:lnTo>
                  <a:pt x="7093" y="11735"/>
                </a:lnTo>
                <a:lnTo>
                  <a:pt x="7093" y="22864"/>
                </a:lnTo>
                <a:lnTo>
                  <a:pt x="7093" y="34462"/>
                </a:lnTo>
                <a:lnTo>
                  <a:pt x="7093" y="46623"/>
                </a:lnTo>
                <a:lnTo>
                  <a:pt x="7093" y="59283"/>
                </a:lnTo>
                <a:lnTo>
                  <a:pt x="7098" y="72344"/>
                </a:lnTo>
                <a:lnTo>
                  <a:pt x="7270" y="85868"/>
                </a:lnTo>
                <a:lnTo>
                  <a:pt x="7919" y="100082"/>
                </a:lnTo>
                <a:lnTo>
                  <a:pt x="9167" y="115046"/>
                </a:lnTo>
                <a:lnTo>
                  <a:pt x="10820" y="130518"/>
                </a:lnTo>
                <a:lnTo>
                  <a:pt x="12468" y="146056"/>
                </a:lnTo>
                <a:lnTo>
                  <a:pt x="13871" y="161397"/>
                </a:lnTo>
                <a:lnTo>
                  <a:pt x="14964" y="176461"/>
                </a:lnTo>
                <a:lnTo>
                  <a:pt x="15772" y="191263"/>
                </a:lnTo>
                <a:lnTo>
                  <a:pt x="16345" y="205849"/>
                </a:lnTo>
                <a:lnTo>
                  <a:pt x="16577" y="220271"/>
                </a:lnTo>
                <a:lnTo>
                  <a:pt x="16209" y="234575"/>
                </a:lnTo>
                <a:lnTo>
                  <a:pt x="15122" y="248709"/>
                </a:lnTo>
                <a:lnTo>
                  <a:pt x="12554" y="259644"/>
                </a:lnTo>
                <a:lnTo>
                  <a:pt x="8553" y="263361"/>
                </a:lnTo>
                <a:lnTo>
                  <a:pt x="4967" y="260780"/>
                </a:lnTo>
                <a:lnTo>
                  <a:pt x="2310" y="253960"/>
                </a:lnTo>
                <a:lnTo>
                  <a:pt x="622" y="244639"/>
                </a:lnTo>
                <a:lnTo>
                  <a:pt x="0" y="234136"/>
                </a:lnTo>
                <a:lnTo>
                  <a:pt x="403" y="223206"/>
                </a:lnTo>
                <a:lnTo>
                  <a:pt x="1996" y="212364"/>
                </a:lnTo>
                <a:lnTo>
                  <a:pt x="5201" y="202052"/>
                </a:lnTo>
                <a:lnTo>
                  <a:pt x="10103" y="192447"/>
                </a:lnTo>
                <a:lnTo>
                  <a:pt x="16498" y="184008"/>
                </a:lnTo>
                <a:lnTo>
                  <a:pt x="24080" y="177538"/>
                </a:lnTo>
                <a:lnTo>
                  <a:pt x="32548" y="173301"/>
                </a:lnTo>
                <a:lnTo>
                  <a:pt x="41656" y="171251"/>
                </a:lnTo>
                <a:lnTo>
                  <a:pt x="51215" y="171305"/>
                </a:lnTo>
                <a:lnTo>
                  <a:pt x="61076" y="173195"/>
                </a:lnTo>
                <a:lnTo>
                  <a:pt x="70814" y="176715"/>
                </a:lnTo>
                <a:lnTo>
                  <a:pt x="79747" y="181810"/>
                </a:lnTo>
                <a:lnTo>
                  <a:pt x="87564" y="188310"/>
                </a:lnTo>
                <a:lnTo>
                  <a:pt x="94134" y="196113"/>
                </a:lnTo>
                <a:lnTo>
                  <a:pt x="99331" y="205252"/>
                </a:lnTo>
                <a:lnTo>
                  <a:pt x="103234" y="215614"/>
                </a:lnTo>
                <a:lnTo>
                  <a:pt x="106066" y="226757"/>
                </a:lnTo>
                <a:lnTo>
                  <a:pt x="108373" y="239298"/>
                </a:lnTo>
                <a:lnTo>
                  <a:pt x="110361" y="256572"/>
                </a:lnTo>
                <a:lnTo>
                  <a:pt x="112378" y="284269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5" name="Group 154"/>
          <p:cNvGrpSpPr/>
          <p:nvPr/>
        </p:nvGrpSpPr>
        <p:grpSpPr>
          <a:xfrm>
            <a:off x="305326" y="3642860"/>
            <a:ext cx="1930115" cy="579068"/>
            <a:chOff x="305326" y="3642860"/>
            <a:chExt cx="1930115" cy="579068"/>
          </a:xfrm>
        </p:grpSpPr>
        <p:sp>
          <p:nvSpPr>
            <p:cNvPr id="136" name="Freeform 135"/>
            <p:cNvSpPr/>
            <p:nvPr/>
          </p:nvSpPr>
          <p:spPr>
            <a:xfrm>
              <a:off x="305326" y="3874487"/>
              <a:ext cx="105286" cy="137703"/>
            </a:xfrm>
            <a:custGeom>
              <a:avLst/>
              <a:gdLst/>
              <a:ahLst/>
              <a:cxnLst/>
              <a:rect l="0" t="0" r="0" b="0"/>
              <a:pathLst>
                <a:path w="105286" h="137703">
                  <a:moveTo>
                    <a:pt x="0" y="21057"/>
                  </a:moveTo>
                  <a:lnTo>
                    <a:pt x="5733" y="27125"/>
                  </a:lnTo>
                  <a:lnTo>
                    <a:pt x="10018" y="34610"/>
                  </a:lnTo>
                  <a:lnTo>
                    <a:pt x="13224" y="44295"/>
                  </a:lnTo>
                  <a:lnTo>
                    <a:pt x="15585" y="55782"/>
                  </a:lnTo>
                  <a:lnTo>
                    <a:pt x="17282" y="68413"/>
                  </a:lnTo>
                  <a:lnTo>
                    <a:pt x="18486" y="81678"/>
                  </a:lnTo>
                  <a:lnTo>
                    <a:pt x="19660" y="94953"/>
                  </a:lnTo>
                  <a:lnTo>
                    <a:pt x="21525" y="107464"/>
                  </a:lnTo>
                  <a:lnTo>
                    <a:pt x="24418" y="118847"/>
                  </a:lnTo>
                  <a:lnTo>
                    <a:pt x="28356" y="128459"/>
                  </a:lnTo>
                  <a:lnTo>
                    <a:pt x="34036" y="134943"/>
                  </a:lnTo>
                  <a:lnTo>
                    <a:pt x="41495" y="137702"/>
                  </a:lnTo>
                  <a:lnTo>
                    <a:pt x="49074" y="137384"/>
                  </a:lnTo>
                  <a:lnTo>
                    <a:pt x="56367" y="134870"/>
                  </a:lnTo>
                  <a:lnTo>
                    <a:pt x="63458" y="130860"/>
                  </a:lnTo>
                  <a:lnTo>
                    <a:pt x="70456" y="125846"/>
                  </a:lnTo>
                  <a:lnTo>
                    <a:pt x="77415" y="120154"/>
                  </a:lnTo>
                  <a:lnTo>
                    <a:pt x="84035" y="113680"/>
                  </a:lnTo>
                  <a:lnTo>
                    <a:pt x="89713" y="105957"/>
                  </a:lnTo>
                  <a:lnTo>
                    <a:pt x="94191" y="96827"/>
                  </a:lnTo>
                  <a:lnTo>
                    <a:pt x="97533" y="86421"/>
                  </a:lnTo>
                  <a:lnTo>
                    <a:pt x="99941" y="74984"/>
                  </a:lnTo>
                  <a:lnTo>
                    <a:pt x="101636" y="62783"/>
                  </a:lnTo>
                  <a:lnTo>
                    <a:pt x="102812" y="50449"/>
                  </a:lnTo>
                  <a:lnTo>
                    <a:pt x="103745" y="37649"/>
                  </a:lnTo>
                  <a:lnTo>
                    <a:pt x="104522" y="2214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52725" y="3879103"/>
              <a:ext cx="84229" cy="111198"/>
            </a:xfrm>
            <a:custGeom>
              <a:avLst/>
              <a:gdLst/>
              <a:ahLst/>
              <a:cxnLst/>
              <a:rect l="0" t="0" r="0" b="0"/>
              <a:pathLst>
                <a:path w="84229" h="111198">
                  <a:moveTo>
                    <a:pt x="0" y="48026"/>
                  </a:moveTo>
                  <a:lnTo>
                    <a:pt x="67" y="59694"/>
                  </a:lnTo>
                  <a:lnTo>
                    <a:pt x="707" y="70183"/>
                  </a:lnTo>
                  <a:lnTo>
                    <a:pt x="1980" y="80406"/>
                  </a:lnTo>
                  <a:lnTo>
                    <a:pt x="2965" y="87776"/>
                  </a:lnTo>
                  <a:lnTo>
                    <a:pt x="2836" y="88913"/>
                  </a:lnTo>
                  <a:lnTo>
                    <a:pt x="2284" y="84926"/>
                  </a:lnTo>
                  <a:lnTo>
                    <a:pt x="1877" y="77639"/>
                  </a:lnTo>
                  <a:lnTo>
                    <a:pt x="2045" y="68559"/>
                  </a:lnTo>
                  <a:lnTo>
                    <a:pt x="2938" y="58607"/>
                  </a:lnTo>
                  <a:lnTo>
                    <a:pt x="4672" y="48261"/>
                  </a:lnTo>
                  <a:lnTo>
                    <a:pt x="7430" y="37753"/>
                  </a:lnTo>
                  <a:lnTo>
                    <a:pt x="11214" y="27206"/>
                  </a:lnTo>
                  <a:lnTo>
                    <a:pt x="16042" y="17320"/>
                  </a:lnTo>
                  <a:lnTo>
                    <a:pt x="22031" y="9340"/>
                  </a:lnTo>
                  <a:lnTo>
                    <a:pt x="29129" y="3793"/>
                  </a:lnTo>
                  <a:lnTo>
                    <a:pt x="36995" y="713"/>
                  </a:lnTo>
                  <a:lnTo>
                    <a:pt x="45114" y="0"/>
                  </a:lnTo>
                  <a:lnTo>
                    <a:pt x="53154" y="1344"/>
                  </a:lnTo>
                  <a:lnTo>
                    <a:pt x="60669" y="4650"/>
                  </a:lnTo>
                  <a:lnTo>
                    <a:pt x="67031" y="10126"/>
                  </a:lnTo>
                  <a:lnTo>
                    <a:pt x="72008" y="17692"/>
                  </a:lnTo>
                  <a:lnTo>
                    <a:pt x="75705" y="27023"/>
                  </a:lnTo>
                  <a:lnTo>
                    <a:pt x="78360" y="37726"/>
                  </a:lnTo>
                  <a:lnTo>
                    <a:pt x="80224" y="49430"/>
                  </a:lnTo>
                  <a:lnTo>
                    <a:pt x="81516" y="61428"/>
                  </a:lnTo>
                  <a:lnTo>
                    <a:pt x="82540" y="73967"/>
                  </a:lnTo>
                  <a:lnTo>
                    <a:pt x="83393" y="89256"/>
                  </a:lnTo>
                  <a:lnTo>
                    <a:pt x="84228" y="111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89595" y="3716559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6" y="65464"/>
                  </a:lnTo>
                  <a:lnTo>
                    <a:pt x="2075" y="81181"/>
                  </a:lnTo>
                  <a:lnTo>
                    <a:pt x="3727" y="97284"/>
                  </a:lnTo>
                  <a:lnTo>
                    <a:pt x="5376" y="113308"/>
                  </a:lnTo>
                  <a:lnTo>
                    <a:pt x="6778" y="129006"/>
                  </a:lnTo>
                  <a:lnTo>
                    <a:pt x="7871" y="144323"/>
                  </a:lnTo>
                  <a:lnTo>
                    <a:pt x="8679" y="159302"/>
                  </a:lnTo>
                  <a:lnTo>
                    <a:pt x="9257" y="173996"/>
                  </a:lnTo>
                  <a:lnTo>
                    <a:pt x="9663" y="188062"/>
                  </a:lnTo>
                  <a:lnTo>
                    <a:pt x="9987" y="202237"/>
                  </a:lnTo>
                  <a:lnTo>
                    <a:pt x="10259" y="218886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05367" y="3800787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128070" y="2934"/>
                  </a:lnTo>
                  <a:lnTo>
                    <a:pt x="119723" y="5716"/>
                  </a:lnTo>
                  <a:lnTo>
                    <a:pt x="111024" y="8616"/>
                  </a:lnTo>
                  <a:lnTo>
                    <a:pt x="101903" y="11656"/>
                  </a:lnTo>
                  <a:lnTo>
                    <a:pt x="92408" y="14821"/>
                  </a:lnTo>
                  <a:lnTo>
                    <a:pt x="82616" y="18085"/>
                  </a:lnTo>
                  <a:lnTo>
                    <a:pt x="72602" y="21423"/>
                  </a:lnTo>
                  <a:lnTo>
                    <a:pt x="62428" y="24814"/>
                  </a:lnTo>
                  <a:lnTo>
                    <a:pt x="52151" y="28239"/>
                  </a:lnTo>
                  <a:lnTo>
                    <a:pt x="42067" y="31533"/>
                  </a:lnTo>
                  <a:lnTo>
                    <a:pt x="31620" y="34715"/>
                  </a:lnTo>
                  <a:lnTo>
                    <a:pt x="18774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73823" y="3874487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67" y="11668"/>
                  </a:lnTo>
                  <a:lnTo>
                    <a:pt x="708" y="22156"/>
                  </a:lnTo>
                  <a:lnTo>
                    <a:pt x="1999" y="32449"/>
                  </a:lnTo>
                  <a:lnTo>
                    <a:pt x="3695" y="42470"/>
                  </a:lnTo>
                  <a:lnTo>
                    <a:pt x="5546" y="52836"/>
                  </a:lnTo>
                  <a:lnTo>
                    <a:pt x="7713" y="6558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73823" y="38007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36994" y="3825527"/>
              <a:ext cx="115815" cy="119270"/>
            </a:xfrm>
            <a:custGeom>
              <a:avLst/>
              <a:gdLst/>
              <a:ahLst/>
              <a:cxnLst/>
              <a:rect l="0" t="0" r="0" b="0"/>
              <a:pathLst>
                <a:path w="115815" h="119270">
                  <a:moveTo>
                    <a:pt x="0" y="80545"/>
                  </a:moveTo>
                  <a:lnTo>
                    <a:pt x="2934" y="89346"/>
                  </a:lnTo>
                  <a:lnTo>
                    <a:pt x="5716" y="97693"/>
                  </a:lnTo>
                  <a:lnTo>
                    <a:pt x="8577" y="106362"/>
                  </a:lnTo>
                  <a:lnTo>
                    <a:pt x="10185" y="114350"/>
                  </a:lnTo>
                  <a:lnTo>
                    <a:pt x="9379" y="119132"/>
                  </a:lnTo>
                  <a:lnTo>
                    <a:pt x="7562" y="119269"/>
                  </a:lnTo>
                  <a:lnTo>
                    <a:pt x="5691" y="115272"/>
                  </a:lnTo>
                  <a:lnTo>
                    <a:pt x="4114" y="107999"/>
                  </a:lnTo>
                  <a:lnTo>
                    <a:pt x="2901" y="98045"/>
                  </a:lnTo>
                  <a:lnTo>
                    <a:pt x="2016" y="85967"/>
                  </a:lnTo>
                  <a:lnTo>
                    <a:pt x="1557" y="72609"/>
                  </a:lnTo>
                  <a:lnTo>
                    <a:pt x="1764" y="59022"/>
                  </a:lnTo>
                  <a:lnTo>
                    <a:pt x="2723" y="45817"/>
                  </a:lnTo>
                  <a:lnTo>
                    <a:pt x="4687" y="33508"/>
                  </a:lnTo>
                  <a:lnTo>
                    <a:pt x="8140" y="22691"/>
                  </a:lnTo>
                  <a:lnTo>
                    <a:pt x="13208" y="13543"/>
                  </a:lnTo>
                  <a:lnTo>
                    <a:pt x="19714" y="6382"/>
                  </a:lnTo>
                  <a:lnTo>
                    <a:pt x="27368" y="1837"/>
                  </a:lnTo>
                  <a:lnTo>
                    <a:pt x="35881" y="0"/>
                  </a:lnTo>
                  <a:lnTo>
                    <a:pt x="44849" y="527"/>
                  </a:lnTo>
                  <a:lnTo>
                    <a:pt x="53781" y="2922"/>
                  </a:lnTo>
                  <a:lnTo>
                    <a:pt x="62413" y="6721"/>
                  </a:lnTo>
                  <a:lnTo>
                    <a:pt x="70681" y="11861"/>
                  </a:lnTo>
                  <a:lnTo>
                    <a:pt x="78620" y="18658"/>
                  </a:lnTo>
                  <a:lnTo>
                    <a:pt x="86287" y="27153"/>
                  </a:lnTo>
                  <a:lnTo>
                    <a:pt x="93420" y="37127"/>
                  </a:lnTo>
                  <a:lnTo>
                    <a:pt x="99459" y="48272"/>
                  </a:lnTo>
                  <a:lnTo>
                    <a:pt x="104189" y="60271"/>
                  </a:lnTo>
                  <a:lnTo>
                    <a:pt x="107711" y="72271"/>
                  </a:lnTo>
                  <a:lnTo>
                    <a:pt x="110623" y="84066"/>
                  </a:lnTo>
                  <a:lnTo>
                    <a:pt x="113177" y="96687"/>
                  </a:lnTo>
                  <a:lnTo>
                    <a:pt x="115814" y="1121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68580" y="3826779"/>
              <a:ext cx="234474" cy="395149"/>
            </a:xfrm>
            <a:custGeom>
              <a:avLst/>
              <a:gdLst/>
              <a:ahLst/>
              <a:cxnLst/>
              <a:rect l="0" t="0" r="0" b="0"/>
              <a:pathLst>
                <a:path w="234474" h="395149">
                  <a:moveTo>
                    <a:pt x="168456" y="89822"/>
                  </a:moveTo>
                  <a:lnTo>
                    <a:pt x="174189" y="80954"/>
                  </a:lnTo>
                  <a:lnTo>
                    <a:pt x="178473" y="71967"/>
                  </a:lnTo>
                  <a:lnTo>
                    <a:pt x="181675" y="61976"/>
                  </a:lnTo>
                  <a:lnTo>
                    <a:pt x="183863" y="51168"/>
                  </a:lnTo>
                  <a:lnTo>
                    <a:pt x="184912" y="40005"/>
                  </a:lnTo>
                  <a:lnTo>
                    <a:pt x="184844" y="28818"/>
                  </a:lnTo>
                  <a:lnTo>
                    <a:pt x="183502" y="18397"/>
                  </a:lnTo>
                  <a:lnTo>
                    <a:pt x="180477" y="10006"/>
                  </a:lnTo>
                  <a:lnTo>
                    <a:pt x="175706" y="4158"/>
                  </a:lnTo>
                  <a:lnTo>
                    <a:pt x="169571" y="862"/>
                  </a:lnTo>
                  <a:lnTo>
                    <a:pt x="162698" y="0"/>
                  </a:lnTo>
                  <a:lnTo>
                    <a:pt x="155529" y="1236"/>
                  </a:lnTo>
                  <a:lnTo>
                    <a:pt x="148446" y="4300"/>
                  </a:lnTo>
                  <a:lnTo>
                    <a:pt x="141852" y="9079"/>
                  </a:lnTo>
                  <a:lnTo>
                    <a:pt x="135908" y="15365"/>
                  </a:lnTo>
                  <a:lnTo>
                    <a:pt x="130748" y="23022"/>
                  </a:lnTo>
                  <a:lnTo>
                    <a:pt x="126574" y="32062"/>
                  </a:lnTo>
                  <a:lnTo>
                    <a:pt x="123398" y="42362"/>
                  </a:lnTo>
                  <a:lnTo>
                    <a:pt x="121246" y="53532"/>
                  </a:lnTo>
                  <a:lnTo>
                    <a:pt x="120243" y="65022"/>
                  </a:lnTo>
                  <a:lnTo>
                    <a:pt x="120353" y="76480"/>
                  </a:lnTo>
                  <a:lnTo>
                    <a:pt x="121731" y="87444"/>
                  </a:lnTo>
                  <a:lnTo>
                    <a:pt x="124784" y="97274"/>
                  </a:lnTo>
                  <a:lnTo>
                    <a:pt x="129575" y="105715"/>
                  </a:lnTo>
                  <a:lnTo>
                    <a:pt x="135724" y="112211"/>
                  </a:lnTo>
                  <a:lnTo>
                    <a:pt x="142607" y="115770"/>
                  </a:lnTo>
                  <a:lnTo>
                    <a:pt x="149783" y="116118"/>
                  </a:lnTo>
                  <a:lnTo>
                    <a:pt x="156870" y="113437"/>
                  </a:lnTo>
                  <a:lnTo>
                    <a:pt x="163468" y="107991"/>
                  </a:lnTo>
                  <a:lnTo>
                    <a:pt x="169434" y="100255"/>
                  </a:lnTo>
                  <a:lnTo>
                    <a:pt x="175348" y="92020"/>
                  </a:lnTo>
                  <a:lnTo>
                    <a:pt x="181920" y="87366"/>
                  </a:lnTo>
                  <a:lnTo>
                    <a:pt x="188423" y="88514"/>
                  </a:lnTo>
                  <a:lnTo>
                    <a:pt x="193954" y="93866"/>
                  </a:lnTo>
                  <a:lnTo>
                    <a:pt x="198629" y="101843"/>
                  </a:lnTo>
                  <a:lnTo>
                    <a:pt x="202775" y="111242"/>
                  </a:lnTo>
                  <a:lnTo>
                    <a:pt x="206628" y="121333"/>
                  </a:lnTo>
                  <a:lnTo>
                    <a:pt x="210324" y="131901"/>
                  </a:lnTo>
                  <a:lnTo>
                    <a:pt x="213937" y="143069"/>
                  </a:lnTo>
                  <a:lnTo>
                    <a:pt x="217504" y="154881"/>
                  </a:lnTo>
                  <a:lnTo>
                    <a:pt x="221047" y="167105"/>
                  </a:lnTo>
                  <a:lnTo>
                    <a:pt x="224576" y="179320"/>
                  </a:lnTo>
                  <a:lnTo>
                    <a:pt x="228088" y="191281"/>
                  </a:lnTo>
                  <a:lnTo>
                    <a:pt x="231259" y="202925"/>
                  </a:lnTo>
                  <a:lnTo>
                    <a:pt x="233477" y="214278"/>
                  </a:lnTo>
                  <a:lnTo>
                    <a:pt x="234473" y="225392"/>
                  </a:lnTo>
                  <a:lnTo>
                    <a:pt x="233988" y="236160"/>
                  </a:lnTo>
                  <a:lnTo>
                    <a:pt x="231609" y="246325"/>
                  </a:lnTo>
                  <a:lnTo>
                    <a:pt x="227301" y="255791"/>
                  </a:lnTo>
                  <a:lnTo>
                    <a:pt x="221323" y="264453"/>
                  </a:lnTo>
                  <a:lnTo>
                    <a:pt x="214031" y="272126"/>
                  </a:lnTo>
                  <a:lnTo>
                    <a:pt x="205756" y="278810"/>
                  </a:lnTo>
                  <a:lnTo>
                    <a:pt x="196609" y="284808"/>
                  </a:lnTo>
                  <a:lnTo>
                    <a:pt x="186494" y="290611"/>
                  </a:lnTo>
                  <a:lnTo>
                    <a:pt x="175431" y="296521"/>
                  </a:lnTo>
                  <a:lnTo>
                    <a:pt x="163563" y="302645"/>
                  </a:lnTo>
                  <a:lnTo>
                    <a:pt x="151065" y="308989"/>
                  </a:lnTo>
                  <a:lnTo>
                    <a:pt x="138095" y="315520"/>
                  </a:lnTo>
                  <a:lnTo>
                    <a:pt x="124622" y="322194"/>
                  </a:lnTo>
                  <a:lnTo>
                    <a:pt x="110439" y="328974"/>
                  </a:lnTo>
                  <a:lnTo>
                    <a:pt x="95498" y="335829"/>
                  </a:lnTo>
                  <a:lnTo>
                    <a:pt x="80210" y="342736"/>
                  </a:lnTo>
                  <a:lnTo>
                    <a:pt x="65327" y="349679"/>
                  </a:lnTo>
                  <a:lnTo>
                    <a:pt x="51257" y="356642"/>
                  </a:lnTo>
                  <a:lnTo>
                    <a:pt x="38497" y="363508"/>
                  </a:lnTo>
                  <a:lnTo>
                    <a:pt x="26550" y="370832"/>
                  </a:lnTo>
                  <a:lnTo>
                    <a:pt x="14373" y="380378"/>
                  </a:lnTo>
                  <a:lnTo>
                    <a:pt x="0" y="39514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163660" y="3769202"/>
              <a:ext cx="89232" cy="100730"/>
            </a:xfrm>
            <a:custGeom>
              <a:avLst/>
              <a:gdLst/>
              <a:ahLst/>
              <a:cxnLst/>
              <a:rect l="0" t="0" r="0" b="0"/>
              <a:pathLst>
                <a:path w="89232" h="100730">
                  <a:moveTo>
                    <a:pt x="26060" y="0"/>
                  </a:moveTo>
                  <a:lnTo>
                    <a:pt x="26127" y="11802"/>
                  </a:lnTo>
                  <a:lnTo>
                    <a:pt x="26767" y="23571"/>
                  </a:lnTo>
                  <a:lnTo>
                    <a:pt x="28063" y="36457"/>
                  </a:lnTo>
                  <a:lnTo>
                    <a:pt x="29923" y="50132"/>
                  </a:lnTo>
                  <a:lnTo>
                    <a:pt x="32240" y="63812"/>
                  </a:lnTo>
                  <a:lnTo>
                    <a:pt x="34883" y="77010"/>
                  </a:lnTo>
                  <a:lnTo>
                    <a:pt x="36913" y="88945"/>
                  </a:lnTo>
                  <a:lnTo>
                    <a:pt x="36379" y="97348"/>
                  </a:lnTo>
                  <a:lnTo>
                    <a:pt x="32980" y="100729"/>
                  </a:lnTo>
                  <a:lnTo>
                    <a:pt x="28174" y="100354"/>
                  </a:lnTo>
                  <a:lnTo>
                    <a:pt x="22322" y="97898"/>
                  </a:lnTo>
                  <a:lnTo>
                    <a:pt x="15065" y="94873"/>
                  </a:lnTo>
                  <a:lnTo>
                    <a:pt x="6380" y="92085"/>
                  </a:lnTo>
                  <a:lnTo>
                    <a:pt x="0" y="89294"/>
                  </a:lnTo>
                  <a:lnTo>
                    <a:pt x="15" y="85919"/>
                  </a:lnTo>
                  <a:lnTo>
                    <a:pt x="4388" y="82031"/>
                  </a:lnTo>
                  <a:lnTo>
                    <a:pt x="11229" y="77732"/>
                  </a:lnTo>
                  <a:lnTo>
                    <a:pt x="19497" y="73317"/>
                  </a:lnTo>
                  <a:lnTo>
                    <a:pt x="28608" y="68990"/>
                  </a:lnTo>
                  <a:lnTo>
                    <a:pt x="38162" y="64781"/>
                  </a:lnTo>
                  <a:lnTo>
                    <a:pt x="48966" y="60087"/>
                  </a:lnTo>
                  <a:lnTo>
                    <a:pt x="64198" y="53382"/>
                  </a:lnTo>
                  <a:lnTo>
                    <a:pt x="89231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346597" y="3642860"/>
              <a:ext cx="64222" cy="315856"/>
            </a:xfrm>
            <a:custGeom>
              <a:avLst/>
              <a:gdLst/>
              <a:ahLst/>
              <a:cxnLst/>
              <a:rect l="0" t="0" r="0" b="0"/>
              <a:pathLst>
                <a:path w="64222" h="315856">
                  <a:moveTo>
                    <a:pt x="53693" y="315855"/>
                  </a:moveTo>
                  <a:lnTo>
                    <a:pt x="50826" y="306986"/>
                  </a:lnTo>
                  <a:lnTo>
                    <a:pt x="48684" y="298000"/>
                  </a:lnTo>
                  <a:lnTo>
                    <a:pt x="47076" y="288004"/>
                  </a:lnTo>
                  <a:lnTo>
                    <a:pt x="45723" y="277023"/>
                  </a:lnTo>
                  <a:lnTo>
                    <a:pt x="44226" y="265212"/>
                  </a:lnTo>
                  <a:lnTo>
                    <a:pt x="42375" y="252749"/>
                  </a:lnTo>
                  <a:lnTo>
                    <a:pt x="40136" y="239639"/>
                  </a:lnTo>
                  <a:lnTo>
                    <a:pt x="37555" y="225709"/>
                  </a:lnTo>
                  <a:lnTo>
                    <a:pt x="34705" y="210935"/>
                  </a:lnTo>
                  <a:lnTo>
                    <a:pt x="31656" y="195421"/>
                  </a:lnTo>
                  <a:lnTo>
                    <a:pt x="28464" y="179322"/>
                  </a:lnTo>
                  <a:lnTo>
                    <a:pt x="25170" y="162796"/>
                  </a:lnTo>
                  <a:lnTo>
                    <a:pt x="21807" y="146292"/>
                  </a:lnTo>
                  <a:lnTo>
                    <a:pt x="18397" y="130517"/>
                  </a:lnTo>
                  <a:lnTo>
                    <a:pt x="14954" y="115800"/>
                  </a:lnTo>
                  <a:lnTo>
                    <a:pt x="11489" y="102121"/>
                  </a:lnTo>
                  <a:lnTo>
                    <a:pt x="8009" y="89313"/>
                  </a:lnTo>
                  <a:lnTo>
                    <a:pt x="4533" y="77177"/>
                  </a:lnTo>
                  <a:lnTo>
                    <a:pt x="1556" y="65531"/>
                  </a:lnTo>
                  <a:lnTo>
                    <a:pt x="0" y="54237"/>
                  </a:lnTo>
                  <a:lnTo>
                    <a:pt x="265" y="43201"/>
                  </a:lnTo>
                  <a:lnTo>
                    <a:pt x="2582" y="32838"/>
                  </a:lnTo>
                  <a:lnTo>
                    <a:pt x="7261" y="24017"/>
                  </a:lnTo>
                  <a:lnTo>
                    <a:pt x="14214" y="17088"/>
                  </a:lnTo>
                  <a:lnTo>
                    <a:pt x="22661" y="11918"/>
                  </a:lnTo>
                  <a:lnTo>
                    <a:pt x="32256" y="7640"/>
                  </a:lnTo>
                  <a:lnTo>
                    <a:pt x="44958" y="3882"/>
                  </a:lnTo>
                  <a:lnTo>
                    <a:pt x="6422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305533" y="3811316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107012" y="2934"/>
                  </a:lnTo>
                  <a:lnTo>
                    <a:pt x="98666" y="5716"/>
                  </a:lnTo>
                  <a:lnTo>
                    <a:pt x="89967" y="8615"/>
                  </a:lnTo>
                  <a:lnTo>
                    <a:pt x="80846" y="11656"/>
                  </a:lnTo>
                  <a:lnTo>
                    <a:pt x="71351" y="14821"/>
                  </a:lnTo>
                  <a:lnTo>
                    <a:pt x="61563" y="18080"/>
                  </a:lnTo>
                  <a:lnTo>
                    <a:pt x="51629" y="21257"/>
                  </a:lnTo>
                  <a:lnTo>
                    <a:pt x="40562" y="24345"/>
                  </a:lnTo>
                  <a:lnTo>
                    <a:pt x="25158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484518" y="3821844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61"/>
                  </a:lnTo>
                  <a:lnTo>
                    <a:pt x="3694" y="50265"/>
                  </a:lnTo>
                  <a:lnTo>
                    <a:pt x="5545" y="61610"/>
                  </a:lnTo>
                  <a:lnTo>
                    <a:pt x="7712" y="75217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484518" y="372708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537303" y="3748145"/>
              <a:ext cx="91563" cy="157928"/>
            </a:xfrm>
            <a:custGeom>
              <a:avLst/>
              <a:gdLst/>
              <a:ahLst/>
              <a:cxnLst/>
              <a:rect l="0" t="0" r="0" b="0"/>
              <a:pathLst>
                <a:path w="91563" h="157928">
                  <a:moveTo>
                    <a:pt x="84085" y="0"/>
                  </a:moveTo>
                  <a:lnTo>
                    <a:pt x="78151" y="5801"/>
                  </a:lnTo>
                  <a:lnTo>
                    <a:pt x="71946" y="10725"/>
                  </a:lnTo>
                  <a:lnTo>
                    <a:pt x="64850" y="15227"/>
                  </a:lnTo>
                  <a:lnTo>
                    <a:pt x="56910" y="19448"/>
                  </a:lnTo>
                  <a:lnTo>
                    <a:pt x="48264" y="23461"/>
                  </a:lnTo>
                  <a:lnTo>
                    <a:pt x="39074" y="27332"/>
                  </a:lnTo>
                  <a:lnTo>
                    <a:pt x="29647" y="31430"/>
                  </a:lnTo>
                  <a:lnTo>
                    <a:pt x="20405" y="36403"/>
                  </a:lnTo>
                  <a:lnTo>
                    <a:pt x="11588" y="42522"/>
                  </a:lnTo>
                  <a:lnTo>
                    <a:pt x="4064" y="49433"/>
                  </a:lnTo>
                  <a:lnTo>
                    <a:pt x="0" y="56987"/>
                  </a:lnTo>
                  <a:lnTo>
                    <a:pt x="535" y="64641"/>
                  </a:lnTo>
                  <a:lnTo>
                    <a:pt x="4778" y="70737"/>
                  </a:lnTo>
                  <a:lnTo>
                    <a:pt x="11819" y="75100"/>
                  </a:lnTo>
                  <a:lnTo>
                    <a:pt x="20775" y="78437"/>
                  </a:lnTo>
                  <a:lnTo>
                    <a:pt x="30767" y="81759"/>
                  </a:lnTo>
                  <a:lnTo>
                    <a:pt x="41219" y="85628"/>
                  </a:lnTo>
                  <a:lnTo>
                    <a:pt x="51675" y="90193"/>
                  </a:lnTo>
                  <a:lnTo>
                    <a:pt x="61698" y="95398"/>
                  </a:lnTo>
                  <a:lnTo>
                    <a:pt x="71091" y="101124"/>
                  </a:lnTo>
                  <a:lnTo>
                    <a:pt x="79382" y="107408"/>
                  </a:lnTo>
                  <a:lnTo>
                    <a:pt x="85749" y="114447"/>
                  </a:lnTo>
                  <a:lnTo>
                    <a:pt x="89906" y="122277"/>
                  </a:lnTo>
                  <a:lnTo>
                    <a:pt x="91562" y="130312"/>
                  </a:lnTo>
                  <a:lnTo>
                    <a:pt x="90180" y="137486"/>
                  </a:lnTo>
                  <a:lnTo>
                    <a:pt x="85775" y="143269"/>
                  </a:lnTo>
                  <a:lnTo>
                    <a:pt x="79015" y="147650"/>
                  </a:lnTo>
                  <a:lnTo>
                    <a:pt x="70073" y="151305"/>
                  </a:lnTo>
                  <a:lnTo>
                    <a:pt x="55932" y="154547"/>
                  </a:lnTo>
                  <a:lnTo>
                    <a:pt x="31443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652974" y="3642860"/>
              <a:ext cx="115814" cy="263213"/>
            </a:xfrm>
            <a:custGeom>
              <a:avLst/>
              <a:gdLst/>
              <a:ahLst/>
              <a:cxnLst/>
              <a:rect l="0" t="0" r="0" b="0"/>
              <a:pathLst>
                <a:path w="115814" h="263213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67"/>
                  </a:lnTo>
                  <a:lnTo>
                    <a:pt x="3863" y="46801"/>
                  </a:lnTo>
                  <a:lnTo>
                    <a:pt x="6180" y="60110"/>
                  </a:lnTo>
                  <a:lnTo>
                    <a:pt x="8842" y="74414"/>
                  </a:lnTo>
                  <a:lnTo>
                    <a:pt x="11592" y="89419"/>
                  </a:lnTo>
                  <a:lnTo>
                    <a:pt x="14051" y="104632"/>
                  </a:lnTo>
                  <a:lnTo>
                    <a:pt x="16038" y="119750"/>
                  </a:lnTo>
                  <a:lnTo>
                    <a:pt x="17709" y="134661"/>
                  </a:lnTo>
                  <a:lnTo>
                    <a:pt x="19445" y="149360"/>
                  </a:lnTo>
                  <a:lnTo>
                    <a:pt x="21468" y="163876"/>
                  </a:lnTo>
                  <a:lnTo>
                    <a:pt x="23828" y="178252"/>
                  </a:lnTo>
                  <a:lnTo>
                    <a:pt x="26492" y="192525"/>
                  </a:lnTo>
                  <a:lnTo>
                    <a:pt x="29375" y="206619"/>
                  </a:lnTo>
                  <a:lnTo>
                    <a:pt x="31602" y="216845"/>
                  </a:lnTo>
                  <a:lnTo>
                    <a:pt x="32411" y="218934"/>
                  </a:lnTo>
                  <a:lnTo>
                    <a:pt x="32854" y="215027"/>
                  </a:lnTo>
                  <a:lnTo>
                    <a:pt x="34020" y="207773"/>
                  </a:lnTo>
                  <a:lnTo>
                    <a:pt x="36353" y="198828"/>
                  </a:lnTo>
                  <a:lnTo>
                    <a:pt x="40015" y="189716"/>
                  </a:lnTo>
                  <a:lnTo>
                    <a:pt x="45129" y="182106"/>
                  </a:lnTo>
                  <a:lnTo>
                    <a:pt x="51594" y="176737"/>
                  </a:lnTo>
                  <a:lnTo>
                    <a:pt x="59015" y="173908"/>
                  </a:lnTo>
                  <a:lnTo>
                    <a:pt x="66823" y="173878"/>
                  </a:lnTo>
                  <a:lnTo>
                    <a:pt x="74652" y="176486"/>
                  </a:lnTo>
                  <a:lnTo>
                    <a:pt x="82023" y="181451"/>
                  </a:lnTo>
                  <a:lnTo>
                    <a:pt x="88287" y="188577"/>
                  </a:lnTo>
                  <a:lnTo>
                    <a:pt x="93203" y="197536"/>
                  </a:lnTo>
                  <a:lnTo>
                    <a:pt x="97065" y="207714"/>
                  </a:lnTo>
                  <a:lnTo>
                    <a:pt x="100993" y="219491"/>
                  </a:lnTo>
                  <a:lnTo>
                    <a:pt x="106449" y="236132"/>
                  </a:lnTo>
                  <a:lnTo>
                    <a:pt x="115813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810901" y="3800787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59"/>
                  </a:lnTo>
                  <a:lnTo>
                    <a:pt x="3695" y="42883"/>
                  </a:lnTo>
                  <a:lnTo>
                    <a:pt x="5545" y="55052"/>
                  </a:lnTo>
                  <a:lnTo>
                    <a:pt x="7713" y="73395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789844" y="370603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878573" y="3747942"/>
              <a:ext cx="237655" cy="390862"/>
            </a:xfrm>
            <a:custGeom>
              <a:avLst/>
              <a:gdLst/>
              <a:ahLst/>
              <a:cxnLst/>
              <a:rect l="0" t="0" r="0" b="0"/>
              <a:pathLst>
                <a:path w="237655" h="390862">
                  <a:moveTo>
                    <a:pt x="16556" y="94959"/>
                  </a:moveTo>
                  <a:lnTo>
                    <a:pt x="18928" y="105904"/>
                  </a:lnTo>
                  <a:lnTo>
                    <a:pt x="17498" y="110024"/>
                  </a:lnTo>
                  <a:lnTo>
                    <a:pt x="14219" y="108815"/>
                  </a:lnTo>
                  <a:lnTo>
                    <a:pt x="10508" y="104316"/>
                  </a:lnTo>
                  <a:lnTo>
                    <a:pt x="6921" y="97568"/>
                  </a:lnTo>
                  <a:lnTo>
                    <a:pt x="3852" y="88997"/>
                  </a:lnTo>
                  <a:lnTo>
                    <a:pt x="1449" y="78949"/>
                  </a:lnTo>
                  <a:lnTo>
                    <a:pt x="0" y="68084"/>
                  </a:lnTo>
                  <a:lnTo>
                    <a:pt x="6" y="57315"/>
                  </a:lnTo>
                  <a:lnTo>
                    <a:pt x="1615" y="47151"/>
                  </a:lnTo>
                  <a:lnTo>
                    <a:pt x="4985" y="38036"/>
                  </a:lnTo>
                  <a:lnTo>
                    <a:pt x="10445" y="30516"/>
                  </a:lnTo>
                  <a:lnTo>
                    <a:pt x="17962" y="24734"/>
                  </a:lnTo>
                  <a:lnTo>
                    <a:pt x="26907" y="20988"/>
                  </a:lnTo>
                  <a:lnTo>
                    <a:pt x="36279" y="19888"/>
                  </a:lnTo>
                  <a:lnTo>
                    <a:pt x="45459" y="21519"/>
                  </a:lnTo>
                  <a:lnTo>
                    <a:pt x="54058" y="25526"/>
                  </a:lnTo>
                  <a:lnTo>
                    <a:pt x="61754" y="31412"/>
                  </a:lnTo>
                  <a:lnTo>
                    <a:pt x="68485" y="38695"/>
                  </a:lnTo>
                  <a:lnTo>
                    <a:pt x="74530" y="46817"/>
                  </a:lnTo>
                  <a:lnTo>
                    <a:pt x="80373" y="55173"/>
                  </a:lnTo>
                  <a:lnTo>
                    <a:pt x="86317" y="63409"/>
                  </a:lnTo>
                  <a:lnTo>
                    <a:pt x="92636" y="71241"/>
                  </a:lnTo>
                  <a:lnTo>
                    <a:pt x="99645" y="78356"/>
                  </a:lnTo>
                  <a:lnTo>
                    <a:pt x="107440" y="84651"/>
                  </a:lnTo>
                  <a:lnTo>
                    <a:pt x="115947" y="89879"/>
                  </a:lnTo>
                  <a:lnTo>
                    <a:pt x="125028" y="93568"/>
                  </a:lnTo>
                  <a:lnTo>
                    <a:pt x="134543" y="95606"/>
                  </a:lnTo>
                  <a:lnTo>
                    <a:pt x="144370" y="96179"/>
                  </a:lnTo>
                  <a:lnTo>
                    <a:pt x="154420" y="95584"/>
                  </a:lnTo>
                  <a:lnTo>
                    <a:pt x="164618" y="94108"/>
                  </a:lnTo>
                  <a:lnTo>
                    <a:pt x="174754" y="91832"/>
                  </a:lnTo>
                  <a:lnTo>
                    <a:pt x="184486" y="88635"/>
                  </a:lnTo>
                  <a:lnTo>
                    <a:pt x="193658" y="84519"/>
                  </a:lnTo>
                  <a:lnTo>
                    <a:pt x="202121" y="79452"/>
                  </a:lnTo>
                  <a:lnTo>
                    <a:pt x="209660" y="73294"/>
                  </a:lnTo>
                  <a:lnTo>
                    <a:pt x="216236" y="66074"/>
                  </a:lnTo>
                  <a:lnTo>
                    <a:pt x="221482" y="57953"/>
                  </a:lnTo>
                  <a:lnTo>
                    <a:pt x="224652" y="49132"/>
                  </a:lnTo>
                  <a:lnTo>
                    <a:pt x="225517" y="39802"/>
                  </a:lnTo>
                  <a:lnTo>
                    <a:pt x="224148" y="30436"/>
                  </a:lnTo>
                  <a:lnTo>
                    <a:pt x="220647" y="21762"/>
                  </a:lnTo>
                  <a:lnTo>
                    <a:pt x="215292" y="14126"/>
                  </a:lnTo>
                  <a:lnTo>
                    <a:pt x="208462" y="7849"/>
                  </a:lnTo>
                  <a:lnTo>
                    <a:pt x="200524" y="3381"/>
                  </a:lnTo>
                  <a:lnTo>
                    <a:pt x="191788" y="790"/>
                  </a:lnTo>
                  <a:lnTo>
                    <a:pt x="182655" y="0"/>
                  </a:lnTo>
                  <a:lnTo>
                    <a:pt x="173605" y="973"/>
                  </a:lnTo>
                  <a:lnTo>
                    <a:pt x="164895" y="3521"/>
                  </a:lnTo>
                  <a:lnTo>
                    <a:pt x="156743" y="7670"/>
                  </a:lnTo>
                  <a:lnTo>
                    <a:pt x="149413" y="13727"/>
                  </a:lnTo>
                  <a:lnTo>
                    <a:pt x="142972" y="21685"/>
                  </a:lnTo>
                  <a:lnTo>
                    <a:pt x="137647" y="31112"/>
                  </a:lnTo>
                  <a:lnTo>
                    <a:pt x="133892" y="41349"/>
                  </a:lnTo>
                  <a:lnTo>
                    <a:pt x="131816" y="51931"/>
                  </a:lnTo>
                  <a:lnTo>
                    <a:pt x="131387" y="62457"/>
                  </a:lnTo>
                  <a:lnTo>
                    <a:pt x="132611" y="72518"/>
                  </a:lnTo>
                  <a:lnTo>
                    <a:pt x="135322" y="81929"/>
                  </a:lnTo>
                  <a:lnTo>
                    <a:pt x="139267" y="90050"/>
                  </a:lnTo>
                  <a:lnTo>
                    <a:pt x="145024" y="95408"/>
                  </a:lnTo>
                  <a:lnTo>
                    <a:pt x="152576" y="97157"/>
                  </a:lnTo>
                  <a:lnTo>
                    <a:pt x="160231" y="95629"/>
                  </a:lnTo>
                  <a:lnTo>
                    <a:pt x="167590" y="91541"/>
                  </a:lnTo>
                  <a:lnTo>
                    <a:pt x="175247" y="86842"/>
                  </a:lnTo>
                  <a:lnTo>
                    <a:pt x="183102" y="84369"/>
                  </a:lnTo>
                  <a:lnTo>
                    <a:pt x="189861" y="85132"/>
                  </a:lnTo>
                  <a:lnTo>
                    <a:pt x="195477" y="88733"/>
                  </a:lnTo>
                  <a:lnTo>
                    <a:pt x="200297" y="94473"/>
                  </a:lnTo>
                  <a:lnTo>
                    <a:pt x="204451" y="101900"/>
                  </a:lnTo>
                  <a:lnTo>
                    <a:pt x="207826" y="110857"/>
                  </a:lnTo>
                  <a:lnTo>
                    <a:pt x="210412" y="121145"/>
                  </a:lnTo>
                  <a:lnTo>
                    <a:pt x="212478" y="132666"/>
                  </a:lnTo>
                  <a:lnTo>
                    <a:pt x="214474" y="145463"/>
                  </a:lnTo>
                  <a:lnTo>
                    <a:pt x="216664" y="159453"/>
                  </a:lnTo>
                  <a:lnTo>
                    <a:pt x="218965" y="174596"/>
                  </a:lnTo>
                  <a:lnTo>
                    <a:pt x="221056" y="190971"/>
                  </a:lnTo>
                  <a:lnTo>
                    <a:pt x="222760" y="208499"/>
                  </a:lnTo>
                  <a:lnTo>
                    <a:pt x="224055" y="226659"/>
                  </a:lnTo>
                  <a:lnTo>
                    <a:pt x="225000" y="244615"/>
                  </a:lnTo>
                  <a:lnTo>
                    <a:pt x="225670" y="261917"/>
                  </a:lnTo>
                  <a:lnTo>
                    <a:pt x="226136" y="278635"/>
                  </a:lnTo>
                  <a:lnTo>
                    <a:pt x="226456" y="295161"/>
                  </a:lnTo>
                  <a:lnTo>
                    <a:pt x="226666" y="311749"/>
                  </a:lnTo>
                  <a:lnTo>
                    <a:pt x="226468" y="328009"/>
                  </a:lnTo>
                  <a:lnTo>
                    <a:pt x="225271" y="343029"/>
                  </a:lnTo>
                  <a:lnTo>
                    <a:pt x="222823" y="356384"/>
                  </a:lnTo>
                  <a:lnTo>
                    <a:pt x="218871" y="367809"/>
                  </a:lnTo>
                  <a:lnTo>
                    <a:pt x="213012" y="376963"/>
                  </a:lnTo>
                  <a:lnTo>
                    <a:pt x="205214" y="383884"/>
                  </a:lnTo>
                  <a:lnTo>
                    <a:pt x="195739" y="388582"/>
                  </a:lnTo>
                  <a:lnTo>
                    <a:pt x="184946" y="390861"/>
                  </a:lnTo>
                  <a:lnTo>
                    <a:pt x="173181" y="390843"/>
                  </a:lnTo>
                  <a:lnTo>
                    <a:pt x="161048" y="388903"/>
                  </a:lnTo>
                  <a:lnTo>
                    <a:pt x="149370" y="385477"/>
                  </a:lnTo>
                  <a:lnTo>
                    <a:pt x="138564" y="380951"/>
                  </a:lnTo>
                  <a:lnTo>
                    <a:pt x="128837" y="375474"/>
                  </a:lnTo>
                  <a:lnTo>
                    <a:pt x="120367" y="368975"/>
                  </a:lnTo>
                  <a:lnTo>
                    <a:pt x="113119" y="361489"/>
                  </a:lnTo>
                  <a:lnTo>
                    <a:pt x="107063" y="353006"/>
                  </a:lnTo>
                  <a:lnTo>
                    <a:pt x="102277" y="343400"/>
                  </a:lnTo>
                  <a:lnTo>
                    <a:pt x="98687" y="332717"/>
                  </a:lnTo>
                  <a:lnTo>
                    <a:pt x="96257" y="321288"/>
                  </a:lnTo>
                  <a:lnTo>
                    <a:pt x="95065" y="309624"/>
                  </a:lnTo>
                  <a:lnTo>
                    <a:pt x="95045" y="298045"/>
                  </a:lnTo>
                  <a:lnTo>
                    <a:pt x="96166" y="286830"/>
                  </a:lnTo>
                  <a:lnTo>
                    <a:pt x="98514" y="276300"/>
                  </a:lnTo>
                  <a:lnTo>
                    <a:pt x="102028" y="266552"/>
                  </a:lnTo>
                  <a:lnTo>
                    <a:pt x="106844" y="257515"/>
                  </a:lnTo>
                  <a:lnTo>
                    <a:pt x="113359" y="249052"/>
                  </a:lnTo>
                  <a:lnTo>
                    <a:pt x="121623" y="241019"/>
                  </a:lnTo>
                  <a:lnTo>
                    <a:pt x="131088" y="233301"/>
                  </a:lnTo>
                  <a:lnTo>
                    <a:pt x="140818" y="225803"/>
                  </a:lnTo>
                  <a:lnTo>
                    <a:pt x="150250" y="218463"/>
                  </a:lnTo>
                  <a:lnTo>
                    <a:pt x="159360" y="211398"/>
                  </a:lnTo>
                  <a:lnTo>
                    <a:pt x="168464" y="204879"/>
                  </a:lnTo>
                  <a:lnTo>
                    <a:pt x="177767" y="199014"/>
                  </a:lnTo>
                  <a:lnTo>
                    <a:pt x="187260" y="193709"/>
                  </a:lnTo>
                  <a:lnTo>
                    <a:pt x="197925" y="188133"/>
                  </a:lnTo>
                  <a:lnTo>
                    <a:pt x="212939" y="180678"/>
                  </a:lnTo>
                  <a:lnTo>
                    <a:pt x="237654" y="1686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221513" y="3853430"/>
              <a:ext cx="13928" cy="126343"/>
            </a:xfrm>
            <a:custGeom>
              <a:avLst/>
              <a:gdLst/>
              <a:ahLst/>
              <a:cxnLst/>
              <a:rect l="0" t="0" r="0" b="0"/>
              <a:pathLst>
                <a:path w="13928" h="126343">
                  <a:moveTo>
                    <a:pt x="0" y="0"/>
                  </a:moveTo>
                  <a:lnTo>
                    <a:pt x="2933" y="8868"/>
                  </a:lnTo>
                  <a:lnTo>
                    <a:pt x="5715" y="17855"/>
                  </a:lnTo>
                  <a:lnTo>
                    <a:pt x="8606" y="27846"/>
                  </a:lnTo>
                  <a:lnTo>
                    <a:pt x="11300" y="38654"/>
                  </a:lnTo>
                  <a:lnTo>
                    <a:pt x="13169" y="49817"/>
                  </a:lnTo>
                  <a:lnTo>
                    <a:pt x="13927" y="61017"/>
                  </a:lnTo>
                  <a:lnTo>
                    <a:pt x="13579" y="72053"/>
                  </a:lnTo>
                  <a:lnTo>
                    <a:pt x="12112" y="84050"/>
                  </a:lnTo>
                  <a:lnTo>
                    <a:pt x="8274" y="10029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673823" y="4325480"/>
            <a:ext cx="860095" cy="424979"/>
            <a:chOff x="673823" y="4325480"/>
            <a:chExt cx="860095" cy="424979"/>
          </a:xfrm>
        </p:grpSpPr>
        <p:sp>
          <p:nvSpPr>
            <p:cNvPr id="156" name="Freeform 155"/>
            <p:cNvSpPr/>
            <p:nvPr/>
          </p:nvSpPr>
          <p:spPr>
            <a:xfrm>
              <a:off x="710324" y="4325480"/>
              <a:ext cx="142485" cy="412344"/>
            </a:xfrm>
            <a:custGeom>
              <a:avLst/>
              <a:gdLst/>
              <a:ahLst/>
              <a:cxnLst/>
              <a:rect l="0" t="0" r="0" b="0"/>
              <a:pathLst>
                <a:path w="142485" h="412344">
                  <a:moveTo>
                    <a:pt x="79313" y="412343"/>
                  </a:moveTo>
                  <a:lnTo>
                    <a:pt x="73512" y="406342"/>
                  </a:lnTo>
                  <a:lnTo>
                    <a:pt x="68588" y="399497"/>
                  </a:lnTo>
                  <a:lnTo>
                    <a:pt x="64090" y="391105"/>
                  </a:lnTo>
                  <a:lnTo>
                    <a:pt x="60042" y="381305"/>
                  </a:lnTo>
                  <a:lnTo>
                    <a:pt x="56677" y="370342"/>
                  </a:lnTo>
                  <a:lnTo>
                    <a:pt x="54064" y="358476"/>
                  </a:lnTo>
                  <a:lnTo>
                    <a:pt x="51964" y="345780"/>
                  </a:lnTo>
                  <a:lnTo>
                    <a:pt x="49937" y="332135"/>
                  </a:lnTo>
                  <a:lnTo>
                    <a:pt x="47718" y="317553"/>
                  </a:lnTo>
                  <a:lnTo>
                    <a:pt x="45225" y="302170"/>
                  </a:lnTo>
                  <a:lnTo>
                    <a:pt x="42472" y="286160"/>
                  </a:lnTo>
                  <a:lnTo>
                    <a:pt x="39502" y="269684"/>
                  </a:lnTo>
                  <a:lnTo>
                    <a:pt x="36201" y="252874"/>
                  </a:lnTo>
                  <a:lnTo>
                    <a:pt x="32308" y="235829"/>
                  </a:lnTo>
                  <a:lnTo>
                    <a:pt x="27730" y="218623"/>
                  </a:lnTo>
                  <a:lnTo>
                    <a:pt x="22691" y="201306"/>
                  </a:lnTo>
                  <a:lnTo>
                    <a:pt x="17616" y="183913"/>
                  </a:lnTo>
                  <a:lnTo>
                    <a:pt x="12764" y="166469"/>
                  </a:lnTo>
                  <a:lnTo>
                    <a:pt x="8372" y="148991"/>
                  </a:lnTo>
                  <a:lnTo>
                    <a:pt x="4728" y="131490"/>
                  </a:lnTo>
                  <a:lnTo>
                    <a:pt x="1920" y="113983"/>
                  </a:lnTo>
                  <a:lnTo>
                    <a:pt x="188" y="96802"/>
                  </a:lnTo>
                  <a:lnTo>
                    <a:pt x="0" y="80565"/>
                  </a:lnTo>
                  <a:lnTo>
                    <a:pt x="1471" y="65543"/>
                  </a:lnTo>
                  <a:lnTo>
                    <a:pt x="4578" y="51998"/>
                  </a:lnTo>
                  <a:lnTo>
                    <a:pt x="9329" y="40344"/>
                  </a:lnTo>
                  <a:lnTo>
                    <a:pt x="15561" y="30618"/>
                  </a:lnTo>
                  <a:lnTo>
                    <a:pt x="22998" y="22560"/>
                  </a:lnTo>
                  <a:lnTo>
                    <a:pt x="31352" y="15815"/>
                  </a:lnTo>
                  <a:lnTo>
                    <a:pt x="40375" y="10058"/>
                  </a:lnTo>
                  <a:lnTo>
                    <a:pt x="49872" y="5340"/>
                  </a:lnTo>
                  <a:lnTo>
                    <a:pt x="59699" y="2066"/>
                  </a:lnTo>
                  <a:lnTo>
                    <a:pt x="69753" y="345"/>
                  </a:lnTo>
                  <a:lnTo>
                    <a:pt x="79962" y="0"/>
                  </a:lnTo>
                  <a:lnTo>
                    <a:pt x="90275" y="757"/>
                  </a:lnTo>
                  <a:lnTo>
                    <a:pt x="100646" y="2337"/>
                  </a:lnTo>
                  <a:lnTo>
                    <a:pt x="110596" y="4354"/>
                  </a:lnTo>
                  <a:lnTo>
                    <a:pt x="120196" y="6524"/>
                  </a:lnTo>
                  <a:lnTo>
                    <a:pt x="130288" y="9032"/>
                  </a:lnTo>
                  <a:lnTo>
                    <a:pt x="142484" y="1226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73823" y="4579896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127936" y="5733"/>
                  </a:lnTo>
                  <a:lnTo>
                    <a:pt x="118308" y="10018"/>
                  </a:lnTo>
                  <a:lnTo>
                    <a:pt x="107026" y="13229"/>
                  </a:lnTo>
                  <a:lnTo>
                    <a:pt x="94531" y="15762"/>
                  </a:lnTo>
                  <a:lnTo>
                    <a:pt x="81700" y="18108"/>
                  </a:lnTo>
                  <a:lnTo>
                    <a:pt x="69086" y="20556"/>
                  </a:lnTo>
                  <a:lnTo>
                    <a:pt x="56950" y="23249"/>
                  </a:lnTo>
                  <a:lnTo>
                    <a:pt x="44021" y="26637"/>
                  </a:lnTo>
                  <a:lnTo>
                    <a:pt x="26936" y="3214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19940" y="4618415"/>
              <a:ext cx="94202" cy="132044"/>
            </a:xfrm>
            <a:custGeom>
              <a:avLst/>
              <a:gdLst/>
              <a:ahLst/>
              <a:cxnLst/>
              <a:rect l="0" t="0" r="0" b="0"/>
              <a:pathLst>
                <a:path w="94202" h="132044">
                  <a:moveTo>
                    <a:pt x="74982" y="3595"/>
                  </a:moveTo>
                  <a:lnTo>
                    <a:pt x="66247" y="862"/>
                  </a:lnTo>
                  <a:lnTo>
                    <a:pt x="58541" y="0"/>
                  </a:lnTo>
                  <a:lnTo>
                    <a:pt x="51139" y="995"/>
                  </a:lnTo>
                  <a:lnTo>
                    <a:pt x="43878" y="3707"/>
                  </a:lnTo>
                  <a:lnTo>
                    <a:pt x="36699" y="8140"/>
                  </a:lnTo>
                  <a:lnTo>
                    <a:pt x="29578" y="14128"/>
                  </a:lnTo>
                  <a:lnTo>
                    <a:pt x="22661" y="21387"/>
                  </a:lnTo>
                  <a:lnTo>
                    <a:pt x="16242" y="29614"/>
                  </a:lnTo>
                  <a:lnTo>
                    <a:pt x="10454" y="38552"/>
                  </a:lnTo>
                  <a:lnTo>
                    <a:pt x="5584" y="48160"/>
                  </a:lnTo>
                  <a:lnTo>
                    <a:pt x="2144" y="58593"/>
                  </a:lnTo>
                  <a:lnTo>
                    <a:pt x="283" y="69862"/>
                  </a:lnTo>
                  <a:lnTo>
                    <a:pt x="0" y="81532"/>
                  </a:lnTo>
                  <a:lnTo>
                    <a:pt x="1322" y="92833"/>
                  </a:lnTo>
                  <a:lnTo>
                    <a:pt x="4109" y="103349"/>
                  </a:lnTo>
                  <a:lnTo>
                    <a:pt x="8419" y="112697"/>
                  </a:lnTo>
                  <a:lnTo>
                    <a:pt x="14585" y="120372"/>
                  </a:lnTo>
                  <a:lnTo>
                    <a:pt x="22612" y="126262"/>
                  </a:lnTo>
                  <a:lnTo>
                    <a:pt x="31916" y="130249"/>
                  </a:lnTo>
                  <a:lnTo>
                    <a:pt x="41537" y="132043"/>
                  </a:lnTo>
                  <a:lnTo>
                    <a:pt x="50892" y="131692"/>
                  </a:lnTo>
                  <a:lnTo>
                    <a:pt x="59780" y="129357"/>
                  </a:lnTo>
                  <a:lnTo>
                    <a:pt x="68203" y="125133"/>
                  </a:lnTo>
                  <a:lnTo>
                    <a:pt x="76222" y="119258"/>
                  </a:lnTo>
                  <a:lnTo>
                    <a:pt x="83437" y="112062"/>
                  </a:lnTo>
                  <a:lnTo>
                    <a:pt x="89006" y="103870"/>
                  </a:lnTo>
                  <a:lnTo>
                    <a:pt x="92600" y="94956"/>
                  </a:lnTo>
                  <a:lnTo>
                    <a:pt x="94201" y="85532"/>
                  </a:lnTo>
                  <a:lnTo>
                    <a:pt x="93838" y="75754"/>
                  </a:lnTo>
                  <a:lnTo>
                    <a:pt x="91741" y="65746"/>
                  </a:lnTo>
                  <a:lnTo>
                    <a:pt x="88175" y="56041"/>
                  </a:lnTo>
                  <a:lnTo>
                    <a:pt x="82786" y="46633"/>
                  </a:lnTo>
                  <a:lnTo>
                    <a:pt x="72870" y="36698"/>
                  </a:lnTo>
                  <a:lnTo>
                    <a:pt x="53925" y="246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947564" y="4569367"/>
              <a:ext cx="94758" cy="157779"/>
            </a:xfrm>
            <a:custGeom>
              <a:avLst/>
              <a:gdLst/>
              <a:ahLst/>
              <a:cxnLst/>
              <a:rect l="0" t="0" r="0" b="0"/>
              <a:pathLst>
                <a:path w="94758" h="157779">
                  <a:moveTo>
                    <a:pt x="0" y="94757"/>
                  </a:moveTo>
                  <a:lnTo>
                    <a:pt x="5801" y="103559"/>
                  </a:lnTo>
                  <a:lnTo>
                    <a:pt x="10725" y="111905"/>
                  </a:lnTo>
                  <a:lnTo>
                    <a:pt x="15228" y="120603"/>
                  </a:lnTo>
                  <a:lnTo>
                    <a:pt x="19448" y="129724"/>
                  </a:lnTo>
                  <a:lnTo>
                    <a:pt x="23462" y="139220"/>
                  </a:lnTo>
                  <a:lnTo>
                    <a:pt x="27300" y="148937"/>
                  </a:lnTo>
                  <a:lnTo>
                    <a:pt x="30157" y="156182"/>
                  </a:lnTo>
                  <a:lnTo>
                    <a:pt x="31027" y="157778"/>
                  </a:lnTo>
                  <a:lnTo>
                    <a:pt x="30293" y="154928"/>
                  </a:lnTo>
                  <a:lnTo>
                    <a:pt x="28519" y="149232"/>
                  </a:lnTo>
                  <a:lnTo>
                    <a:pt x="26101" y="141766"/>
                  </a:lnTo>
                  <a:lnTo>
                    <a:pt x="23289" y="133193"/>
                  </a:lnTo>
                  <a:lnTo>
                    <a:pt x="20397" y="123757"/>
                  </a:lnTo>
                  <a:lnTo>
                    <a:pt x="17824" y="113402"/>
                  </a:lnTo>
                  <a:lnTo>
                    <a:pt x="15764" y="102164"/>
                  </a:lnTo>
                  <a:lnTo>
                    <a:pt x="14549" y="90336"/>
                  </a:lnTo>
                  <a:lnTo>
                    <a:pt x="14713" y="78393"/>
                  </a:lnTo>
                  <a:lnTo>
                    <a:pt x="16424" y="66626"/>
                  </a:lnTo>
                  <a:lnTo>
                    <a:pt x="19692" y="55453"/>
                  </a:lnTo>
                  <a:lnTo>
                    <a:pt x="24552" y="45481"/>
                  </a:lnTo>
                  <a:lnTo>
                    <a:pt x="30857" y="36926"/>
                  </a:lnTo>
                  <a:lnTo>
                    <a:pt x="38344" y="29673"/>
                  </a:lnTo>
                  <a:lnTo>
                    <a:pt x="46730" y="23479"/>
                  </a:lnTo>
                  <a:lnTo>
                    <a:pt x="55761" y="18089"/>
                  </a:lnTo>
                  <a:lnTo>
                    <a:pt x="64789" y="13434"/>
                  </a:lnTo>
                  <a:lnTo>
                    <a:pt x="73660" y="9174"/>
                  </a:lnTo>
                  <a:lnTo>
                    <a:pt x="83149" y="492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062096" y="4594764"/>
              <a:ext cx="106568" cy="125879"/>
            </a:xfrm>
            <a:custGeom>
              <a:avLst/>
              <a:gdLst/>
              <a:ahLst/>
              <a:cxnLst/>
              <a:rect l="0" t="0" r="0" b="0"/>
              <a:pathLst>
                <a:path w="106568" h="125879">
                  <a:moveTo>
                    <a:pt x="1282" y="37774"/>
                  </a:moveTo>
                  <a:lnTo>
                    <a:pt x="10083" y="40574"/>
                  </a:lnTo>
                  <a:lnTo>
                    <a:pt x="18430" y="42076"/>
                  </a:lnTo>
                  <a:lnTo>
                    <a:pt x="27124" y="42378"/>
                  </a:lnTo>
                  <a:lnTo>
                    <a:pt x="36072" y="41526"/>
                  </a:lnTo>
                  <a:lnTo>
                    <a:pt x="44919" y="39410"/>
                  </a:lnTo>
                  <a:lnTo>
                    <a:pt x="53444" y="36083"/>
                  </a:lnTo>
                  <a:lnTo>
                    <a:pt x="61114" y="31575"/>
                  </a:lnTo>
                  <a:lnTo>
                    <a:pt x="67046" y="25808"/>
                  </a:lnTo>
                  <a:lnTo>
                    <a:pt x="70885" y="18867"/>
                  </a:lnTo>
                  <a:lnTo>
                    <a:pt x="71666" y="11337"/>
                  </a:lnTo>
                  <a:lnTo>
                    <a:pt x="68737" y="4865"/>
                  </a:lnTo>
                  <a:lnTo>
                    <a:pt x="63574" y="1041"/>
                  </a:lnTo>
                  <a:lnTo>
                    <a:pt x="57322" y="0"/>
                  </a:lnTo>
                  <a:lnTo>
                    <a:pt x="50575" y="1256"/>
                  </a:lnTo>
                  <a:lnTo>
                    <a:pt x="43619" y="4247"/>
                  </a:lnTo>
                  <a:lnTo>
                    <a:pt x="36583" y="8491"/>
                  </a:lnTo>
                  <a:lnTo>
                    <a:pt x="29528" y="13620"/>
                  </a:lnTo>
                  <a:lnTo>
                    <a:pt x="22640" y="19527"/>
                  </a:lnTo>
                  <a:lnTo>
                    <a:pt x="16235" y="26327"/>
                  </a:lnTo>
                  <a:lnTo>
                    <a:pt x="10452" y="34021"/>
                  </a:lnTo>
                  <a:lnTo>
                    <a:pt x="5585" y="42647"/>
                  </a:lnTo>
                  <a:lnTo>
                    <a:pt x="2145" y="52348"/>
                  </a:lnTo>
                  <a:lnTo>
                    <a:pt x="284" y="63092"/>
                  </a:lnTo>
                  <a:lnTo>
                    <a:pt x="0" y="74392"/>
                  </a:lnTo>
                  <a:lnTo>
                    <a:pt x="1323" y="85437"/>
                  </a:lnTo>
                  <a:lnTo>
                    <a:pt x="4109" y="95779"/>
                  </a:lnTo>
                  <a:lnTo>
                    <a:pt x="8419" y="105008"/>
                  </a:lnTo>
                  <a:lnTo>
                    <a:pt x="14585" y="112602"/>
                  </a:lnTo>
                  <a:lnTo>
                    <a:pt x="22616" y="118441"/>
                  </a:lnTo>
                  <a:lnTo>
                    <a:pt x="32093" y="122566"/>
                  </a:lnTo>
                  <a:lnTo>
                    <a:pt x="42362" y="124983"/>
                  </a:lnTo>
                  <a:lnTo>
                    <a:pt x="52961" y="125878"/>
                  </a:lnTo>
                  <a:lnTo>
                    <a:pt x="63396" y="125697"/>
                  </a:lnTo>
                  <a:lnTo>
                    <a:pt x="74183" y="125044"/>
                  </a:lnTo>
                  <a:lnTo>
                    <a:pt x="87379" y="123863"/>
                  </a:lnTo>
                  <a:lnTo>
                    <a:pt x="106567" y="1220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195868" y="4548311"/>
              <a:ext cx="77519" cy="171350"/>
            </a:xfrm>
            <a:custGeom>
              <a:avLst/>
              <a:gdLst/>
              <a:ahLst/>
              <a:cxnLst/>
              <a:rect l="0" t="0" r="0" b="0"/>
              <a:pathLst>
                <a:path w="77519" h="171350">
                  <a:moveTo>
                    <a:pt x="67551" y="0"/>
                  </a:moveTo>
                  <a:lnTo>
                    <a:pt x="58750" y="3000"/>
                  </a:lnTo>
                  <a:lnTo>
                    <a:pt x="50403" y="6422"/>
                  </a:lnTo>
                  <a:lnTo>
                    <a:pt x="41709" y="10618"/>
                  </a:lnTo>
                  <a:lnTo>
                    <a:pt x="32761" y="15519"/>
                  </a:lnTo>
                  <a:lnTo>
                    <a:pt x="23914" y="21000"/>
                  </a:lnTo>
                  <a:lnTo>
                    <a:pt x="15394" y="26931"/>
                  </a:lnTo>
                  <a:lnTo>
                    <a:pt x="7896" y="33192"/>
                  </a:lnTo>
                  <a:lnTo>
                    <a:pt x="2613" y="39691"/>
                  </a:lnTo>
                  <a:lnTo>
                    <a:pt x="0" y="46350"/>
                  </a:lnTo>
                  <a:lnTo>
                    <a:pt x="29" y="52956"/>
                  </a:lnTo>
                  <a:lnTo>
                    <a:pt x="2550" y="59165"/>
                  </a:lnTo>
                  <a:lnTo>
                    <a:pt x="7212" y="64817"/>
                  </a:lnTo>
                  <a:lnTo>
                    <a:pt x="13729" y="69765"/>
                  </a:lnTo>
                  <a:lnTo>
                    <a:pt x="21980" y="73790"/>
                  </a:lnTo>
                  <a:lnTo>
                    <a:pt x="31731" y="76880"/>
                  </a:lnTo>
                  <a:lnTo>
                    <a:pt x="42189" y="79652"/>
                  </a:lnTo>
                  <a:lnTo>
                    <a:pt x="52135" y="83200"/>
                  </a:lnTo>
                  <a:lnTo>
                    <a:pt x="60919" y="88079"/>
                  </a:lnTo>
                  <a:lnTo>
                    <a:pt x="68119" y="94327"/>
                  </a:lnTo>
                  <a:lnTo>
                    <a:pt x="73281" y="101743"/>
                  </a:lnTo>
                  <a:lnTo>
                    <a:pt x="76373" y="110068"/>
                  </a:lnTo>
                  <a:lnTo>
                    <a:pt x="77518" y="119064"/>
                  </a:lnTo>
                  <a:lnTo>
                    <a:pt x="76791" y="128539"/>
                  </a:lnTo>
                  <a:lnTo>
                    <a:pt x="74411" y="138336"/>
                  </a:lnTo>
                  <a:lnTo>
                    <a:pt x="70377" y="147860"/>
                  </a:lnTo>
                  <a:lnTo>
                    <a:pt x="64397" y="156116"/>
                  </a:lnTo>
                  <a:lnTo>
                    <a:pt x="56505" y="162660"/>
                  </a:lnTo>
                  <a:lnTo>
                    <a:pt x="47591" y="167373"/>
                  </a:lnTo>
                  <a:lnTo>
                    <a:pt x="38360" y="170551"/>
                  </a:lnTo>
                  <a:lnTo>
                    <a:pt x="28003" y="171349"/>
                  </a:lnTo>
                  <a:lnTo>
                    <a:pt x="14909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316062" y="4369326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4" y="38456"/>
                  </a:lnTo>
                  <a:lnTo>
                    <a:pt x="177" y="53818"/>
                  </a:lnTo>
                  <a:lnTo>
                    <a:pt x="826" y="69166"/>
                  </a:lnTo>
                  <a:lnTo>
                    <a:pt x="2074" y="83801"/>
                  </a:lnTo>
                  <a:lnTo>
                    <a:pt x="3727" y="97696"/>
                  </a:lnTo>
                  <a:lnTo>
                    <a:pt x="5375" y="111234"/>
                  </a:lnTo>
                  <a:lnTo>
                    <a:pt x="6782" y="124715"/>
                  </a:lnTo>
                  <a:lnTo>
                    <a:pt x="8048" y="138598"/>
                  </a:lnTo>
                  <a:lnTo>
                    <a:pt x="9504" y="153536"/>
                  </a:lnTo>
                  <a:lnTo>
                    <a:pt x="11331" y="169781"/>
                  </a:lnTo>
                  <a:lnTo>
                    <a:pt x="13389" y="187085"/>
                  </a:lnTo>
                  <a:lnTo>
                    <a:pt x="15316" y="204919"/>
                  </a:lnTo>
                  <a:lnTo>
                    <a:pt x="16910" y="222908"/>
                  </a:lnTo>
                  <a:lnTo>
                    <a:pt x="18133" y="240714"/>
                  </a:lnTo>
                  <a:lnTo>
                    <a:pt x="19028" y="257968"/>
                  </a:lnTo>
                  <a:lnTo>
                    <a:pt x="19670" y="274523"/>
                  </a:lnTo>
                  <a:lnTo>
                    <a:pt x="20317" y="290207"/>
                  </a:lnTo>
                  <a:lnTo>
                    <a:pt x="21574" y="306469"/>
                  </a:lnTo>
                  <a:lnTo>
                    <a:pt x="24670" y="326973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189720" y="4485140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201701" y="2933"/>
                  </a:lnTo>
                  <a:lnTo>
                    <a:pt x="192715" y="5716"/>
                  </a:lnTo>
                  <a:lnTo>
                    <a:pt x="182719" y="8620"/>
                  </a:lnTo>
                  <a:lnTo>
                    <a:pt x="171739" y="11833"/>
                  </a:lnTo>
                  <a:lnTo>
                    <a:pt x="159927" y="15646"/>
                  </a:lnTo>
                  <a:lnTo>
                    <a:pt x="147464" y="20159"/>
                  </a:lnTo>
                  <a:lnTo>
                    <a:pt x="134353" y="25149"/>
                  </a:lnTo>
                  <a:lnTo>
                    <a:pt x="120424" y="30189"/>
                  </a:lnTo>
                  <a:lnTo>
                    <a:pt x="105658" y="35020"/>
                  </a:lnTo>
                  <a:lnTo>
                    <a:pt x="90490" y="39568"/>
                  </a:lnTo>
                  <a:lnTo>
                    <a:pt x="75688" y="43849"/>
                  </a:lnTo>
                  <a:lnTo>
                    <a:pt x="61669" y="47907"/>
                  </a:lnTo>
                  <a:lnTo>
                    <a:pt x="48744" y="51645"/>
                  </a:lnTo>
                  <a:lnTo>
                    <a:pt x="35925" y="55181"/>
                  </a:lnTo>
                  <a:lnTo>
                    <a:pt x="20972" y="5882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389761" y="4501589"/>
              <a:ext cx="144157" cy="215179"/>
            </a:xfrm>
            <a:custGeom>
              <a:avLst/>
              <a:gdLst/>
              <a:ahLst/>
              <a:cxnLst/>
              <a:rect l="0" t="0" r="0" b="0"/>
              <a:pathLst>
                <a:path w="144157" h="215179">
                  <a:moveTo>
                    <a:pt x="136871" y="4608"/>
                  </a:moveTo>
                  <a:lnTo>
                    <a:pt x="128069" y="1808"/>
                  </a:lnTo>
                  <a:lnTo>
                    <a:pt x="119723" y="306"/>
                  </a:lnTo>
                  <a:lnTo>
                    <a:pt x="111024" y="0"/>
                  </a:lnTo>
                  <a:lnTo>
                    <a:pt x="101903" y="679"/>
                  </a:lnTo>
                  <a:lnTo>
                    <a:pt x="92408" y="2147"/>
                  </a:lnTo>
                  <a:lnTo>
                    <a:pt x="82621" y="4220"/>
                  </a:lnTo>
                  <a:lnTo>
                    <a:pt x="72779" y="6902"/>
                  </a:lnTo>
                  <a:lnTo>
                    <a:pt x="63254" y="10374"/>
                  </a:lnTo>
                  <a:lnTo>
                    <a:pt x="54225" y="14673"/>
                  </a:lnTo>
                  <a:lnTo>
                    <a:pt x="45859" y="19864"/>
                  </a:lnTo>
                  <a:lnTo>
                    <a:pt x="38387" y="26105"/>
                  </a:lnTo>
                  <a:lnTo>
                    <a:pt x="31847" y="33385"/>
                  </a:lnTo>
                  <a:lnTo>
                    <a:pt x="26285" y="41716"/>
                  </a:lnTo>
                  <a:lnTo>
                    <a:pt x="21839" y="51210"/>
                  </a:lnTo>
                  <a:lnTo>
                    <a:pt x="18490" y="61797"/>
                  </a:lnTo>
                  <a:lnTo>
                    <a:pt x="16562" y="72481"/>
                  </a:lnTo>
                  <a:lnTo>
                    <a:pt x="16774" y="81514"/>
                  </a:lnTo>
                  <a:lnTo>
                    <a:pt x="19327" y="88060"/>
                  </a:lnTo>
                  <a:lnTo>
                    <a:pt x="23974" y="92128"/>
                  </a:lnTo>
                  <a:lnTo>
                    <a:pt x="30298" y="94110"/>
                  </a:lnTo>
                  <a:lnTo>
                    <a:pt x="37888" y="94484"/>
                  </a:lnTo>
                  <a:lnTo>
                    <a:pt x="46558" y="93840"/>
                  </a:lnTo>
                  <a:lnTo>
                    <a:pt x="56345" y="92828"/>
                  </a:lnTo>
                  <a:lnTo>
                    <a:pt x="67180" y="91840"/>
                  </a:lnTo>
                  <a:lnTo>
                    <a:pt x="78724" y="91354"/>
                  </a:lnTo>
                  <a:lnTo>
                    <a:pt x="90472" y="92012"/>
                  </a:lnTo>
                  <a:lnTo>
                    <a:pt x="102107" y="94055"/>
                  </a:lnTo>
                  <a:lnTo>
                    <a:pt x="113190" y="97547"/>
                  </a:lnTo>
                  <a:lnTo>
                    <a:pt x="123101" y="102556"/>
                  </a:lnTo>
                  <a:lnTo>
                    <a:pt x="131601" y="108957"/>
                  </a:lnTo>
                  <a:lnTo>
                    <a:pt x="138307" y="116338"/>
                  </a:lnTo>
                  <a:lnTo>
                    <a:pt x="142538" y="124122"/>
                  </a:lnTo>
                  <a:lnTo>
                    <a:pt x="144156" y="131943"/>
                  </a:lnTo>
                  <a:lnTo>
                    <a:pt x="143311" y="139649"/>
                  </a:lnTo>
                  <a:lnTo>
                    <a:pt x="140169" y="147202"/>
                  </a:lnTo>
                  <a:lnTo>
                    <a:pt x="135060" y="154612"/>
                  </a:lnTo>
                  <a:lnTo>
                    <a:pt x="128396" y="161739"/>
                  </a:lnTo>
                  <a:lnTo>
                    <a:pt x="120569" y="168307"/>
                  </a:lnTo>
                  <a:lnTo>
                    <a:pt x="111904" y="174209"/>
                  </a:lnTo>
                  <a:lnTo>
                    <a:pt x="102649" y="179495"/>
                  </a:lnTo>
                  <a:lnTo>
                    <a:pt x="92985" y="184281"/>
                  </a:lnTo>
                  <a:lnTo>
                    <a:pt x="83040" y="188687"/>
                  </a:lnTo>
                  <a:lnTo>
                    <a:pt x="72904" y="192815"/>
                  </a:lnTo>
                  <a:lnTo>
                    <a:pt x="62639" y="196749"/>
                  </a:lnTo>
                  <a:lnTo>
                    <a:pt x="52296" y="200543"/>
                  </a:lnTo>
                  <a:lnTo>
                    <a:pt x="42166" y="204087"/>
                  </a:lnTo>
                  <a:lnTo>
                    <a:pt x="31682" y="207465"/>
                  </a:lnTo>
                  <a:lnTo>
                    <a:pt x="18805" y="210973"/>
                  </a:lnTo>
                  <a:lnTo>
                    <a:pt x="0" y="2151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3492820" y="1890521"/>
            <a:ext cx="656097" cy="467863"/>
            <a:chOff x="3492820" y="1890521"/>
            <a:chExt cx="656097" cy="467863"/>
          </a:xfrm>
        </p:grpSpPr>
        <p:sp>
          <p:nvSpPr>
            <p:cNvPr id="166" name="Freeform 165"/>
            <p:cNvSpPr/>
            <p:nvPr/>
          </p:nvSpPr>
          <p:spPr>
            <a:xfrm>
              <a:off x="3492820" y="1890521"/>
              <a:ext cx="345447" cy="347592"/>
            </a:xfrm>
            <a:custGeom>
              <a:avLst/>
              <a:gdLst/>
              <a:ahLst/>
              <a:cxnLst/>
              <a:rect l="0" t="0" r="0" b="0"/>
              <a:pathLst>
                <a:path w="345447" h="347592">
                  <a:moveTo>
                    <a:pt x="171097" y="4608"/>
                  </a:moveTo>
                  <a:lnTo>
                    <a:pt x="162295" y="1808"/>
                  </a:lnTo>
                  <a:lnTo>
                    <a:pt x="153949" y="306"/>
                  </a:lnTo>
                  <a:lnTo>
                    <a:pt x="145250" y="0"/>
                  </a:lnTo>
                  <a:lnTo>
                    <a:pt x="136129" y="680"/>
                  </a:lnTo>
                  <a:lnTo>
                    <a:pt x="126634" y="2147"/>
                  </a:lnTo>
                  <a:lnTo>
                    <a:pt x="116842" y="4221"/>
                  </a:lnTo>
                  <a:lnTo>
                    <a:pt x="106828" y="6903"/>
                  </a:lnTo>
                  <a:lnTo>
                    <a:pt x="96654" y="10374"/>
                  </a:lnTo>
                  <a:lnTo>
                    <a:pt x="86373" y="14669"/>
                  </a:lnTo>
                  <a:lnTo>
                    <a:pt x="76181" y="19688"/>
                  </a:lnTo>
                  <a:lnTo>
                    <a:pt x="66411" y="25280"/>
                  </a:lnTo>
                  <a:lnTo>
                    <a:pt x="57215" y="31312"/>
                  </a:lnTo>
                  <a:lnTo>
                    <a:pt x="48735" y="37989"/>
                  </a:lnTo>
                  <a:lnTo>
                    <a:pt x="41185" y="45835"/>
                  </a:lnTo>
                  <a:lnTo>
                    <a:pt x="34588" y="55042"/>
                  </a:lnTo>
                  <a:lnTo>
                    <a:pt x="28819" y="65497"/>
                  </a:lnTo>
                  <a:lnTo>
                    <a:pt x="23702" y="76965"/>
                  </a:lnTo>
                  <a:lnTo>
                    <a:pt x="19070" y="89199"/>
                  </a:lnTo>
                  <a:lnTo>
                    <a:pt x="14787" y="101989"/>
                  </a:lnTo>
                  <a:lnTo>
                    <a:pt x="10751" y="115174"/>
                  </a:lnTo>
                  <a:lnTo>
                    <a:pt x="6892" y="128632"/>
                  </a:lnTo>
                  <a:lnTo>
                    <a:pt x="3487" y="142278"/>
                  </a:lnTo>
                  <a:lnTo>
                    <a:pt x="1112" y="156052"/>
                  </a:lnTo>
                  <a:lnTo>
                    <a:pt x="0" y="169913"/>
                  </a:lnTo>
                  <a:lnTo>
                    <a:pt x="69" y="183832"/>
                  </a:lnTo>
                  <a:lnTo>
                    <a:pt x="1104" y="197790"/>
                  </a:lnTo>
                  <a:lnTo>
                    <a:pt x="2878" y="211771"/>
                  </a:lnTo>
                  <a:lnTo>
                    <a:pt x="5356" y="225600"/>
                  </a:lnTo>
                  <a:lnTo>
                    <a:pt x="8689" y="238967"/>
                  </a:lnTo>
                  <a:lnTo>
                    <a:pt x="12896" y="251731"/>
                  </a:lnTo>
                  <a:lnTo>
                    <a:pt x="18025" y="263760"/>
                  </a:lnTo>
                  <a:lnTo>
                    <a:pt x="24224" y="274846"/>
                  </a:lnTo>
                  <a:lnTo>
                    <a:pt x="31471" y="284970"/>
                  </a:lnTo>
                  <a:lnTo>
                    <a:pt x="39609" y="294261"/>
                  </a:lnTo>
                  <a:lnTo>
                    <a:pt x="48443" y="302896"/>
                  </a:lnTo>
                  <a:lnTo>
                    <a:pt x="57791" y="311038"/>
                  </a:lnTo>
                  <a:lnTo>
                    <a:pt x="67508" y="318661"/>
                  </a:lnTo>
                  <a:lnTo>
                    <a:pt x="77483" y="325561"/>
                  </a:lnTo>
                  <a:lnTo>
                    <a:pt x="87641" y="331682"/>
                  </a:lnTo>
                  <a:lnTo>
                    <a:pt x="98090" y="336945"/>
                  </a:lnTo>
                  <a:lnTo>
                    <a:pt x="109096" y="341182"/>
                  </a:lnTo>
                  <a:lnTo>
                    <a:pt x="120764" y="344397"/>
                  </a:lnTo>
                  <a:lnTo>
                    <a:pt x="133041" y="346572"/>
                  </a:lnTo>
                  <a:lnTo>
                    <a:pt x="145815" y="347591"/>
                  </a:lnTo>
                  <a:lnTo>
                    <a:pt x="158966" y="347499"/>
                  </a:lnTo>
                  <a:lnTo>
                    <a:pt x="172389" y="346473"/>
                  </a:lnTo>
                  <a:lnTo>
                    <a:pt x="186007" y="344722"/>
                  </a:lnTo>
                  <a:lnTo>
                    <a:pt x="199755" y="342426"/>
                  </a:lnTo>
                  <a:lnTo>
                    <a:pt x="213427" y="339411"/>
                  </a:lnTo>
                  <a:lnTo>
                    <a:pt x="226687" y="335178"/>
                  </a:lnTo>
                  <a:lnTo>
                    <a:pt x="239385" y="329550"/>
                  </a:lnTo>
                  <a:lnTo>
                    <a:pt x="251539" y="322651"/>
                  </a:lnTo>
                  <a:lnTo>
                    <a:pt x="263241" y="314724"/>
                  </a:lnTo>
                  <a:lnTo>
                    <a:pt x="274592" y="306016"/>
                  </a:lnTo>
                  <a:lnTo>
                    <a:pt x="285521" y="296576"/>
                  </a:lnTo>
                  <a:lnTo>
                    <a:pt x="295794" y="286262"/>
                  </a:lnTo>
                  <a:lnTo>
                    <a:pt x="305333" y="275066"/>
                  </a:lnTo>
                  <a:lnTo>
                    <a:pt x="314044" y="263109"/>
                  </a:lnTo>
                  <a:lnTo>
                    <a:pt x="321750" y="250550"/>
                  </a:lnTo>
                  <a:lnTo>
                    <a:pt x="328447" y="237540"/>
                  </a:lnTo>
                  <a:lnTo>
                    <a:pt x="334113" y="224041"/>
                  </a:lnTo>
                  <a:lnTo>
                    <a:pt x="338629" y="209840"/>
                  </a:lnTo>
                  <a:lnTo>
                    <a:pt x="342034" y="194882"/>
                  </a:lnTo>
                  <a:lnTo>
                    <a:pt x="344339" y="179414"/>
                  </a:lnTo>
                  <a:lnTo>
                    <a:pt x="345446" y="163877"/>
                  </a:lnTo>
                  <a:lnTo>
                    <a:pt x="345408" y="148536"/>
                  </a:lnTo>
                  <a:lnTo>
                    <a:pt x="344249" y="133472"/>
                  </a:lnTo>
                  <a:lnTo>
                    <a:pt x="341875" y="118672"/>
                  </a:lnTo>
                  <a:lnTo>
                    <a:pt x="338348" y="104095"/>
                  </a:lnTo>
                  <a:lnTo>
                    <a:pt x="333693" y="90017"/>
                  </a:lnTo>
                  <a:lnTo>
                    <a:pt x="327819" y="77010"/>
                  </a:lnTo>
                  <a:lnTo>
                    <a:pt x="320794" y="65296"/>
                  </a:lnTo>
                  <a:lnTo>
                    <a:pt x="312806" y="54785"/>
                  </a:lnTo>
                  <a:lnTo>
                    <a:pt x="304073" y="45257"/>
                  </a:lnTo>
                  <a:lnTo>
                    <a:pt x="294789" y="36488"/>
                  </a:lnTo>
                  <a:lnTo>
                    <a:pt x="284945" y="28767"/>
                  </a:lnTo>
                  <a:lnTo>
                    <a:pt x="274352" y="22858"/>
                  </a:lnTo>
                  <a:lnTo>
                    <a:pt x="262966" y="19031"/>
                  </a:lnTo>
                  <a:lnTo>
                    <a:pt x="250879" y="17105"/>
                  </a:lnTo>
                  <a:lnTo>
                    <a:pt x="238233" y="16717"/>
                  </a:lnTo>
                  <a:lnTo>
                    <a:pt x="225177" y="17497"/>
                  </a:lnTo>
                  <a:lnTo>
                    <a:pt x="212156" y="19289"/>
                  </a:lnTo>
                  <a:lnTo>
                    <a:pt x="199874" y="22154"/>
                  </a:lnTo>
                  <a:lnTo>
                    <a:pt x="188663" y="26029"/>
                  </a:lnTo>
                  <a:lnTo>
                    <a:pt x="178800" y="30445"/>
                  </a:lnTo>
                  <a:lnTo>
                    <a:pt x="169720" y="35032"/>
                  </a:lnTo>
                  <a:lnTo>
                    <a:pt x="160625" y="40190"/>
                  </a:lnTo>
                  <a:lnTo>
                    <a:pt x="150040" y="467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906072" y="216887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46"/>
                  </a:lnTo>
                  <a:lnTo>
                    <a:pt x="2734" y="38783"/>
                  </a:lnTo>
                  <a:lnTo>
                    <a:pt x="1756" y="51824"/>
                  </a:lnTo>
                  <a:lnTo>
                    <a:pt x="894" y="7147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895544" y="207411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000829" y="1905658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0" y="0"/>
                  </a:moveTo>
                  <a:lnTo>
                    <a:pt x="2866" y="11869"/>
                  </a:lnTo>
                  <a:lnTo>
                    <a:pt x="5009" y="24278"/>
                  </a:lnTo>
                  <a:lnTo>
                    <a:pt x="6612" y="38474"/>
                  </a:lnTo>
                  <a:lnTo>
                    <a:pt x="7792" y="54528"/>
                  </a:lnTo>
                  <a:lnTo>
                    <a:pt x="8641" y="72469"/>
                  </a:lnTo>
                  <a:lnTo>
                    <a:pt x="9239" y="92102"/>
                  </a:lnTo>
                  <a:lnTo>
                    <a:pt x="9652" y="112781"/>
                  </a:lnTo>
                  <a:lnTo>
                    <a:pt x="9937" y="133560"/>
                  </a:lnTo>
                  <a:lnTo>
                    <a:pt x="10130" y="153896"/>
                  </a:lnTo>
                  <a:lnTo>
                    <a:pt x="10261" y="173630"/>
                  </a:lnTo>
                  <a:lnTo>
                    <a:pt x="10349" y="192800"/>
                  </a:lnTo>
                  <a:lnTo>
                    <a:pt x="10409" y="211507"/>
                  </a:lnTo>
                  <a:lnTo>
                    <a:pt x="10449" y="229698"/>
                  </a:lnTo>
                  <a:lnTo>
                    <a:pt x="10475" y="247161"/>
                  </a:lnTo>
                  <a:lnTo>
                    <a:pt x="10493" y="263833"/>
                  </a:lnTo>
                  <a:lnTo>
                    <a:pt x="10504" y="279582"/>
                  </a:lnTo>
                  <a:lnTo>
                    <a:pt x="10514" y="295889"/>
                  </a:lnTo>
                  <a:lnTo>
                    <a:pt x="10521" y="316422"/>
                  </a:lnTo>
                  <a:lnTo>
                    <a:pt x="10528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116642" y="2232041"/>
              <a:ext cx="32275" cy="126343"/>
            </a:xfrm>
            <a:custGeom>
              <a:avLst/>
              <a:gdLst/>
              <a:ahLst/>
              <a:cxnLst/>
              <a:rect l="0" t="0" r="0" b="0"/>
              <a:pathLst>
                <a:path w="32275" h="126343">
                  <a:moveTo>
                    <a:pt x="0" y="0"/>
                  </a:moveTo>
                  <a:lnTo>
                    <a:pt x="5801" y="5935"/>
                  </a:lnTo>
                  <a:lnTo>
                    <a:pt x="10725" y="12139"/>
                  </a:lnTo>
                  <a:lnTo>
                    <a:pt x="15228" y="19235"/>
                  </a:lnTo>
                  <a:lnTo>
                    <a:pt x="19448" y="27175"/>
                  </a:lnTo>
                  <a:lnTo>
                    <a:pt x="23462" y="35822"/>
                  </a:lnTo>
                  <a:lnTo>
                    <a:pt x="27310" y="45016"/>
                  </a:lnTo>
                  <a:lnTo>
                    <a:pt x="30544" y="54616"/>
                  </a:lnTo>
                  <a:lnTo>
                    <a:pt x="32274" y="64506"/>
                  </a:lnTo>
                  <a:lnTo>
                    <a:pt x="32141" y="74589"/>
                  </a:lnTo>
                  <a:lnTo>
                    <a:pt x="30381" y="84542"/>
                  </a:lnTo>
                  <a:lnTo>
                    <a:pt x="27283" y="94887"/>
                  </a:lnTo>
                  <a:lnTo>
                    <a:pt x="21455" y="10764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4349640" y="1821430"/>
            <a:ext cx="1072537" cy="431669"/>
            <a:chOff x="4349640" y="1821430"/>
            <a:chExt cx="1072537" cy="431669"/>
          </a:xfrm>
        </p:grpSpPr>
        <p:sp>
          <p:nvSpPr>
            <p:cNvPr id="172" name="Freeform 171"/>
            <p:cNvSpPr/>
            <p:nvPr/>
          </p:nvSpPr>
          <p:spPr>
            <a:xfrm>
              <a:off x="4349640" y="2034787"/>
              <a:ext cx="160501" cy="198440"/>
            </a:xfrm>
            <a:custGeom>
              <a:avLst/>
              <a:gdLst/>
              <a:ahLst/>
              <a:cxnLst/>
              <a:rect l="0" t="0" r="0" b="0"/>
              <a:pathLst>
                <a:path w="160501" h="198440">
                  <a:moveTo>
                    <a:pt x="30215" y="39327"/>
                  </a:moveTo>
                  <a:lnTo>
                    <a:pt x="27348" y="48195"/>
                  </a:lnTo>
                  <a:lnTo>
                    <a:pt x="25206" y="57182"/>
                  </a:lnTo>
                  <a:lnTo>
                    <a:pt x="23603" y="67182"/>
                  </a:lnTo>
                  <a:lnTo>
                    <a:pt x="22422" y="78335"/>
                  </a:lnTo>
                  <a:lnTo>
                    <a:pt x="21574" y="90795"/>
                  </a:lnTo>
                  <a:lnTo>
                    <a:pt x="20981" y="104497"/>
                  </a:lnTo>
                  <a:lnTo>
                    <a:pt x="20739" y="118915"/>
                  </a:lnTo>
                  <a:lnTo>
                    <a:pt x="21103" y="133196"/>
                  </a:lnTo>
                  <a:lnTo>
                    <a:pt x="22154" y="146867"/>
                  </a:lnTo>
                  <a:lnTo>
                    <a:pt x="23503" y="159823"/>
                  </a:lnTo>
                  <a:lnTo>
                    <a:pt x="24415" y="172136"/>
                  </a:lnTo>
                  <a:lnTo>
                    <a:pt x="24483" y="183890"/>
                  </a:lnTo>
                  <a:lnTo>
                    <a:pt x="22902" y="193529"/>
                  </a:lnTo>
                  <a:lnTo>
                    <a:pt x="19547" y="198430"/>
                  </a:lnTo>
                  <a:lnTo>
                    <a:pt x="15867" y="198439"/>
                  </a:lnTo>
                  <a:lnTo>
                    <a:pt x="12296" y="194807"/>
                  </a:lnTo>
                  <a:lnTo>
                    <a:pt x="8986" y="188584"/>
                  </a:lnTo>
                  <a:lnTo>
                    <a:pt x="6190" y="180318"/>
                  </a:lnTo>
                  <a:lnTo>
                    <a:pt x="4002" y="170433"/>
                  </a:lnTo>
                  <a:lnTo>
                    <a:pt x="2377" y="159153"/>
                  </a:lnTo>
                  <a:lnTo>
                    <a:pt x="1210" y="146501"/>
                  </a:lnTo>
                  <a:lnTo>
                    <a:pt x="394" y="132615"/>
                  </a:lnTo>
                  <a:lnTo>
                    <a:pt x="0" y="118047"/>
                  </a:lnTo>
                  <a:lnTo>
                    <a:pt x="260" y="103652"/>
                  </a:lnTo>
                  <a:lnTo>
                    <a:pt x="1254" y="89899"/>
                  </a:lnTo>
                  <a:lnTo>
                    <a:pt x="3074" y="76885"/>
                  </a:lnTo>
                  <a:lnTo>
                    <a:pt x="5899" y="64530"/>
                  </a:lnTo>
                  <a:lnTo>
                    <a:pt x="9733" y="52706"/>
                  </a:lnTo>
                  <a:lnTo>
                    <a:pt x="14595" y="41442"/>
                  </a:lnTo>
                  <a:lnTo>
                    <a:pt x="20609" y="30935"/>
                  </a:lnTo>
                  <a:lnTo>
                    <a:pt x="27732" y="21246"/>
                  </a:lnTo>
                  <a:lnTo>
                    <a:pt x="35956" y="12772"/>
                  </a:lnTo>
                  <a:lnTo>
                    <a:pt x="45378" y="6289"/>
                  </a:lnTo>
                  <a:lnTo>
                    <a:pt x="55931" y="2049"/>
                  </a:lnTo>
                  <a:lnTo>
                    <a:pt x="67100" y="0"/>
                  </a:lnTo>
                  <a:lnTo>
                    <a:pt x="78057" y="55"/>
                  </a:lnTo>
                  <a:lnTo>
                    <a:pt x="88348" y="1947"/>
                  </a:lnTo>
                  <a:lnTo>
                    <a:pt x="97883" y="5468"/>
                  </a:lnTo>
                  <a:lnTo>
                    <a:pt x="106747" y="10564"/>
                  </a:lnTo>
                  <a:lnTo>
                    <a:pt x="115076" y="17061"/>
                  </a:lnTo>
                  <a:lnTo>
                    <a:pt x="122839" y="24691"/>
                  </a:lnTo>
                  <a:lnTo>
                    <a:pt x="129842" y="33182"/>
                  </a:lnTo>
                  <a:lnTo>
                    <a:pt x="136034" y="42309"/>
                  </a:lnTo>
                  <a:lnTo>
                    <a:pt x="141347" y="52217"/>
                  </a:lnTo>
                  <a:lnTo>
                    <a:pt x="145619" y="63385"/>
                  </a:lnTo>
                  <a:lnTo>
                    <a:pt x="148865" y="75967"/>
                  </a:lnTo>
                  <a:lnTo>
                    <a:pt x="151403" y="89502"/>
                  </a:lnTo>
                  <a:lnTo>
                    <a:pt x="153728" y="103126"/>
                  </a:lnTo>
                  <a:lnTo>
                    <a:pt x="156141" y="116325"/>
                  </a:lnTo>
                  <a:lnTo>
                    <a:pt x="158426" y="128949"/>
                  </a:lnTo>
                  <a:lnTo>
                    <a:pt x="159974" y="141033"/>
                  </a:lnTo>
                  <a:lnTo>
                    <a:pt x="160500" y="152664"/>
                  </a:lnTo>
                  <a:lnTo>
                    <a:pt x="160185" y="163495"/>
                  </a:lnTo>
                  <a:lnTo>
                    <a:pt x="159482" y="173797"/>
                  </a:lnTo>
                  <a:lnTo>
                    <a:pt x="158326" y="184477"/>
                  </a:lnTo>
                  <a:lnTo>
                    <a:pt x="156557" y="197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571228" y="2098314"/>
              <a:ext cx="156068" cy="154785"/>
            </a:xfrm>
            <a:custGeom>
              <a:avLst/>
              <a:gdLst/>
              <a:ahLst/>
              <a:cxnLst/>
              <a:rect l="0" t="0" r="0" b="0"/>
              <a:pathLst>
                <a:path w="156068" h="154785">
                  <a:moveTo>
                    <a:pt x="61310" y="102141"/>
                  </a:moveTo>
                  <a:lnTo>
                    <a:pt x="67044" y="93273"/>
                  </a:lnTo>
                  <a:lnTo>
                    <a:pt x="71328" y="84286"/>
                  </a:lnTo>
                  <a:lnTo>
                    <a:pt x="74525" y="74296"/>
                  </a:lnTo>
                  <a:lnTo>
                    <a:pt x="76541" y="63488"/>
                  </a:lnTo>
                  <a:lnTo>
                    <a:pt x="76941" y="52325"/>
                  </a:lnTo>
                  <a:lnTo>
                    <a:pt x="75625" y="41128"/>
                  </a:lnTo>
                  <a:lnTo>
                    <a:pt x="72630" y="30362"/>
                  </a:lnTo>
                  <a:lnTo>
                    <a:pt x="67957" y="20674"/>
                  </a:lnTo>
                  <a:lnTo>
                    <a:pt x="61783" y="12329"/>
                  </a:lnTo>
                  <a:lnTo>
                    <a:pt x="54555" y="5728"/>
                  </a:lnTo>
                  <a:lnTo>
                    <a:pt x="46874" y="1569"/>
                  </a:lnTo>
                  <a:lnTo>
                    <a:pt x="39126" y="0"/>
                  </a:lnTo>
                  <a:lnTo>
                    <a:pt x="31639" y="878"/>
                  </a:lnTo>
                  <a:lnTo>
                    <a:pt x="24765" y="4042"/>
                  </a:lnTo>
                  <a:lnTo>
                    <a:pt x="18630" y="9171"/>
                  </a:lnTo>
                  <a:lnTo>
                    <a:pt x="13342" y="16018"/>
                  </a:lnTo>
                  <a:lnTo>
                    <a:pt x="9079" y="24499"/>
                  </a:lnTo>
                  <a:lnTo>
                    <a:pt x="5839" y="34421"/>
                  </a:lnTo>
                  <a:lnTo>
                    <a:pt x="3475" y="45505"/>
                  </a:lnTo>
                  <a:lnTo>
                    <a:pt x="1797" y="57468"/>
                  </a:lnTo>
                  <a:lnTo>
                    <a:pt x="632" y="70066"/>
                  </a:lnTo>
                  <a:lnTo>
                    <a:pt x="0" y="82948"/>
                  </a:lnTo>
                  <a:lnTo>
                    <a:pt x="99" y="95670"/>
                  </a:lnTo>
                  <a:lnTo>
                    <a:pt x="989" y="107994"/>
                  </a:lnTo>
                  <a:lnTo>
                    <a:pt x="2909" y="119557"/>
                  </a:lnTo>
                  <a:lnTo>
                    <a:pt x="6334" y="129797"/>
                  </a:lnTo>
                  <a:lnTo>
                    <a:pt x="11379" y="138522"/>
                  </a:lnTo>
                  <a:lnTo>
                    <a:pt x="17700" y="145380"/>
                  </a:lnTo>
                  <a:lnTo>
                    <a:pt x="24698" y="149714"/>
                  </a:lnTo>
                  <a:lnTo>
                    <a:pt x="31952" y="151401"/>
                  </a:lnTo>
                  <a:lnTo>
                    <a:pt x="39091" y="150602"/>
                  </a:lnTo>
                  <a:lnTo>
                    <a:pt x="45724" y="147491"/>
                  </a:lnTo>
                  <a:lnTo>
                    <a:pt x="51698" y="142403"/>
                  </a:lnTo>
                  <a:lnTo>
                    <a:pt x="57047" y="135752"/>
                  </a:lnTo>
                  <a:lnTo>
                    <a:pt x="61881" y="127936"/>
                  </a:lnTo>
                  <a:lnTo>
                    <a:pt x="66319" y="119272"/>
                  </a:lnTo>
                  <a:lnTo>
                    <a:pt x="70300" y="109849"/>
                  </a:lnTo>
                  <a:lnTo>
                    <a:pt x="73603" y="99539"/>
                  </a:lnTo>
                  <a:lnTo>
                    <a:pt x="76175" y="88375"/>
                  </a:lnTo>
                  <a:lnTo>
                    <a:pt x="78595" y="77683"/>
                  </a:lnTo>
                  <a:lnTo>
                    <a:pt x="81837" y="71048"/>
                  </a:lnTo>
                  <a:lnTo>
                    <a:pt x="85750" y="70317"/>
                  </a:lnTo>
                  <a:lnTo>
                    <a:pt x="89582" y="73659"/>
                  </a:lnTo>
                  <a:lnTo>
                    <a:pt x="93377" y="79534"/>
                  </a:lnTo>
                  <a:lnTo>
                    <a:pt x="97530" y="87018"/>
                  </a:lnTo>
                  <a:lnTo>
                    <a:pt x="102247" y="95540"/>
                  </a:lnTo>
                  <a:lnTo>
                    <a:pt x="107697" y="104573"/>
                  </a:lnTo>
                  <a:lnTo>
                    <a:pt x="114100" y="113578"/>
                  </a:lnTo>
                  <a:lnTo>
                    <a:pt x="121465" y="122263"/>
                  </a:lnTo>
                  <a:lnTo>
                    <a:pt x="129202" y="130262"/>
                  </a:lnTo>
                  <a:lnTo>
                    <a:pt x="136983" y="137811"/>
                  </a:lnTo>
                  <a:lnTo>
                    <a:pt x="145493" y="145569"/>
                  </a:lnTo>
                  <a:lnTo>
                    <a:pt x="156067" y="1547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758880" y="1874072"/>
              <a:ext cx="21059" cy="347442"/>
            </a:xfrm>
            <a:custGeom>
              <a:avLst/>
              <a:gdLst/>
              <a:ahLst/>
              <a:cxnLst/>
              <a:rect l="0" t="0" r="0" b="0"/>
              <a:pathLst>
                <a:path w="21059" h="347442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5" y="43074"/>
                  </a:lnTo>
                  <a:lnTo>
                    <a:pt x="178" y="58102"/>
                  </a:lnTo>
                  <a:lnTo>
                    <a:pt x="826" y="73279"/>
                  </a:lnTo>
                  <a:lnTo>
                    <a:pt x="2075" y="88355"/>
                  </a:lnTo>
                  <a:lnTo>
                    <a:pt x="3728" y="103565"/>
                  </a:lnTo>
                  <a:lnTo>
                    <a:pt x="5376" y="119521"/>
                  </a:lnTo>
                  <a:lnTo>
                    <a:pt x="6783" y="136511"/>
                  </a:lnTo>
                  <a:lnTo>
                    <a:pt x="8049" y="154345"/>
                  </a:lnTo>
                  <a:lnTo>
                    <a:pt x="9505" y="172548"/>
                  </a:lnTo>
                  <a:lnTo>
                    <a:pt x="11332" y="190796"/>
                  </a:lnTo>
                  <a:lnTo>
                    <a:pt x="13390" y="208948"/>
                  </a:lnTo>
                  <a:lnTo>
                    <a:pt x="15317" y="226967"/>
                  </a:lnTo>
                  <a:lnTo>
                    <a:pt x="16911" y="244856"/>
                  </a:lnTo>
                  <a:lnTo>
                    <a:pt x="18136" y="262456"/>
                  </a:lnTo>
                  <a:lnTo>
                    <a:pt x="19167" y="281488"/>
                  </a:lnTo>
                  <a:lnTo>
                    <a:pt x="20088" y="306978"/>
                  </a:lnTo>
                  <a:lnTo>
                    <a:pt x="21058" y="347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653596" y="2032000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209363" y="67"/>
                  </a:lnTo>
                  <a:lnTo>
                    <a:pt x="198234" y="707"/>
                  </a:lnTo>
                  <a:lnTo>
                    <a:pt x="186636" y="1999"/>
                  </a:lnTo>
                  <a:lnTo>
                    <a:pt x="174474" y="3686"/>
                  </a:lnTo>
                  <a:lnTo>
                    <a:pt x="161815" y="5354"/>
                  </a:lnTo>
                  <a:lnTo>
                    <a:pt x="148758" y="6772"/>
                  </a:lnTo>
                  <a:lnTo>
                    <a:pt x="135407" y="8043"/>
                  </a:lnTo>
                  <a:lnTo>
                    <a:pt x="121841" y="9502"/>
                  </a:lnTo>
                  <a:lnTo>
                    <a:pt x="108126" y="11334"/>
                  </a:lnTo>
                  <a:lnTo>
                    <a:pt x="94307" y="13565"/>
                  </a:lnTo>
                  <a:lnTo>
                    <a:pt x="80417" y="16142"/>
                  </a:lnTo>
                  <a:lnTo>
                    <a:pt x="66492" y="18984"/>
                  </a:lnTo>
                  <a:lnTo>
                    <a:pt x="52962" y="21871"/>
                  </a:lnTo>
                  <a:lnTo>
                    <a:pt x="39213" y="24728"/>
                  </a:lnTo>
                  <a:lnTo>
                    <a:pt x="22920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866878" y="2063585"/>
              <a:ext cx="129047" cy="176246"/>
            </a:xfrm>
            <a:custGeom>
              <a:avLst/>
              <a:gdLst/>
              <a:ahLst/>
              <a:cxnLst/>
              <a:rect l="0" t="0" r="0" b="0"/>
              <a:pathLst>
                <a:path w="129047" h="176246">
                  <a:moveTo>
                    <a:pt x="7816" y="21057"/>
                  </a:moveTo>
                  <a:lnTo>
                    <a:pt x="4949" y="29992"/>
                  </a:lnTo>
                  <a:lnTo>
                    <a:pt x="2807" y="39619"/>
                  </a:lnTo>
                  <a:lnTo>
                    <a:pt x="1208" y="50902"/>
                  </a:lnTo>
                  <a:lnTo>
                    <a:pt x="201" y="63397"/>
                  </a:lnTo>
                  <a:lnTo>
                    <a:pt x="0" y="76228"/>
                  </a:lnTo>
                  <a:lnTo>
                    <a:pt x="661" y="88847"/>
                  </a:lnTo>
                  <a:lnTo>
                    <a:pt x="2245" y="101057"/>
                  </a:lnTo>
                  <a:lnTo>
                    <a:pt x="4906" y="112852"/>
                  </a:lnTo>
                  <a:lnTo>
                    <a:pt x="8622" y="124293"/>
                  </a:lnTo>
                  <a:lnTo>
                    <a:pt x="13235" y="135295"/>
                  </a:lnTo>
                  <a:lnTo>
                    <a:pt x="18547" y="145624"/>
                  </a:lnTo>
                  <a:lnTo>
                    <a:pt x="24387" y="155194"/>
                  </a:lnTo>
                  <a:lnTo>
                    <a:pt x="30935" y="163588"/>
                  </a:lnTo>
                  <a:lnTo>
                    <a:pt x="38693" y="170017"/>
                  </a:lnTo>
                  <a:lnTo>
                    <a:pt x="47837" y="174220"/>
                  </a:lnTo>
                  <a:lnTo>
                    <a:pt x="58079" y="176245"/>
                  </a:lnTo>
                  <a:lnTo>
                    <a:pt x="68872" y="176175"/>
                  </a:lnTo>
                  <a:lnTo>
                    <a:pt x="79826" y="174272"/>
                  </a:lnTo>
                  <a:lnTo>
                    <a:pt x="90433" y="170743"/>
                  </a:lnTo>
                  <a:lnTo>
                    <a:pt x="100016" y="165642"/>
                  </a:lnTo>
                  <a:lnTo>
                    <a:pt x="108302" y="159138"/>
                  </a:lnTo>
                  <a:lnTo>
                    <a:pt x="115203" y="151333"/>
                  </a:lnTo>
                  <a:lnTo>
                    <a:pt x="120629" y="142192"/>
                  </a:lnTo>
                  <a:lnTo>
                    <a:pt x="124684" y="131816"/>
                  </a:lnTo>
                  <a:lnTo>
                    <a:pt x="127444" y="120254"/>
                  </a:lnTo>
                  <a:lnTo>
                    <a:pt x="128865" y="107437"/>
                  </a:lnTo>
                  <a:lnTo>
                    <a:pt x="129046" y="93452"/>
                  </a:lnTo>
                  <a:lnTo>
                    <a:pt x="128205" y="78824"/>
                  </a:lnTo>
                  <a:lnTo>
                    <a:pt x="126578" y="64393"/>
                  </a:lnTo>
                  <a:lnTo>
                    <a:pt x="124379" y="50629"/>
                  </a:lnTo>
                  <a:lnTo>
                    <a:pt x="121929" y="38076"/>
                  </a:lnTo>
                  <a:lnTo>
                    <a:pt x="119413" y="26291"/>
                  </a:lnTo>
                  <a:lnTo>
                    <a:pt x="116615" y="14246"/>
                  </a:lnTo>
                  <a:lnTo>
                    <a:pt x="11310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022093" y="2042528"/>
              <a:ext cx="136871" cy="165396"/>
            </a:xfrm>
            <a:custGeom>
              <a:avLst/>
              <a:gdLst/>
              <a:ahLst/>
              <a:cxnLst/>
              <a:rect l="0" t="0" r="0" b="0"/>
              <a:pathLst>
                <a:path w="136871" h="165396">
                  <a:moveTo>
                    <a:pt x="0" y="73699"/>
                  </a:moveTo>
                  <a:lnTo>
                    <a:pt x="5800" y="82501"/>
                  </a:lnTo>
                  <a:lnTo>
                    <a:pt x="10724" y="90847"/>
                  </a:lnTo>
                  <a:lnTo>
                    <a:pt x="15228" y="99546"/>
                  </a:lnTo>
                  <a:lnTo>
                    <a:pt x="19448" y="108667"/>
                  </a:lnTo>
                  <a:lnTo>
                    <a:pt x="23462" y="118162"/>
                  </a:lnTo>
                  <a:lnTo>
                    <a:pt x="27324" y="127954"/>
                  </a:lnTo>
                  <a:lnTo>
                    <a:pt x="31076" y="137968"/>
                  </a:lnTo>
                  <a:lnTo>
                    <a:pt x="34751" y="148142"/>
                  </a:lnTo>
                  <a:lnTo>
                    <a:pt x="38357" y="158336"/>
                  </a:lnTo>
                  <a:lnTo>
                    <a:pt x="41337" y="165272"/>
                  </a:lnTo>
                  <a:lnTo>
                    <a:pt x="42794" y="165395"/>
                  </a:lnTo>
                  <a:lnTo>
                    <a:pt x="42682" y="160776"/>
                  </a:lnTo>
                  <a:lnTo>
                    <a:pt x="41404" y="153508"/>
                  </a:lnTo>
                  <a:lnTo>
                    <a:pt x="39346" y="144803"/>
                  </a:lnTo>
                  <a:lnTo>
                    <a:pt x="36783" y="135313"/>
                  </a:lnTo>
                  <a:lnTo>
                    <a:pt x="33902" y="125389"/>
                  </a:lnTo>
                  <a:lnTo>
                    <a:pt x="31145" y="115220"/>
                  </a:lnTo>
                  <a:lnTo>
                    <a:pt x="29200" y="104910"/>
                  </a:lnTo>
                  <a:lnTo>
                    <a:pt x="28379" y="94517"/>
                  </a:lnTo>
                  <a:lnTo>
                    <a:pt x="28811" y="84073"/>
                  </a:lnTo>
                  <a:lnTo>
                    <a:pt x="30621" y="73599"/>
                  </a:lnTo>
                  <a:lnTo>
                    <a:pt x="33732" y="63114"/>
                  </a:lnTo>
                  <a:lnTo>
                    <a:pt x="38092" y="52954"/>
                  </a:lnTo>
                  <a:lnTo>
                    <a:pt x="43760" y="43737"/>
                  </a:lnTo>
                  <a:lnTo>
                    <a:pt x="50643" y="35724"/>
                  </a:lnTo>
                  <a:lnTo>
                    <a:pt x="58534" y="28854"/>
                  </a:lnTo>
                  <a:lnTo>
                    <a:pt x="67200" y="22922"/>
                  </a:lnTo>
                  <a:lnTo>
                    <a:pt x="76431" y="17713"/>
                  </a:lnTo>
                  <a:lnTo>
                    <a:pt x="85992" y="13182"/>
                  </a:lnTo>
                  <a:lnTo>
                    <a:pt x="96768" y="9018"/>
                  </a:lnTo>
                  <a:lnTo>
                    <a:pt x="111937" y="485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193651" y="2066431"/>
              <a:ext cx="186412" cy="176140"/>
            </a:xfrm>
            <a:custGeom>
              <a:avLst/>
              <a:gdLst/>
              <a:ahLst/>
              <a:cxnLst/>
              <a:rect l="0" t="0" r="0" b="0"/>
              <a:pathLst>
                <a:path w="186412" h="176140">
                  <a:moveTo>
                    <a:pt x="102183" y="123496"/>
                  </a:moveTo>
                  <a:lnTo>
                    <a:pt x="102116" y="108961"/>
                  </a:lnTo>
                  <a:lnTo>
                    <a:pt x="101476" y="96330"/>
                  </a:lnTo>
                  <a:lnTo>
                    <a:pt x="100175" y="84426"/>
                  </a:lnTo>
                  <a:lnTo>
                    <a:pt x="98142" y="72944"/>
                  </a:lnTo>
                  <a:lnTo>
                    <a:pt x="95177" y="61752"/>
                  </a:lnTo>
                  <a:lnTo>
                    <a:pt x="91258" y="50769"/>
                  </a:lnTo>
                  <a:lnTo>
                    <a:pt x="86508" y="40099"/>
                  </a:lnTo>
                  <a:lnTo>
                    <a:pt x="81104" y="30005"/>
                  </a:lnTo>
                  <a:lnTo>
                    <a:pt x="75208" y="20599"/>
                  </a:lnTo>
                  <a:lnTo>
                    <a:pt x="68794" y="12317"/>
                  </a:lnTo>
                  <a:lnTo>
                    <a:pt x="61656" y="5965"/>
                  </a:lnTo>
                  <a:lnTo>
                    <a:pt x="53748" y="1817"/>
                  </a:lnTo>
                  <a:lnTo>
                    <a:pt x="45319" y="0"/>
                  </a:lnTo>
                  <a:lnTo>
                    <a:pt x="36815" y="742"/>
                  </a:lnTo>
                  <a:lnTo>
                    <a:pt x="28512" y="3914"/>
                  </a:lnTo>
                  <a:lnTo>
                    <a:pt x="20819" y="9279"/>
                  </a:lnTo>
                  <a:lnTo>
                    <a:pt x="14338" y="16683"/>
                  </a:lnTo>
                  <a:lnTo>
                    <a:pt x="9281" y="25848"/>
                  </a:lnTo>
                  <a:lnTo>
                    <a:pt x="5530" y="36575"/>
                  </a:lnTo>
                  <a:lnTo>
                    <a:pt x="2839" y="48822"/>
                  </a:lnTo>
                  <a:lnTo>
                    <a:pt x="960" y="62421"/>
                  </a:lnTo>
                  <a:lnTo>
                    <a:pt x="0" y="76788"/>
                  </a:lnTo>
                  <a:lnTo>
                    <a:pt x="403" y="91044"/>
                  </a:lnTo>
                  <a:lnTo>
                    <a:pt x="2302" y="104700"/>
                  </a:lnTo>
                  <a:lnTo>
                    <a:pt x="5544" y="117477"/>
                  </a:lnTo>
                  <a:lnTo>
                    <a:pt x="9860" y="129140"/>
                  </a:lnTo>
                  <a:lnTo>
                    <a:pt x="14987" y="139663"/>
                  </a:lnTo>
                  <a:lnTo>
                    <a:pt x="20700" y="148392"/>
                  </a:lnTo>
                  <a:lnTo>
                    <a:pt x="26825" y="153995"/>
                  </a:lnTo>
                  <a:lnTo>
                    <a:pt x="33238" y="156020"/>
                  </a:lnTo>
                  <a:lnTo>
                    <a:pt x="39847" y="154787"/>
                  </a:lnTo>
                  <a:lnTo>
                    <a:pt x="46590" y="150920"/>
                  </a:lnTo>
                  <a:lnTo>
                    <a:pt x="53419" y="145063"/>
                  </a:lnTo>
                  <a:lnTo>
                    <a:pt x="60141" y="137763"/>
                  </a:lnTo>
                  <a:lnTo>
                    <a:pt x="66429" y="129444"/>
                  </a:lnTo>
                  <a:lnTo>
                    <a:pt x="72135" y="120411"/>
                  </a:lnTo>
                  <a:lnTo>
                    <a:pt x="77118" y="110723"/>
                  </a:lnTo>
                  <a:lnTo>
                    <a:pt x="81168" y="100229"/>
                  </a:lnTo>
                  <a:lnTo>
                    <a:pt x="84287" y="88974"/>
                  </a:lnTo>
                  <a:lnTo>
                    <a:pt x="87491" y="79483"/>
                  </a:lnTo>
                  <a:lnTo>
                    <a:pt x="91508" y="75366"/>
                  </a:lnTo>
                  <a:lnTo>
                    <a:pt x="95435" y="76403"/>
                  </a:lnTo>
                  <a:lnTo>
                    <a:pt x="99098" y="81011"/>
                  </a:lnTo>
                  <a:lnTo>
                    <a:pt x="102772" y="87858"/>
                  </a:lnTo>
                  <a:lnTo>
                    <a:pt x="106860" y="96078"/>
                  </a:lnTo>
                  <a:lnTo>
                    <a:pt x="111543" y="105138"/>
                  </a:lnTo>
                  <a:lnTo>
                    <a:pt x="116807" y="114556"/>
                  </a:lnTo>
                  <a:lnTo>
                    <a:pt x="122558" y="123829"/>
                  </a:lnTo>
                  <a:lnTo>
                    <a:pt x="128687" y="132704"/>
                  </a:lnTo>
                  <a:lnTo>
                    <a:pt x="135258" y="140976"/>
                  </a:lnTo>
                  <a:lnTo>
                    <a:pt x="142499" y="148389"/>
                  </a:lnTo>
                  <a:lnTo>
                    <a:pt x="150468" y="154891"/>
                  </a:lnTo>
                  <a:lnTo>
                    <a:pt x="158631" y="160445"/>
                  </a:lnTo>
                  <a:lnTo>
                    <a:pt x="166754" y="165481"/>
                  </a:lnTo>
                  <a:lnTo>
                    <a:pt x="175551" y="170441"/>
                  </a:lnTo>
                  <a:lnTo>
                    <a:pt x="186411" y="1761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390589" y="1821430"/>
              <a:ext cx="31588" cy="400084"/>
            </a:xfrm>
            <a:custGeom>
              <a:avLst/>
              <a:gdLst/>
              <a:ahLst/>
              <a:cxnLst/>
              <a:rect l="0" t="0" r="0" b="0"/>
              <a:pathLst>
                <a:path w="31588" h="400084">
                  <a:moveTo>
                    <a:pt x="1" y="0"/>
                  </a:moveTo>
                  <a:lnTo>
                    <a:pt x="1" y="14736"/>
                  </a:lnTo>
                  <a:lnTo>
                    <a:pt x="1" y="29287"/>
                  </a:lnTo>
                  <a:lnTo>
                    <a:pt x="0" y="45072"/>
                  </a:lnTo>
                  <a:lnTo>
                    <a:pt x="0" y="61788"/>
                  </a:lnTo>
                  <a:lnTo>
                    <a:pt x="0" y="78633"/>
                  </a:lnTo>
                  <a:lnTo>
                    <a:pt x="5" y="95108"/>
                  </a:lnTo>
                  <a:lnTo>
                    <a:pt x="178" y="110898"/>
                  </a:lnTo>
                  <a:lnTo>
                    <a:pt x="827" y="125720"/>
                  </a:lnTo>
                  <a:lnTo>
                    <a:pt x="2075" y="139539"/>
                  </a:lnTo>
                  <a:lnTo>
                    <a:pt x="3728" y="152647"/>
                  </a:lnTo>
                  <a:lnTo>
                    <a:pt x="5376" y="165537"/>
                  </a:lnTo>
                  <a:lnTo>
                    <a:pt x="6784" y="178510"/>
                  </a:lnTo>
                  <a:lnTo>
                    <a:pt x="8050" y="191515"/>
                  </a:lnTo>
                  <a:lnTo>
                    <a:pt x="9506" y="204254"/>
                  </a:lnTo>
                  <a:lnTo>
                    <a:pt x="11332" y="216571"/>
                  </a:lnTo>
                  <a:lnTo>
                    <a:pt x="13390" y="228622"/>
                  </a:lnTo>
                  <a:lnTo>
                    <a:pt x="15318" y="240780"/>
                  </a:lnTo>
                  <a:lnTo>
                    <a:pt x="16917" y="253252"/>
                  </a:lnTo>
                  <a:lnTo>
                    <a:pt x="18312" y="265916"/>
                  </a:lnTo>
                  <a:lnTo>
                    <a:pt x="19856" y="278424"/>
                  </a:lnTo>
                  <a:lnTo>
                    <a:pt x="21742" y="290586"/>
                  </a:lnTo>
                  <a:lnTo>
                    <a:pt x="23839" y="302533"/>
                  </a:lnTo>
                  <a:lnTo>
                    <a:pt x="25793" y="314621"/>
                  </a:lnTo>
                  <a:lnTo>
                    <a:pt x="27405" y="327041"/>
                  </a:lnTo>
                  <a:lnTo>
                    <a:pt x="28642" y="339605"/>
                  </a:lnTo>
                  <a:lnTo>
                    <a:pt x="29681" y="353270"/>
                  </a:lnTo>
                  <a:lnTo>
                    <a:pt x="30611" y="371475"/>
                  </a:lnTo>
                  <a:lnTo>
                    <a:pt x="31587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3327005" y="2809262"/>
            <a:ext cx="759128" cy="570386"/>
            <a:chOff x="3327005" y="2809262"/>
            <a:chExt cx="759128" cy="570386"/>
          </a:xfrm>
        </p:grpSpPr>
        <p:sp>
          <p:nvSpPr>
            <p:cNvPr id="181" name="Freeform 180"/>
            <p:cNvSpPr/>
            <p:nvPr/>
          </p:nvSpPr>
          <p:spPr>
            <a:xfrm>
              <a:off x="3327005" y="2809262"/>
              <a:ext cx="260721" cy="570386"/>
            </a:xfrm>
            <a:custGeom>
              <a:avLst/>
              <a:gdLst/>
              <a:ahLst/>
              <a:cxnLst/>
              <a:rect l="0" t="0" r="0" b="0"/>
              <a:pathLst>
                <a:path w="260721" h="570386">
                  <a:moveTo>
                    <a:pt x="221098" y="149245"/>
                  </a:moveTo>
                  <a:lnTo>
                    <a:pt x="221031" y="134644"/>
                  </a:lnTo>
                  <a:lnTo>
                    <a:pt x="220391" y="121373"/>
                  </a:lnTo>
                  <a:lnTo>
                    <a:pt x="219094" y="108171"/>
                  </a:lnTo>
                  <a:lnTo>
                    <a:pt x="217234" y="94829"/>
                  </a:lnTo>
                  <a:lnTo>
                    <a:pt x="214918" y="81321"/>
                  </a:lnTo>
                  <a:lnTo>
                    <a:pt x="212247" y="67677"/>
                  </a:lnTo>
                  <a:lnTo>
                    <a:pt x="209151" y="54256"/>
                  </a:lnTo>
                  <a:lnTo>
                    <a:pt x="205396" y="41703"/>
                  </a:lnTo>
                  <a:lnTo>
                    <a:pt x="200898" y="30310"/>
                  </a:lnTo>
                  <a:lnTo>
                    <a:pt x="195403" y="20357"/>
                  </a:lnTo>
                  <a:lnTo>
                    <a:pt x="188425" y="12269"/>
                  </a:lnTo>
                  <a:lnTo>
                    <a:pt x="179842" y="6099"/>
                  </a:lnTo>
                  <a:lnTo>
                    <a:pt x="169992" y="1921"/>
                  </a:lnTo>
                  <a:lnTo>
                    <a:pt x="159472" y="0"/>
                  </a:lnTo>
                  <a:lnTo>
                    <a:pt x="148703" y="265"/>
                  </a:lnTo>
                  <a:lnTo>
                    <a:pt x="138222" y="2542"/>
                  </a:lnTo>
                  <a:lnTo>
                    <a:pt x="128723" y="6728"/>
                  </a:lnTo>
                  <a:lnTo>
                    <a:pt x="120486" y="12573"/>
                  </a:lnTo>
                  <a:lnTo>
                    <a:pt x="113278" y="19579"/>
                  </a:lnTo>
                  <a:lnTo>
                    <a:pt x="106582" y="27111"/>
                  </a:lnTo>
                  <a:lnTo>
                    <a:pt x="100042" y="34773"/>
                  </a:lnTo>
                  <a:lnTo>
                    <a:pt x="93816" y="42712"/>
                  </a:lnTo>
                  <a:lnTo>
                    <a:pt x="88459" y="51487"/>
                  </a:lnTo>
                  <a:lnTo>
                    <a:pt x="84223" y="61362"/>
                  </a:lnTo>
                  <a:lnTo>
                    <a:pt x="81057" y="72453"/>
                  </a:lnTo>
                  <a:lnTo>
                    <a:pt x="78774" y="84888"/>
                  </a:lnTo>
                  <a:lnTo>
                    <a:pt x="77170" y="98584"/>
                  </a:lnTo>
                  <a:lnTo>
                    <a:pt x="76229" y="113002"/>
                  </a:lnTo>
                  <a:lnTo>
                    <a:pt x="76114" y="127287"/>
                  </a:lnTo>
                  <a:lnTo>
                    <a:pt x="76852" y="140957"/>
                  </a:lnTo>
                  <a:lnTo>
                    <a:pt x="78499" y="153743"/>
                  </a:lnTo>
                  <a:lnTo>
                    <a:pt x="81207" y="165410"/>
                  </a:lnTo>
                  <a:lnTo>
                    <a:pt x="84966" y="175951"/>
                  </a:lnTo>
                  <a:lnTo>
                    <a:pt x="89949" y="185199"/>
                  </a:lnTo>
                  <a:lnTo>
                    <a:pt x="96575" y="192748"/>
                  </a:lnTo>
                  <a:lnTo>
                    <a:pt x="104915" y="198524"/>
                  </a:lnTo>
                  <a:lnTo>
                    <a:pt x="114430" y="202422"/>
                  </a:lnTo>
                  <a:lnTo>
                    <a:pt x="124194" y="204149"/>
                  </a:lnTo>
                  <a:lnTo>
                    <a:pt x="133639" y="203745"/>
                  </a:lnTo>
                  <a:lnTo>
                    <a:pt x="142419" y="201204"/>
                  </a:lnTo>
                  <a:lnTo>
                    <a:pt x="150236" y="196308"/>
                  </a:lnTo>
                  <a:lnTo>
                    <a:pt x="157044" y="189168"/>
                  </a:lnTo>
                  <a:lnTo>
                    <a:pt x="162971" y="180308"/>
                  </a:lnTo>
                  <a:lnTo>
                    <a:pt x="168202" y="170460"/>
                  </a:lnTo>
                  <a:lnTo>
                    <a:pt x="172928" y="160171"/>
                  </a:lnTo>
                  <a:lnTo>
                    <a:pt x="177806" y="150883"/>
                  </a:lnTo>
                  <a:lnTo>
                    <a:pt x="183700" y="146049"/>
                  </a:lnTo>
                  <a:lnTo>
                    <a:pt x="190238" y="147332"/>
                  </a:lnTo>
                  <a:lnTo>
                    <a:pt x="196630" y="152852"/>
                  </a:lnTo>
                  <a:lnTo>
                    <a:pt x="202723" y="160965"/>
                  </a:lnTo>
                  <a:lnTo>
                    <a:pt x="208376" y="170460"/>
                  </a:lnTo>
                  <a:lnTo>
                    <a:pt x="213548" y="180623"/>
                  </a:lnTo>
                  <a:lnTo>
                    <a:pt x="218285" y="191409"/>
                  </a:lnTo>
                  <a:lnTo>
                    <a:pt x="222673" y="203256"/>
                  </a:lnTo>
                  <a:lnTo>
                    <a:pt x="226803" y="216346"/>
                  </a:lnTo>
                  <a:lnTo>
                    <a:pt x="230911" y="230583"/>
                  </a:lnTo>
                  <a:lnTo>
                    <a:pt x="235359" y="245752"/>
                  </a:lnTo>
                  <a:lnTo>
                    <a:pt x="240310" y="261624"/>
                  </a:lnTo>
                  <a:lnTo>
                    <a:pt x="245433" y="277843"/>
                  </a:lnTo>
                  <a:lnTo>
                    <a:pt x="250032" y="293952"/>
                  </a:lnTo>
                  <a:lnTo>
                    <a:pt x="253752" y="309708"/>
                  </a:lnTo>
                  <a:lnTo>
                    <a:pt x="256569" y="325067"/>
                  </a:lnTo>
                  <a:lnTo>
                    <a:pt x="258617" y="340073"/>
                  </a:lnTo>
                  <a:lnTo>
                    <a:pt x="260057" y="354796"/>
                  </a:lnTo>
                  <a:lnTo>
                    <a:pt x="260720" y="369142"/>
                  </a:lnTo>
                  <a:lnTo>
                    <a:pt x="260116" y="382863"/>
                  </a:lnTo>
                  <a:lnTo>
                    <a:pt x="258081" y="395869"/>
                  </a:lnTo>
                  <a:lnTo>
                    <a:pt x="254750" y="408062"/>
                  </a:lnTo>
                  <a:lnTo>
                    <a:pt x="250373" y="419258"/>
                  </a:lnTo>
                  <a:lnTo>
                    <a:pt x="245196" y="429457"/>
                  </a:lnTo>
                  <a:lnTo>
                    <a:pt x="239111" y="438798"/>
                  </a:lnTo>
                  <a:lnTo>
                    <a:pt x="231670" y="447466"/>
                  </a:lnTo>
                  <a:lnTo>
                    <a:pt x="222744" y="455630"/>
                  </a:lnTo>
                  <a:lnTo>
                    <a:pt x="212648" y="463268"/>
                  </a:lnTo>
                  <a:lnTo>
                    <a:pt x="201955" y="470179"/>
                  </a:lnTo>
                  <a:lnTo>
                    <a:pt x="191054" y="476315"/>
                  </a:lnTo>
                  <a:lnTo>
                    <a:pt x="179972" y="481928"/>
                  </a:lnTo>
                  <a:lnTo>
                    <a:pt x="168474" y="487465"/>
                  </a:lnTo>
                  <a:lnTo>
                    <a:pt x="156440" y="493193"/>
                  </a:lnTo>
                  <a:lnTo>
                    <a:pt x="143730" y="499193"/>
                  </a:lnTo>
                  <a:lnTo>
                    <a:pt x="130127" y="505454"/>
                  </a:lnTo>
                  <a:lnTo>
                    <a:pt x="115603" y="511929"/>
                  </a:lnTo>
                  <a:lnTo>
                    <a:pt x="100441" y="518565"/>
                  </a:lnTo>
                  <a:lnTo>
                    <a:pt x="85118" y="525319"/>
                  </a:lnTo>
                  <a:lnTo>
                    <a:pt x="69937" y="532153"/>
                  </a:lnTo>
                  <a:lnTo>
                    <a:pt x="55412" y="538928"/>
                  </a:lnTo>
                  <a:lnTo>
                    <a:pt x="40813" y="546183"/>
                  </a:lnTo>
                  <a:lnTo>
                    <a:pt x="23746" y="555671"/>
                  </a:lnTo>
                  <a:lnTo>
                    <a:pt x="0" y="5703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624000" y="2889334"/>
              <a:ext cx="166260" cy="184988"/>
            </a:xfrm>
            <a:custGeom>
              <a:avLst/>
              <a:gdLst/>
              <a:ahLst/>
              <a:cxnLst/>
              <a:rect l="0" t="0" r="0" b="0"/>
              <a:pathLst>
                <a:path w="166260" h="184988">
                  <a:moveTo>
                    <a:pt x="103088" y="90230"/>
                  </a:moveTo>
                  <a:lnTo>
                    <a:pt x="105888" y="78562"/>
                  </a:lnTo>
                  <a:lnTo>
                    <a:pt x="107389" y="68074"/>
                  </a:lnTo>
                  <a:lnTo>
                    <a:pt x="107691" y="57772"/>
                  </a:lnTo>
                  <a:lnTo>
                    <a:pt x="106839" y="47471"/>
                  </a:lnTo>
                  <a:lnTo>
                    <a:pt x="104723" y="37127"/>
                  </a:lnTo>
                  <a:lnTo>
                    <a:pt x="101392" y="26756"/>
                  </a:lnTo>
                  <a:lnTo>
                    <a:pt x="96711" y="17019"/>
                  </a:lnTo>
                  <a:lnTo>
                    <a:pt x="90295" y="9154"/>
                  </a:lnTo>
                  <a:lnTo>
                    <a:pt x="82095" y="3692"/>
                  </a:lnTo>
                  <a:lnTo>
                    <a:pt x="72505" y="671"/>
                  </a:lnTo>
                  <a:lnTo>
                    <a:pt x="62160" y="0"/>
                  </a:lnTo>
                  <a:lnTo>
                    <a:pt x="51510" y="1369"/>
                  </a:lnTo>
                  <a:lnTo>
                    <a:pt x="41108" y="4522"/>
                  </a:lnTo>
                  <a:lnTo>
                    <a:pt x="31663" y="9363"/>
                  </a:lnTo>
                  <a:lnTo>
                    <a:pt x="23470" y="15694"/>
                  </a:lnTo>
                  <a:lnTo>
                    <a:pt x="16632" y="23551"/>
                  </a:lnTo>
                  <a:lnTo>
                    <a:pt x="11248" y="33259"/>
                  </a:lnTo>
                  <a:lnTo>
                    <a:pt x="7217" y="44825"/>
                  </a:lnTo>
                  <a:lnTo>
                    <a:pt x="4302" y="57829"/>
                  </a:lnTo>
                  <a:lnTo>
                    <a:pt x="2246" y="71621"/>
                  </a:lnTo>
                  <a:lnTo>
                    <a:pt x="824" y="85743"/>
                  </a:lnTo>
                  <a:lnTo>
                    <a:pt x="18" y="99800"/>
                  </a:lnTo>
                  <a:lnTo>
                    <a:pt x="0" y="113385"/>
                  </a:lnTo>
                  <a:lnTo>
                    <a:pt x="812" y="126323"/>
                  </a:lnTo>
                  <a:lnTo>
                    <a:pt x="2679" y="138315"/>
                  </a:lnTo>
                  <a:lnTo>
                    <a:pt x="6068" y="148852"/>
                  </a:lnTo>
                  <a:lnTo>
                    <a:pt x="11084" y="157774"/>
                  </a:lnTo>
                  <a:lnTo>
                    <a:pt x="17216" y="164597"/>
                  </a:lnTo>
                  <a:lnTo>
                    <a:pt x="23556" y="168375"/>
                  </a:lnTo>
                  <a:lnTo>
                    <a:pt x="29559" y="168871"/>
                  </a:lnTo>
                  <a:lnTo>
                    <a:pt x="35214" y="166288"/>
                  </a:lnTo>
                  <a:lnTo>
                    <a:pt x="40844" y="160909"/>
                  </a:lnTo>
                  <a:lnTo>
                    <a:pt x="46661" y="153187"/>
                  </a:lnTo>
                  <a:lnTo>
                    <a:pt x="52569" y="143804"/>
                  </a:lnTo>
                  <a:lnTo>
                    <a:pt x="58243" y="133539"/>
                  </a:lnTo>
                  <a:lnTo>
                    <a:pt x="63504" y="122901"/>
                  </a:lnTo>
                  <a:lnTo>
                    <a:pt x="68173" y="111982"/>
                  </a:lnTo>
                  <a:lnTo>
                    <a:pt x="72005" y="100587"/>
                  </a:lnTo>
                  <a:lnTo>
                    <a:pt x="74952" y="88713"/>
                  </a:lnTo>
                  <a:lnTo>
                    <a:pt x="77258" y="79551"/>
                  </a:lnTo>
                  <a:lnTo>
                    <a:pt x="79397" y="77226"/>
                  </a:lnTo>
                  <a:lnTo>
                    <a:pt x="81877" y="80727"/>
                  </a:lnTo>
                  <a:lnTo>
                    <a:pt x="85099" y="88104"/>
                  </a:lnTo>
                  <a:lnTo>
                    <a:pt x="89175" y="97756"/>
                  </a:lnTo>
                  <a:lnTo>
                    <a:pt x="94021" y="108457"/>
                  </a:lnTo>
                  <a:lnTo>
                    <a:pt x="99486" y="119505"/>
                  </a:lnTo>
                  <a:lnTo>
                    <a:pt x="105417" y="130421"/>
                  </a:lnTo>
                  <a:lnTo>
                    <a:pt x="111685" y="140780"/>
                  </a:lnTo>
                  <a:lnTo>
                    <a:pt x="118190" y="150418"/>
                  </a:lnTo>
                  <a:lnTo>
                    <a:pt x="124942" y="159077"/>
                  </a:lnTo>
                  <a:lnTo>
                    <a:pt x="132921" y="167150"/>
                  </a:lnTo>
                  <a:lnTo>
                    <a:pt x="145062" y="175345"/>
                  </a:lnTo>
                  <a:lnTo>
                    <a:pt x="166259" y="1849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793127" y="2872946"/>
              <a:ext cx="141019" cy="172145"/>
            </a:xfrm>
            <a:custGeom>
              <a:avLst/>
              <a:gdLst/>
              <a:ahLst/>
              <a:cxnLst/>
              <a:rect l="0" t="0" r="0" b="0"/>
              <a:pathLst>
                <a:path w="141019" h="172145">
                  <a:moveTo>
                    <a:pt x="134002" y="32919"/>
                  </a:moveTo>
                  <a:lnTo>
                    <a:pt x="130935" y="24251"/>
                  </a:lnTo>
                  <a:lnTo>
                    <a:pt x="126871" y="17185"/>
                  </a:lnTo>
                  <a:lnTo>
                    <a:pt x="121379" y="11089"/>
                  </a:lnTo>
                  <a:lnTo>
                    <a:pt x="114619" y="6033"/>
                  </a:lnTo>
                  <a:lnTo>
                    <a:pt x="106821" y="2468"/>
                  </a:lnTo>
                  <a:lnTo>
                    <a:pt x="98224" y="515"/>
                  </a:lnTo>
                  <a:lnTo>
                    <a:pt x="89039" y="0"/>
                  </a:lnTo>
                  <a:lnTo>
                    <a:pt x="79433" y="633"/>
                  </a:lnTo>
                  <a:lnTo>
                    <a:pt x="69534" y="2134"/>
                  </a:lnTo>
                  <a:lnTo>
                    <a:pt x="59431" y="4427"/>
                  </a:lnTo>
                  <a:lnTo>
                    <a:pt x="49190" y="7635"/>
                  </a:lnTo>
                  <a:lnTo>
                    <a:pt x="38864" y="11758"/>
                  </a:lnTo>
                  <a:lnTo>
                    <a:pt x="28811" y="16830"/>
                  </a:lnTo>
                  <a:lnTo>
                    <a:pt x="19665" y="22992"/>
                  </a:lnTo>
                  <a:lnTo>
                    <a:pt x="11715" y="30210"/>
                  </a:lnTo>
                  <a:lnTo>
                    <a:pt x="5395" y="38159"/>
                  </a:lnTo>
                  <a:lnTo>
                    <a:pt x="1431" y="46332"/>
                  </a:lnTo>
                  <a:lnTo>
                    <a:pt x="0" y="54410"/>
                  </a:lnTo>
                  <a:lnTo>
                    <a:pt x="1142" y="61951"/>
                  </a:lnTo>
                  <a:lnTo>
                    <a:pt x="5016" y="68330"/>
                  </a:lnTo>
                  <a:lnTo>
                    <a:pt x="11436" y="73319"/>
                  </a:lnTo>
                  <a:lnTo>
                    <a:pt x="19963" y="77023"/>
                  </a:lnTo>
                  <a:lnTo>
                    <a:pt x="30112" y="79683"/>
                  </a:lnTo>
                  <a:lnTo>
                    <a:pt x="41444" y="81555"/>
                  </a:lnTo>
                  <a:lnTo>
                    <a:pt x="53457" y="83020"/>
                  </a:lnTo>
                  <a:lnTo>
                    <a:pt x="65585" y="84552"/>
                  </a:lnTo>
                  <a:lnTo>
                    <a:pt x="77511" y="86411"/>
                  </a:lnTo>
                  <a:lnTo>
                    <a:pt x="88975" y="88815"/>
                  </a:lnTo>
                  <a:lnTo>
                    <a:pt x="99682" y="92033"/>
                  </a:lnTo>
                  <a:lnTo>
                    <a:pt x="109547" y="96131"/>
                  </a:lnTo>
                  <a:lnTo>
                    <a:pt x="118494" y="101170"/>
                  </a:lnTo>
                  <a:lnTo>
                    <a:pt x="126367" y="107302"/>
                  </a:lnTo>
                  <a:lnTo>
                    <a:pt x="133166" y="114491"/>
                  </a:lnTo>
                  <a:lnTo>
                    <a:pt x="138393" y="122250"/>
                  </a:lnTo>
                  <a:lnTo>
                    <a:pt x="141018" y="129763"/>
                  </a:lnTo>
                  <a:lnTo>
                    <a:pt x="140705" y="136588"/>
                  </a:lnTo>
                  <a:lnTo>
                    <a:pt x="137731" y="142642"/>
                  </a:lnTo>
                  <a:lnTo>
                    <a:pt x="132613" y="148017"/>
                  </a:lnTo>
                  <a:lnTo>
                    <a:pt x="125876" y="152853"/>
                  </a:lnTo>
                  <a:lnTo>
                    <a:pt x="117967" y="157289"/>
                  </a:lnTo>
                  <a:lnTo>
                    <a:pt x="109231" y="161436"/>
                  </a:lnTo>
                  <a:lnTo>
                    <a:pt x="99923" y="165371"/>
                  </a:lnTo>
                  <a:lnTo>
                    <a:pt x="90297" y="168814"/>
                  </a:lnTo>
                  <a:lnTo>
                    <a:pt x="79463" y="171369"/>
                  </a:lnTo>
                  <a:lnTo>
                    <a:pt x="64239" y="172144"/>
                  </a:lnTo>
                  <a:lnTo>
                    <a:pt x="39246" y="1697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4032414" y="3011150"/>
              <a:ext cx="53719" cy="115814"/>
            </a:xfrm>
            <a:custGeom>
              <a:avLst/>
              <a:gdLst/>
              <a:ahLst/>
              <a:cxnLst/>
              <a:rect l="0" t="0" r="0" b="0"/>
              <a:pathLst>
                <a:path w="53719" h="115814">
                  <a:moveTo>
                    <a:pt x="0" y="0"/>
                  </a:moveTo>
                  <a:lnTo>
                    <a:pt x="8735" y="3001"/>
                  </a:lnTo>
                  <a:lnTo>
                    <a:pt x="16441" y="6423"/>
                  </a:lnTo>
                  <a:lnTo>
                    <a:pt x="23839" y="10624"/>
                  </a:lnTo>
                  <a:lnTo>
                    <a:pt x="30927" y="15697"/>
                  </a:lnTo>
                  <a:lnTo>
                    <a:pt x="37457" y="21826"/>
                  </a:lnTo>
                  <a:lnTo>
                    <a:pt x="43320" y="29015"/>
                  </a:lnTo>
                  <a:lnTo>
                    <a:pt x="48240" y="37275"/>
                  </a:lnTo>
                  <a:lnTo>
                    <a:pt x="51713" y="46718"/>
                  </a:lnTo>
                  <a:lnTo>
                    <a:pt x="53593" y="57278"/>
                  </a:lnTo>
                  <a:lnTo>
                    <a:pt x="53718" y="68282"/>
                  </a:lnTo>
                  <a:lnTo>
                    <a:pt x="51757" y="78595"/>
                  </a:lnTo>
                  <a:lnTo>
                    <a:pt x="47746" y="87631"/>
                  </a:lnTo>
                  <a:lnTo>
                    <a:pt x="42452" y="95190"/>
                  </a:lnTo>
                  <a:lnTo>
                    <a:pt x="36665" y="101936"/>
                  </a:lnTo>
                  <a:lnTo>
                    <a:pt x="29879" y="108454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9" name="Group 198"/>
          <p:cNvGrpSpPr/>
          <p:nvPr/>
        </p:nvGrpSpPr>
        <p:grpSpPr>
          <a:xfrm>
            <a:off x="4295626" y="2621595"/>
            <a:ext cx="1751722" cy="694882"/>
            <a:chOff x="4295626" y="2621595"/>
            <a:chExt cx="1751722" cy="694882"/>
          </a:xfrm>
        </p:grpSpPr>
        <p:sp>
          <p:nvSpPr>
            <p:cNvPr id="186" name="Freeform 185"/>
            <p:cNvSpPr/>
            <p:nvPr/>
          </p:nvSpPr>
          <p:spPr>
            <a:xfrm>
              <a:off x="4295626" y="2845561"/>
              <a:ext cx="210120" cy="470916"/>
            </a:xfrm>
            <a:custGeom>
              <a:avLst/>
              <a:gdLst/>
              <a:ahLst/>
              <a:cxnLst/>
              <a:rect l="0" t="0" r="0" b="0"/>
              <a:pathLst>
                <a:path w="210120" h="470916">
                  <a:moveTo>
                    <a:pt x="200042" y="102418"/>
                  </a:moveTo>
                  <a:lnTo>
                    <a:pt x="197109" y="90750"/>
                  </a:lnTo>
                  <a:lnTo>
                    <a:pt x="194326" y="80261"/>
                  </a:lnTo>
                  <a:lnTo>
                    <a:pt x="191418" y="69959"/>
                  </a:lnTo>
                  <a:lnTo>
                    <a:pt x="188032" y="59658"/>
                  </a:lnTo>
                  <a:lnTo>
                    <a:pt x="183570" y="49315"/>
                  </a:lnTo>
                  <a:lnTo>
                    <a:pt x="177799" y="38934"/>
                  </a:lnTo>
                  <a:lnTo>
                    <a:pt x="170811" y="28851"/>
                  </a:lnTo>
                  <a:lnTo>
                    <a:pt x="162826" y="19690"/>
                  </a:lnTo>
                  <a:lnTo>
                    <a:pt x="154089" y="11731"/>
                  </a:lnTo>
                  <a:lnTo>
                    <a:pt x="144970" y="5405"/>
                  </a:lnTo>
                  <a:lnTo>
                    <a:pt x="135937" y="1437"/>
                  </a:lnTo>
                  <a:lnTo>
                    <a:pt x="127234" y="0"/>
                  </a:lnTo>
                  <a:lnTo>
                    <a:pt x="118747" y="968"/>
                  </a:lnTo>
                  <a:lnTo>
                    <a:pt x="110129" y="4193"/>
                  </a:lnTo>
                  <a:lnTo>
                    <a:pt x="101193" y="9363"/>
                  </a:lnTo>
                  <a:lnTo>
                    <a:pt x="92393" y="16238"/>
                  </a:lnTo>
                  <a:lnTo>
                    <a:pt x="84696" y="24738"/>
                  </a:lnTo>
                  <a:lnTo>
                    <a:pt x="78563" y="34668"/>
                  </a:lnTo>
                  <a:lnTo>
                    <a:pt x="74125" y="45587"/>
                  </a:lnTo>
                  <a:lnTo>
                    <a:pt x="71438" y="56908"/>
                  </a:lnTo>
                  <a:lnTo>
                    <a:pt x="70342" y="68260"/>
                  </a:lnTo>
                  <a:lnTo>
                    <a:pt x="70707" y="79492"/>
                  </a:lnTo>
                  <a:lnTo>
                    <a:pt x="72531" y="90568"/>
                  </a:lnTo>
                  <a:lnTo>
                    <a:pt x="75683" y="101495"/>
                  </a:lnTo>
                  <a:lnTo>
                    <a:pt x="80083" y="112138"/>
                  </a:lnTo>
                  <a:lnTo>
                    <a:pt x="85785" y="122219"/>
                  </a:lnTo>
                  <a:lnTo>
                    <a:pt x="92694" y="131620"/>
                  </a:lnTo>
                  <a:lnTo>
                    <a:pt x="100604" y="139899"/>
                  </a:lnTo>
                  <a:lnTo>
                    <a:pt x="109284" y="146250"/>
                  </a:lnTo>
                  <a:lnTo>
                    <a:pt x="118525" y="150402"/>
                  </a:lnTo>
                  <a:lnTo>
                    <a:pt x="128000" y="152392"/>
                  </a:lnTo>
                  <a:lnTo>
                    <a:pt x="137281" y="152298"/>
                  </a:lnTo>
                  <a:lnTo>
                    <a:pt x="146146" y="150379"/>
                  </a:lnTo>
                  <a:lnTo>
                    <a:pt x="154403" y="146840"/>
                  </a:lnTo>
                  <a:lnTo>
                    <a:pt x="161802" y="141732"/>
                  </a:lnTo>
                  <a:lnTo>
                    <a:pt x="168307" y="135303"/>
                  </a:lnTo>
                  <a:lnTo>
                    <a:pt x="174340" y="130467"/>
                  </a:lnTo>
                  <a:lnTo>
                    <a:pt x="179874" y="130773"/>
                  </a:lnTo>
                  <a:lnTo>
                    <a:pt x="184266" y="135457"/>
                  </a:lnTo>
                  <a:lnTo>
                    <a:pt x="187852" y="143211"/>
                  </a:lnTo>
                  <a:lnTo>
                    <a:pt x="190923" y="153376"/>
                  </a:lnTo>
                  <a:lnTo>
                    <a:pt x="193433" y="165890"/>
                  </a:lnTo>
                  <a:lnTo>
                    <a:pt x="195370" y="180535"/>
                  </a:lnTo>
                  <a:lnTo>
                    <a:pt x="196966" y="196447"/>
                  </a:lnTo>
                  <a:lnTo>
                    <a:pt x="198632" y="212292"/>
                  </a:lnTo>
                  <a:lnTo>
                    <a:pt x="200593" y="227331"/>
                  </a:lnTo>
                  <a:lnTo>
                    <a:pt x="202737" y="241701"/>
                  </a:lnTo>
                  <a:lnTo>
                    <a:pt x="204722" y="256105"/>
                  </a:lnTo>
                  <a:lnTo>
                    <a:pt x="206352" y="270979"/>
                  </a:lnTo>
                  <a:lnTo>
                    <a:pt x="207599" y="286275"/>
                  </a:lnTo>
                  <a:lnTo>
                    <a:pt x="208511" y="301639"/>
                  </a:lnTo>
                  <a:lnTo>
                    <a:pt x="209159" y="316835"/>
                  </a:lnTo>
                  <a:lnTo>
                    <a:pt x="209610" y="331787"/>
                  </a:lnTo>
                  <a:lnTo>
                    <a:pt x="209921" y="346507"/>
                  </a:lnTo>
                  <a:lnTo>
                    <a:pt x="210119" y="361022"/>
                  </a:lnTo>
                  <a:lnTo>
                    <a:pt x="209744" y="374886"/>
                  </a:lnTo>
                  <a:lnTo>
                    <a:pt x="207896" y="387217"/>
                  </a:lnTo>
                  <a:lnTo>
                    <a:pt x="204201" y="397659"/>
                  </a:lnTo>
                  <a:lnTo>
                    <a:pt x="198769" y="406331"/>
                  </a:lnTo>
                  <a:lnTo>
                    <a:pt x="191909" y="413555"/>
                  </a:lnTo>
                  <a:lnTo>
                    <a:pt x="183961" y="419675"/>
                  </a:lnTo>
                  <a:lnTo>
                    <a:pt x="175218" y="424992"/>
                  </a:lnTo>
                  <a:lnTo>
                    <a:pt x="165913" y="429739"/>
                  </a:lnTo>
                  <a:lnTo>
                    <a:pt x="156212" y="434086"/>
                  </a:lnTo>
                  <a:lnTo>
                    <a:pt x="146074" y="437992"/>
                  </a:lnTo>
                  <a:lnTo>
                    <a:pt x="135276" y="441236"/>
                  </a:lnTo>
                  <a:lnTo>
                    <a:pt x="123753" y="443754"/>
                  </a:lnTo>
                  <a:lnTo>
                    <a:pt x="111743" y="445784"/>
                  </a:lnTo>
                  <a:lnTo>
                    <a:pt x="99680" y="447760"/>
                  </a:lnTo>
                  <a:lnTo>
                    <a:pt x="87826" y="449944"/>
                  </a:lnTo>
                  <a:lnTo>
                    <a:pt x="76255" y="452412"/>
                  </a:lnTo>
                  <a:lnTo>
                    <a:pt x="64953" y="455148"/>
                  </a:lnTo>
                  <a:lnTo>
                    <a:pt x="53878" y="458098"/>
                  </a:lnTo>
                  <a:lnTo>
                    <a:pt x="43240" y="461057"/>
                  </a:lnTo>
                  <a:lnTo>
                    <a:pt x="32351" y="463969"/>
                  </a:lnTo>
                  <a:lnTo>
                    <a:pt x="19137" y="467091"/>
                  </a:lnTo>
                  <a:lnTo>
                    <a:pt x="0" y="4709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4543175" y="2895336"/>
              <a:ext cx="116198" cy="157727"/>
            </a:xfrm>
            <a:custGeom>
              <a:avLst/>
              <a:gdLst/>
              <a:ahLst/>
              <a:cxnLst/>
              <a:rect l="0" t="0" r="0" b="0"/>
              <a:pathLst>
                <a:path w="116198" h="157727">
                  <a:moveTo>
                    <a:pt x="68307" y="0"/>
                  </a:moveTo>
                  <a:lnTo>
                    <a:pt x="56705" y="5935"/>
                  </a:lnTo>
                  <a:lnTo>
                    <a:pt x="46857" y="12140"/>
                  </a:lnTo>
                  <a:lnTo>
                    <a:pt x="37856" y="19235"/>
                  </a:lnTo>
                  <a:lnTo>
                    <a:pt x="29587" y="27176"/>
                  </a:lnTo>
                  <a:lnTo>
                    <a:pt x="22208" y="35822"/>
                  </a:lnTo>
                  <a:lnTo>
                    <a:pt x="15744" y="45021"/>
                  </a:lnTo>
                  <a:lnTo>
                    <a:pt x="10237" y="54794"/>
                  </a:lnTo>
                  <a:lnTo>
                    <a:pt x="5831" y="65331"/>
                  </a:lnTo>
                  <a:lnTo>
                    <a:pt x="2506" y="76673"/>
                  </a:lnTo>
                  <a:lnTo>
                    <a:pt x="424" y="88559"/>
                  </a:lnTo>
                  <a:lnTo>
                    <a:pt x="0" y="100537"/>
                  </a:lnTo>
                  <a:lnTo>
                    <a:pt x="1313" y="112325"/>
                  </a:lnTo>
                  <a:lnTo>
                    <a:pt x="4313" y="123511"/>
                  </a:lnTo>
                  <a:lnTo>
                    <a:pt x="8993" y="133491"/>
                  </a:lnTo>
                  <a:lnTo>
                    <a:pt x="15182" y="142042"/>
                  </a:lnTo>
                  <a:lnTo>
                    <a:pt x="22761" y="148952"/>
                  </a:lnTo>
                  <a:lnTo>
                    <a:pt x="31743" y="153852"/>
                  </a:lnTo>
                  <a:lnTo>
                    <a:pt x="41995" y="156736"/>
                  </a:lnTo>
                  <a:lnTo>
                    <a:pt x="52963" y="157726"/>
                  </a:lnTo>
                  <a:lnTo>
                    <a:pt x="63783" y="156886"/>
                  </a:lnTo>
                  <a:lnTo>
                    <a:pt x="73978" y="154433"/>
                  </a:lnTo>
                  <a:lnTo>
                    <a:pt x="83279" y="150517"/>
                  </a:lnTo>
                  <a:lnTo>
                    <a:pt x="91454" y="145148"/>
                  </a:lnTo>
                  <a:lnTo>
                    <a:pt x="98501" y="138461"/>
                  </a:lnTo>
                  <a:lnTo>
                    <a:pt x="104420" y="130532"/>
                  </a:lnTo>
                  <a:lnTo>
                    <a:pt x="109114" y="121307"/>
                  </a:lnTo>
                  <a:lnTo>
                    <a:pt x="112643" y="110883"/>
                  </a:lnTo>
                  <a:lnTo>
                    <a:pt x="115032" y="99629"/>
                  </a:lnTo>
                  <a:lnTo>
                    <a:pt x="116195" y="88083"/>
                  </a:lnTo>
                  <a:lnTo>
                    <a:pt x="116197" y="76584"/>
                  </a:lnTo>
                  <a:lnTo>
                    <a:pt x="115063" y="65423"/>
                  </a:lnTo>
                  <a:lnTo>
                    <a:pt x="112708" y="54928"/>
                  </a:lnTo>
                  <a:lnTo>
                    <a:pt x="109197" y="45218"/>
                  </a:lnTo>
                  <a:lnTo>
                    <a:pt x="104645" y="36715"/>
                  </a:lnTo>
                  <a:lnTo>
                    <a:pt x="98471" y="29512"/>
                  </a:lnTo>
                  <a:lnTo>
                    <a:pt x="87899" y="24094"/>
                  </a:lnTo>
                  <a:lnTo>
                    <a:pt x="68307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695709" y="2716352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0" y="36471"/>
                  </a:lnTo>
                  <a:lnTo>
                    <a:pt x="3687" y="50664"/>
                  </a:lnTo>
                  <a:lnTo>
                    <a:pt x="5355" y="66289"/>
                  </a:lnTo>
                  <a:lnTo>
                    <a:pt x="6772" y="83251"/>
                  </a:lnTo>
                  <a:lnTo>
                    <a:pt x="8044" y="100834"/>
                  </a:lnTo>
                  <a:lnTo>
                    <a:pt x="9503" y="117858"/>
                  </a:lnTo>
                  <a:lnTo>
                    <a:pt x="11335" y="133718"/>
                  </a:lnTo>
                  <a:lnTo>
                    <a:pt x="13566" y="148822"/>
                  </a:lnTo>
                  <a:lnTo>
                    <a:pt x="16142" y="164256"/>
                  </a:lnTo>
                  <a:lnTo>
                    <a:pt x="18985" y="180641"/>
                  </a:lnTo>
                  <a:lnTo>
                    <a:pt x="21861" y="197937"/>
                  </a:lnTo>
                  <a:lnTo>
                    <a:pt x="24405" y="215714"/>
                  </a:lnTo>
                  <a:lnTo>
                    <a:pt x="26449" y="233639"/>
                  </a:lnTo>
                  <a:lnTo>
                    <a:pt x="28160" y="251390"/>
                  </a:lnTo>
                  <a:lnTo>
                    <a:pt x="29922" y="268601"/>
                  </a:lnTo>
                  <a:lnTo>
                    <a:pt x="31957" y="285124"/>
                  </a:lnTo>
                  <a:lnTo>
                    <a:pt x="34166" y="300785"/>
                  </a:lnTo>
                  <a:lnTo>
                    <a:pt x="36428" y="317029"/>
                  </a:lnTo>
                  <a:lnTo>
                    <a:pt x="38946" y="337517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816461" y="2653557"/>
              <a:ext cx="131934" cy="425763"/>
            </a:xfrm>
            <a:custGeom>
              <a:avLst/>
              <a:gdLst/>
              <a:ahLst/>
              <a:cxnLst/>
              <a:rect l="0" t="0" r="0" b="0"/>
              <a:pathLst>
                <a:path w="131934" h="425763">
                  <a:moveTo>
                    <a:pt x="79290" y="336536"/>
                  </a:moveTo>
                  <a:lnTo>
                    <a:pt x="76222" y="325002"/>
                  </a:lnTo>
                  <a:lnTo>
                    <a:pt x="72160" y="315793"/>
                  </a:lnTo>
                  <a:lnTo>
                    <a:pt x="66667" y="308099"/>
                  </a:lnTo>
                  <a:lnTo>
                    <a:pt x="59907" y="302035"/>
                  </a:lnTo>
                  <a:lnTo>
                    <a:pt x="52110" y="298269"/>
                  </a:lnTo>
                  <a:lnTo>
                    <a:pt x="43521" y="296977"/>
                  </a:lnTo>
                  <a:lnTo>
                    <a:pt x="34682" y="298046"/>
                  </a:lnTo>
                  <a:lnTo>
                    <a:pt x="26373" y="301340"/>
                  </a:lnTo>
                  <a:lnTo>
                    <a:pt x="18984" y="306557"/>
                  </a:lnTo>
                  <a:lnTo>
                    <a:pt x="12705" y="313463"/>
                  </a:lnTo>
                  <a:lnTo>
                    <a:pt x="7706" y="321984"/>
                  </a:lnTo>
                  <a:lnTo>
                    <a:pt x="3940" y="331928"/>
                  </a:lnTo>
                  <a:lnTo>
                    <a:pt x="1377" y="342857"/>
                  </a:lnTo>
                  <a:lnTo>
                    <a:pt x="88" y="354184"/>
                  </a:lnTo>
                  <a:lnTo>
                    <a:pt x="0" y="365541"/>
                  </a:lnTo>
                  <a:lnTo>
                    <a:pt x="1073" y="376776"/>
                  </a:lnTo>
                  <a:lnTo>
                    <a:pt x="3388" y="387853"/>
                  </a:lnTo>
                  <a:lnTo>
                    <a:pt x="6879" y="398767"/>
                  </a:lnTo>
                  <a:lnTo>
                    <a:pt x="11681" y="408893"/>
                  </a:lnTo>
                  <a:lnTo>
                    <a:pt x="18186" y="417030"/>
                  </a:lnTo>
                  <a:lnTo>
                    <a:pt x="26444" y="422675"/>
                  </a:lnTo>
                  <a:lnTo>
                    <a:pt x="35904" y="425651"/>
                  </a:lnTo>
                  <a:lnTo>
                    <a:pt x="45630" y="425762"/>
                  </a:lnTo>
                  <a:lnTo>
                    <a:pt x="55052" y="423199"/>
                  </a:lnTo>
                  <a:lnTo>
                    <a:pt x="63815" y="418259"/>
                  </a:lnTo>
                  <a:lnTo>
                    <a:pt x="71621" y="411148"/>
                  </a:lnTo>
                  <a:lnTo>
                    <a:pt x="78422" y="402193"/>
                  </a:lnTo>
                  <a:lnTo>
                    <a:pt x="84344" y="391948"/>
                  </a:lnTo>
                  <a:lnTo>
                    <a:pt x="89572" y="381089"/>
                  </a:lnTo>
                  <a:lnTo>
                    <a:pt x="94280" y="370035"/>
                  </a:lnTo>
                  <a:lnTo>
                    <a:pt x="98616" y="358497"/>
                  </a:lnTo>
                  <a:lnTo>
                    <a:pt x="102690" y="345620"/>
                  </a:lnTo>
                  <a:lnTo>
                    <a:pt x="106578" y="331033"/>
                  </a:lnTo>
                  <a:lnTo>
                    <a:pt x="110173" y="315150"/>
                  </a:lnTo>
                  <a:lnTo>
                    <a:pt x="113207" y="298870"/>
                  </a:lnTo>
                  <a:lnTo>
                    <a:pt x="115580" y="282770"/>
                  </a:lnTo>
                  <a:lnTo>
                    <a:pt x="117342" y="267063"/>
                  </a:lnTo>
                  <a:lnTo>
                    <a:pt x="118607" y="251762"/>
                  </a:lnTo>
                  <a:lnTo>
                    <a:pt x="119496" y="236795"/>
                  </a:lnTo>
                  <a:lnTo>
                    <a:pt x="120110" y="221591"/>
                  </a:lnTo>
                  <a:lnTo>
                    <a:pt x="120531" y="205159"/>
                  </a:lnTo>
                  <a:lnTo>
                    <a:pt x="120812" y="187057"/>
                  </a:lnTo>
                  <a:lnTo>
                    <a:pt x="120833" y="167505"/>
                  </a:lnTo>
                  <a:lnTo>
                    <a:pt x="120315" y="147084"/>
                  </a:lnTo>
                  <a:lnTo>
                    <a:pt x="119153" y="126245"/>
                  </a:lnTo>
                  <a:lnTo>
                    <a:pt x="117559" y="105558"/>
                  </a:lnTo>
                  <a:lnTo>
                    <a:pt x="115950" y="85757"/>
                  </a:lnTo>
                  <a:lnTo>
                    <a:pt x="114569" y="67155"/>
                  </a:lnTo>
                  <a:lnTo>
                    <a:pt x="113320" y="49869"/>
                  </a:lnTo>
                  <a:lnTo>
                    <a:pt x="111876" y="34012"/>
                  </a:lnTo>
                  <a:lnTo>
                    <a:pt x="110040" y="19518"/>
                  </a:lnTo>
                  <a:lnTo>
                    <a:pt x="107362" y="7240"/>
                  </a:lnTo>
                  <a:lnTo>
                    <a:pt x="103496" y="211"/>
                  </a:lnTo>
                  <a:lnTo>
                    <a:pt x="99429" y="0"/>
                  </a:lnTo>
                  <a:lnTo>
                    <a:pt x="96273" y="4613"/>
                  </a:lnTo>
                  <a:lnTo>
                    <a:pt x="94095" y="12700"/>
                  </a:lnTo>
                  <a:lnTo>
                    <a:pt x="92646" y="23820"/>
                  </a:lnTo>
                  <a:lnTo>
                    <a:pt x="91689" y="37546"/>
                  </a:lnTo>
                  <a:lnTo>
                    <a:pt x="91058" y="53521"/>
                  </a:lnTo>
                  <a:lnTo>
                    <a:pt x="90641" y="71538"/>
                  </a:lnTo>
                  <a:lnTo>
                    <a:pt x="90365" y="91294"/>
                  </a:lnTo>
                  <a:lnTo>
                    <a:pt x="90182" y="112258"/>
                  </a:lnTo>
                  <a:lnTo>
                    <a:pt x="90060" y="133778"/>
                  </a:lnTo>
                  <a:lnTo>
                    <a:pt x="89984" y="155422"/>
                  </a:lnTo>
                  <a:lnTo>
                    <a:pt x="90103" y="176514"/>
                  </a:lnTo>
                  <a:lnTo>
                    <a:pt x="90716" y="196071"/>
                  </a:lnTo>
                  <a:lnTo>
                    <a:pt x="91945" y="213713"/>
                  </a:lnTo>
                  <a:lnTo>
                    <a:pt x="93755" y="229881"/>
                  </a:lnTo>
                  <a:lnTo>
                    <a:pt x="96041" y="245516"/>
                  </a:lnTo>
                  <a:lnTo>
                    <a:pt x="98690" y="261225"/>
                  </a:lnTo>
                  <a:lnTo>
                    <a:pt x="101603" y="277087"/>
                  </a:lnTo>
                  <a:lnTo>
                    <a:pt x="104705" y="292831"/>
                  </a:lnTo>
                  <a:lnTo>
                    <a:pt x="107936" y="308268"/>
                  </a:lnTo>
                  <a:lnTo>
                    <a:pt x="111299" y="322953"/>
                  </a:lnTo>
                  <a:lnTo>
                    <a:pt x="115279" y="337670"/>
                  </a:lnTo>
                  <a:lnTo>
                    <a:pt x="121341" y="354826"/>
                  </a:lnTo>
                  <a:lnTo>
                    <a:pt x="131933" y="37865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022093" y="3053264"/>
              <a:ext cx="43635" cy="136871"/>
            </a:xfrm>
            <a:custGeom>
              <a:avLst/>
              <a:gdLst/>
              <a:ahLst/>
              <a:cxnLst/>
              <a:rect l="0" t="0" r="0" b="0"/>
              <a:pathLst>
                <a:path w="43635" h="136871">
                  <a:moveTo>
                    <a:pt x="0" y="0"/>
                  </a:moveTo>
                  <a:lnTo>
                    <a:pt x="5867" y="5935"/>
                  </a:lnTo>
                  <a:lnTo>
                    <a:pt x="11432" y="12139"/>
                  </a:lnTo>
                  <a:lnTo>
                    <a:pt x="17227" y="19235"/>
                  </a:lnTo>
                  <a:lnTo>
                    <a:pt x="23134" y="27175"/>
                  </a:lnTo>
                  <a:lnTo>
                    <a:pt x="28816" y="35822"/>
                  </a:lnTo>
                  <a:lnTo>
                    <a:pt x="34082" y="45016"/>
                  </a:lnTo>
                  <a:lnTo>
                    <a:pt x="38587" y="54616"/>
                  </a:lnTo>
                  <a:lnTo>
                    <a:pt x="41776" y="64505"/>
                  </a:lnTo>
                  <a:lnTo>
                    <a:pt x="43466" y="74594"/>
                  </a:lnTo>
                  <a:lnTo>
                    <a:pt x="43634" y="84654"/>
                  </a:lnTo>
                  <a:lnTo>
                    <a:pt x="42233" y="94336"/>
                  </a:lnTo>
                  <a:lnTo>
                    <a:pt x="39408" y="103468"/>
                  </a:lnTo>
                  <a:lnTo>
                    <a:pt x="35533" y="111763"/>
                  </a:lnTo>
                  <a:lnTo>
                    <a:pt x="30640" y="119541"/>
                  </a:lnTo>
                  <a:lnTo>
                    <a:pt x="23185" y="127483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5181217" y="2779523"/>
              <a:ext cx="142706" cy="263213"/>
            </a:xfrm>
            <a:custGeom>
              <a:avLst/>
              <a:gdLst/>
              <a:ahLst/>
              <a:cxnLst/>
              <a:rect l="0" t="0" r="0" b="0"/>
              <a:pathLst>
                <a:path w="142706" h="263213">
                  <a:moveTo>
                    <a:pt x="135674" y="0"/>
                  </a:moveTo>
                  <a:lnTo>
                    <a:pt x="124073" y="134"/>
                  </a:lnTo>
                  <a:lnTo>
                    <a:pt x="114224" y="1414"/>
                  </a:lnTo>
                  <a:lnTo>
                    <a:pt x="105214" y="4007"/>
                  </a:lnTo>
                  <a:lnTo>
                    <a:pt x="96600" y="7727"/>
                  </a:lnTo>
                  <a:lnTo>
                    <a:pt x="87924" y="12360"/>
                  </a:lnTo>
                  <a:lnTo>
                    <a:pt x="78953" y="17693"/>
                  </a:lnTo>
                  <a:lnTo>
                    <a:pt x="69795" y="23540"/>
                  </a:lnTo>
                  <a:lnTo>
                    <a:pt x="60796" y="29754"/>
                  </a:lnTo>
                  <a:lnTo>
                    <a:pt x="52149" y="36225"/>
                  </a:lnTo>
                  <a:lnTo>
                    <a:pt x="43885" y="42873"/>
                  </a:lnTo>
                  <a:lnTo>
                    <a:pt x="35956" y="49642"/>
                  </a:lnTo>
                  <a:lnTo>
                    <a:pt x="28295" y="56497"/>
                  </a:lnTo>
                  <a:lnTo>
                    <a:pt x="20998" y="63576"/>
                  </a:lnTo>
                  <a:lnTo>
                    <a:pt x="14317" y="71168"/>
                  </a:lnTo>
                  <a:lnTo>
                    <a:pt x="8353" y="79385"/>
                  </a:lnTo>
                  <a:lnTo>
                    <a:pt x="3534" y="88023"/>
                  </a:lnTo>
                  <a:lnTo>
                    <a:pt x="660" y="96667"/>
                  </a:lnTo>
                  <a:lnTo>
                    <a:pt x="0" y="105065"/>
                  </a:lnTo>
                  <a:lnTo>
                    <a:pt x="1679" y="112821"/>
                  </a:lnTo>
                  <a:lnTo>
                    <a:pt x="5921" y="119345"/>
                  </a:lnTo>
                  <a:lnTo>
                    <a:pt x="12590" y="124431"/>
                  </a:lnTo>
                  <a:lnTo>
                    <a:pt x="21287" y="128201"/>
                  </a:lnTo>
                  <a:lnTo>
                    <a:pt x="31551" y="130904"/>
                  </a:lnTo>
                  <a:lnTo>
                    <a:pt x="42966" y="132806"/>
                  </a:lnTo>
                  <a:lnTo>
                    <a:pt x="55202" y="134290"/>
                  </a:lnTo>
                  <a:lnTo>
                    <a:pt x="68013" y="135835"/>
                  </a:lnTo>
                  <a:lnTo>
                    <a:pt x="81211" y="137707"/>
                  </a:lnTo>
                  <a:lnTo>
                    <a:pt x="94343" y="140290"/>
                  </a:lnTo>
                  <a:lnTo>
                    <a:pt x="106708" y="144160"/>
                  </a:lnTo>
                  <a:lnTo>
                    <a:pt x="117974" y="149514"/>
                  </a:lnTo>
                  <a:lnTo>
                    <a:pt x="127673" y="156381"/>
                  </a:lnTo>
                  <a:lnTo>
                    <a:pt x="135060" y="164810"/>
                  </a:lnTo>
                  <a:lnTo>
                    <a:pt x="139946" y="174656"/>
                  </a:lnTo>
                  <a:lnTo>
                    <a:pt x="142447" y="185333"/>
                  </a:lnTo>
                  <a:lnTo>
                    <a:pt x="142705" y="195951"/>
                  </a:lnTo>
                  <a:lnTo>
                    <a:pt x="141027" y="206006"/>
                  </a:lnTo>
                  <a:lnTo>
                    <a:pt x="137650" y="215211"/>
                  </a:lnTo>
                  <a:lnTo>
                    <a:pt x="132651" y="223322"/>
                  </a:lnTo>
                  <a:lnTo>
                    <a:pt x="126221" y="230330"/>
                  </a:lnTo>
                  <a:lnTo>
                    <a:pt x="118635" y="236393"/>
                  </a:lnTo>
                  <a:lnTo>
                    <a:pt x="110173" y="241715"/>
                  </a:lnTo>
                  <a:lnTo>
                    <a:pt x="101075" y="246483"/>
                  </a:lnTo>
                  <a:lnTo>
                    <a:pt x="91404" y="250703"/>
                  </a:lnTo>
                  <a:lnTo>
                    <a:pt x="79799" y="254616"/>
                  </a:lnTo>
                  <a:lnTo>
                    <a:pt x="61888" y="258571"/>
                  </a:lnTo>
                  <a:lnTo>
                    <a:pt x="30389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5380061" y="2895336"/>
              <a:ext cx="4706" cy="147400"/>
            </a:xfrm>
            <a:custGeom>
              <a:avLst/>
              <a:gdLst/>
              <a:ahLst/>
              <a:cxnLst/>
              <a:rect l="0" t="0" r="0" b="0"/>
              <a:pathLst>
                <a:path w="4706" h="147400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7"/>
                  </a:lnTo>
                  <a:lnTo>
                    <a:pt x="827" y="58459"/>
                  </a:lnTo>
                  <a:lnTo>
                    <a:pt x="2070" y="70261"/>
                  </a:lnTo>
                  <a:lnTo>
                    <a:pt x="3551" y="81787"/>
                  </a:lnTo>
                  <a:lnTo>
                    <a:pt x="4551" y="93056"/>
                  </a:lnTo>
                  <a:lnTo>
                    <a:pt x="4705" y="104101"/>
                  </a:lnTo>
                  <a:lnTo>
                    <a:pt x="4139" y="114521"/>
                  </a:lnTo>
                  <a:lnTo>
                    <a:pt x="3240" y="124494"/>
                  </a:lnTo>
                  <a:lnTo>
                    <a:pt x="1924" y="134898"/>
                  </a:lnTo>
                  <a:lnTo>
                    <a:pt x="1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5380062" y="2705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5464290" y="2621595"/>
              <a:ext cx="42115" cy="431670"/>
            </a:xfrm>
            <a:custGeom>
              <a:avLst/>
              <a:gdLst/>
              <a:ahLst/>
              <a:cxnLst/>
              <a:rect l="0" t="0" r="0" b="0"/>
              <a:pathLst>
                <a:path w="42115" h="431670">
                  <a:moveTo>
                    <a:pt x="0" y="0"/>
                  </a:moveTo>
                  <a:lnTo>
                    <a:pt x="2934" y="14669"/>
                  </a:lnTo>
                  <a:lnTo>
                    <a:pt x="5716" y="28581"/>
                  </a:lnTo>
                  <a:lnTo>
                    <a:pt x="8615" y="43088"/>
                  </a:lnTo>
                  <a:lnTo>
                    <a:pt x="11656" y="58635"/>
                  </a:lnTo>
                  <a:lnTo>
                    <a:pt x="14821" y="75756"/>
                  </a:lnTo>
                  <a:lnTo>
                    <a:pt x="18080" y="94583"/>
                  </a:lnTo>
                  <a:lnTo>
                    <a:pt x="21245" y="114924"/>
                  </a:lnTo>
                  <a:lnTo>
                    <a:pt x="23988" y="136473"/>
                  </a:lnTo>
                  <a:lnTo>
                    <a:pt x="26164" y="158929"/>
                  </a:lnTo>
                  <a:lnTo>
                    <a:pt x="27793" y="182040"/>
                  </a:lnTo>
                  <a:lnTo>
                    <a:pt x="28969" y="205611"/>
                  </a:lnTo>
                  <a:lnTo>
                    <a:pt x="29797" y="229493"/>
                  </a:lnTo>
                  <a:lnTo>
                    <a:pt x="30372" y="253258"/>
                  </a:lnTo>
                  <a:lnTo>
                    <a:pt x="30766" y="276221"/>
                  </a:lnTo>
                  <a:lnTo>
                    <a:pt x="31039" y="298071"/>
                  </a:lnTo>
                  <a:lnTo>
                    <a:pt x="31393" y="318676"/>
                  </a:lnTo>
                  <a:lnTo>
                    <a:pt x="32163" y="337908"/>
                  </a:lnTo>
                  <a:lnTo>
                    <a:pt x="33494" y="355834"/>
                  </a:lnTo>
                  <a:lnTo>
                    <a:pt x="35211" y="372262"/>
                  </a:lnTo>
                  <a:lnTo>
                    <a:pt x="37080" y="388369"/>
                  </a:lnTo>
                  <a:lnTo>
                    <a:pt x="39269" y="406692"/>
                  </a:lnTo>
                  <a:lnTo>
                    <a:pt x="42114" y="4316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5548518" y="2863751"/>
              <a:ext cx="126343" cy="213774"/>
            </a:xfrm>
            <a:custGeom>
              <a:avLst/>
              <a:gdLst/>
              <a:ahLst/>
              <a:cxnLst/>
              <a:rect l="0" t="0" r="0" b="0"/>
              <a:pathLst>
                <a:path w="126343" h="213774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2"/>
                  </a:lnTo>
                  <a:lnTo>
                    <a:pt x="3864" y="46623"/>
                  </a:lnTo>
                  <a:lnTo>
                    <a:pt x="6180" y="59284"/>
                  </a:lnTo>
                  <a:lnTo>
                    <a:pt x="8846" y="72344"/>
                  </a:lnTo>
                  <a:lnTo>
                    <a:pt x="11770" y="85869"/>
                  </a:lnTo>
                  <a:lnTo>
                    <a:pt x="14877" y="100082"/>
                  </a:lnTo>
                  <a:lnTo>
                    <a:pt x="18113" y="115042"/>
                  </a:lnTo>
                  <a:lnTo>
                    <a:pt x="21436" y="130340"/>
                  </a:lnTo>
                  <a:lnTo>
                    <a:pt x="24821" y="145230"/>
                  </a:lnTo>
                  <a:lnTo>
                    <a:pt x="28250" y="159314"/>
                  </a:lnTo>
                  <a:lnTo>
                    <a:pt x="31877" y="172380"/>
                  </a:lnTo>
                  <a:lnTo>
                    <a:pt x="35996" y="184236"/>
                  </a:lnTo>
                  <a:lnTo>
                    <a:pt x="40734" y="194895"/>
                  </a:lnTo>
                  <a:lnTo>
                    <a:pt x="46052" y="203883"/>
                  </a:lnTo>
                  <a:lnTo>
                    <a:pt x="51847" y="210192"/>
                  </a:lnTo>
                  <a:lnTo>
                    <a:pt x="57995" y="213500"/>
                  </a:lnTo>
                  <a:lnTo>
                    <a:pt x="64073" y="213773"/>
                  </a:lnTo>
                  <a:lnTo>
                    <a:pt x="69387" y="210923"/>
                  </a:lnTo>
                  <a:lnTo>
                    <a:pt x="73626" y="205228"/>
                  </a:lnTo>
                  <a:lnTo>
                    <a:pt x="76980" y="197203"/>
                  </a:lnTo>
                  <a:lnTo>
                    <a:pt x="79927" y="187400"/>
                  </a:lnTo>
                  <a:lnTo>
                    <a:pt x="82802" y="176302"/>
                  </a:lnTo>
                  <a:lnTo>
                    <a:pt x="85753" y="164448"/>
                  </a:lnTo>
                  <a:lnTo>
                    <a:pt x="88822" y="152427"/>
                  </a:lnTo>
                  <a:lnTo>
                    <a:pt x="92003" y="140564"/>
                  </a:lnTo>
                  <a:lnTo>
                    <a:pt x="95277" y="128802"/>
                  </a:lnTo>
                  <a:lnTo>
                    <a:pt x="98621" y="116832"/>
                  </a:lnTo>
                  <a:lnTo>
                    <a:pt x="102016" y="104482"/>
                  </a:lnTo>
                  <a:lnTo>
                    <a:pt x="105448" y="91898"/>
                  </a:lnTo>
                  <a:lnTo>
                    <a:pt x="108904" y="79442"/>
                  </a:lnTo>
                  <a:lnTo>
                    <a:pt x="112372" y="67328"/>
                  </a:lnTo>
                  <a:lnTo>
                    <a:pt x="115697" y="55854"/>
                  </a:lnTo>
                  <a:lnTo>
                    <a:pt x="118903" y="44248"/>
                  </a:lnTo>
                  <a:lnTo>
                    <a:pt x="122272" y="30374"/>
                  </a:lnTo>
                  <a:lnTo>
                    <a:pt x="126342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5693286" y="2861485"/>
              <a:ext cx="107917" cy="221599"/>
            </a:xfrm>
            <a:custGeom>
              <a:avLst/>
              <a:gdLst/>
              <a:ahLst/>
              <a:cxnLst/>
              <a:rect l="0" t="0" r="0" b="0"/>
              <a:pathLst>
                <a:path w="107917" h="221599">
                  <a:moveTo>
                    <a:pt x="2631" y="65437"/>
                  </a:moveTo>
                  <a:lnTo>
                    <a:pt x="8565" y="71237"/>
                  </a:lnTo>
                  <a:lnTo>
                    <a:pt x="14770" y="76162"/>
                  </a:lnTo>
                  <a:lnTo>
                    <a:pt x="21865" y="80655"/>
                  </a:lnTo>
                  <a:lnTo>
                    <a:pt x="29806" y="84530"/>
                  </a:lnTo>
                  <a:lnTo>
                    <a:pt x="38452" y="87247"/>
                  </a:lnTo>
                  <a:lnTo>
                    <a:pt x="47643" y="88593"/>
                  </a:lnTo>
                  <a:lnTo>
                    <a:pt x="57069" y="88349"/>
                  </a:lnTo>
                  <a:lnTo>
                    <a:pt x="66311" y="86135"/>
                  </a:lnTo>
                  <a:lnTo>
                    <a:pt x="75141" y="81934"/>
                  </a:lnTo>
                  <a:lnTo>
                    <a:pt x="83204" y="75859"/>
                  </a:lnTo>
                  <a:lnTo>
                    <a:pt x="89940" y="67969"/>
                  </a:lnTo>
                  <a:lnTo>
                    <a:pt x="95163" y="58489"/>
                  </a:lnTo>
                  <a:lnTo>
                    <a:pt x="98687" y="48058"/>
                  </a:lnTo>
                  <a:lnTo>
                    <a:pt x="100161" y="37606"/>
                  </a:lnTo>
                  <a:lnTo>
                    <a:pt x="99587" y="27667"/>
                  </a:lnTo>
                  <a:lnTo>
                    <a:pt x="96932" y="18709"/>
                  </a:lnTo>
                  <a:lnTo>
                    <a:pt x="91960" y="11297"/>
                  </a:lnTo>
                  <a:lnTo>
                    <a:pt x="84774" y="5584"/>
                  </a:lnTo>
                  <a:lnTo>
                    <a:pt x="76052" y="1715"/>
                  </a:lnTo>
                  <a:lnTo>
                    <a:pt x="66831" y="0"/>
                  </a:lnTo>
                  <a:lnTo>
                    <a:pt x="57752" y="409"/>
                  </a:lnTo>
                  <a:lnTo>
                    <a:pt x="49220" y="2952"/>
                  </a:lnTo>
                  <a:lnTo>
                    <a:pt x="41570" y="7848"/>
                  </a:lnTo>
                  <a:lnTo>
                    <a:pt x="34873" y="14988"/>
                  </a:lnTo>
                  <a:lnTo>
                    <a:pt x="29021" y="23847"/>
                  </a:lnTo>
                  <a:lnTo>
                    <a:pt x="23841" y="33695"/>
                  </a:lnTo>
                  <a:lnTo>
                    <a:pt x="19163" y="44020"/>
                  </a:lnTo>
                  <a:lnTo>
                    <a:pt x="14848" y="54713"/>
                  </a:lnTo>
                  <a:lnTo>
                    <a:pt x="10789" y="65950"/>
                  </a:lnTo>
                  <a:lnTo>
                    <a:pt x="6915" y="77799"/>
                  </a:lnTo>
                  <a:lnTo>
                    <a:pt x="3499" y="90045"/>
                  </a:lnTo>
                  <a:lnTo>
                    <a:pt x="1117" y="102273"/>
                  </a:lnTo>
                  <a:lnTo>
                    <a:pt x="0" y="114242"/>
                  </a:lnTo>
                  <a:lnTo>
                    <a:pt x="66" y="125890"/>
                  </a:lnTo>
                  <a:lnTo>
                    <a:pt x="1098" y="137246"/>
                  </a:lnTo>
                  <a:lnTo>
                    <a:pt x="2871" y="148361"/>
                  </a:lnTo>
                  <a:lnTo>
                    <a:pt x="5348" y="159131"/>
                  </a:lnTo>
                  <a:lnTo>
                    <a:pt x="8680" y="169296"/>
                  </a:lnTo>
                  <a:lnTo>
                    <a:pt x="12882" y="178767"/>
                  </a:lnTo>
                  <a:lnTo>
                    <a:pt x="17838" y="187603"/>
                  </a:lnTo>
                  <a:lnTo>
                    <a:pt x="23388" y="195924"/>
                  </a:lnTo>
                  <a:lnTo>
                    <a:pt x="29387" y="203843"/>
                  </a:lnTo>
                  <a:lnTo>
                    <a:pt x="35872" y="210975"/>
                  </a:lnTo>
                  <a:lnTo>
                    <a:pt x="43058" y="216481"/>
                  </a:lnTo>
                  <a:lnTo>
                    <a:pt x="50999" y="220030"/>
                  </a:lnTo>
                  <a:lnTo>
                    <a:pt x="59450" y="221598"/>
                  </a:lnTo>
                  <a:lnTo>
                    <a:pt x="67968" y="221212"/>
                  </a:lnTo>
                  <a:lnTo>
                    <a:pt x="76281" y="219104"/>
                  </a:lnTo>
                  <a:lnTo>
                    <a:pt x="84008" y="215729"/>
                  </a:lnTo>
                  <a:lnTo>
                    <a:pt x="91334" y="211233"/>
                  </a:lnTo>
                  <a:lnTo>
                    <a:pt x="98899" y="204109"/>
                  </a:lnTo>
                  <a:lnTo>
                    <a:pt x="107916" y="1917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5843316" y="2861549"/>
              <a:ext cx="147400" cy="220197"/>
            </a:xfrm>
            <a:custGeom>
              <a:avLst/>
              <a:gdLst/>
              <a:ahLst/>
              <a:cxnLst/>
              <a:rect l="0" t="0" r="0" b="0"/>
              <a:pathLst>
                <a:path w="147400" h="220197">
                  <a:moveTo>
                    <a:pt x="0" y="86430"/>
                  </a:moveTo>
                  <a:lnTo>
                    <a:pt x="67" y="98232"/>
                  </a:lnTo>
                  <a:lnTo>
                    <a:pt x="707" y="110001"/>
                  </a:lnTo>
                  <a:lnTo>
                    <a:pt x="1999" y="122892"/>
                  </a:lnTo>
                  <a:lnTo>
                    <a:pt x="3686" y="136740"/>
                  </a:lnTo>
                  <a:lnTo>
                    <a:pt x="5354" y="151068"/>
                  </a:lnTo>
                  <a:lnTo>
                    <a:pt x="6772" y="165533"/>
                  </a:lnTo>
                  <a:lnTo>
                    <a:pt x="8043" y="179810"/>
                  </a:lnTo>
                  <a:lnTo>
                    <a:pt x="9501" y="193537"/>
                  </a:lnTo>
                  <a:lnTo>
                    <a:pt x="11337" y="206511"/>
                  </a:lnTo>
                  <a:lnTo>
                    <a:pt x="13669" y="216405"/>
                  </a:lnTo>
                  <a:lnTo>
                    <a:pt x="15947" y="220196"/>
                  </a:lnTo>
                  <a:lnTo>
                    <a:pt x="17113" y="218743"/>
                  </a:lnTo>
                  <a:lnTo>
                    <a:pt x="17032" y="213803"/>
                  </a:lnTo>
                  <a:lnTo>
                    <a:pt x="16103" y="206387"/>
                  </a:lnTo>
                  <a:lnTo>
                    <a:pt x="14902" y="196721"/>
                  </a:lnTo>
                  <a:lnTo>
                    <a:pt x="13779" y="185055"/>
                  </a:lnTo>
                  <a:lnTo>
                    <a:pt x="12862" y="171920"/>
                  </a:lnTo>
                  <a:lnTo>
                    <a:pt x="12167" y="158010"/>
                  </a:lnTo>
                  <a:lnTo>
                    <a:pt x="11661" y="143784"/>
                  </a:lnTo>
                  <a:lnTo>
                    <a:pt x="11304" y="129311"/>
                  </a:lnTo>
                  <a:lnTo>
                    <a:pt x="11056" y="114380"/>
                  </a:lnTo>
                  <a:lnTo>
                    <a:pt x="10894" y="98903"/>
                  </a:lnTo>
                  <a:lnTo>
                    <a:pt x="11123" y="83408"/>
                  </a:lnTo>
                  <a:lnTo>
                    <a:pt x="12341" y="68910"/>
                  </a:lnTo>
                  <a:lnTo>
                    <a:pt x="14799" y="55904"/>
                  </a:lnTo>
                  <a:lnTo>
                    <a:pt x="18587" y="44543"/>
                  </a:lnTo>
                  <a:lnTo>
                    <a:pt x="23804" y="34902"/>
                  </a:lnTo>
                  <a:lnTo>
                    <a:pt x="30363" y="26827"/>
                  </a:lnTo>
                  <a:lnTo>
                    <a:pt x="38360" y="20030"/>
                  </a:lnTo>
                  <a:lnTo>
                    <a:pt x="48155" y="14206"/>
                  </a:lnTo>
                  <a:lnTo>
                    <a:pt x="59772" y="9103"/>
                  </a:lnTo>
                  <a:lnTo>
                    <a:pt x="72639" y="4841"/>
                  </a:lnTo>
                  <a:lnTo>
                    <a:pt x="85805" y="1881"/>
                  </a:lnTo>
                  <a:lnTo>
                    <a:pt x="98681" y="368"/>
                  </a:lnTo>
                  <a:lnTo>
                    <a:pt x="110617" y="0"/>
                  </a:lnTo>
                  <a:lnTo>
                    <a:pt x="121913" y="163"/>
                  </a:lnTo>
                  <a:lnTo>
                    <a:pt x="133551" y="870"/>
                  </a:lnTo>
                  <a:lnTo>
                    <a:pt x="147399" y="22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6011772" y="3084849"/>
              <a:ext cx="35576" cy="126343"/>
            </a:xfrm>
            <a:custGeom>
              <a:avLst/>
              <a:gdLst/>
              <a:ahLst/>
              <a:cxnLst/>
              <a:rect l="0" t="0" r="0" b="0"/>
              <a:pathLst>
                <a:path w="35576" h="126343">
                  <a:moveTo>
                    <a:pt x="0" y="0"/>
                  </a:moveTo>
                  <a:lnTo>
                    <a:pt x="5868" y="8735"/>
                  </a:lnTo>
                  <a:lnTo>
                    <a:pt x="11432" y="16441"/>
                  </a:lnTo>
                  <a:lnTo>
                    <a:pt x="17222" y="23853"/>
                  </a:lnTo>
                  <a:lnTo>
                    <a:pt x="22957" y="31459"/>
                  </a:lnTo>
                  <a:lnTo>
                    <a:pt x="27990" y="39935"/>
                  </a:lnTo>
                  <a:lnTo>
                    <a:pt x="32002" y="49562"/>
                  </a:lnTo>
                  <a:lnTo>
                    <a:pt x="34682" y="60131"/>
                  </a:lnTo>
                  <a:lnTo>
                    <a:pt x="35575" y="71142"/>
                  </a:lnTo>
                  <a:lnTo>
                    <a:pt x="34619" y="82238"/>
                  </a:lnTo>
                  <a:lnTo>
                    <a:pt x="32169" y="92809"/>
                  </a:lnTo>
                  <a:lnTo>
                    <a:pt x="28468" y="102958"/>
                  </a:lnTo>
                  <a:lnTo>
                    <a:pt x="22074" y="113571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3379897" y="3438411"/>
            <a:ext cx="1568498" cy="535446"/>
            <a:chOff x="3379897" y="3438411"/>
            <a:chExt cx="1568498" cy="535446"/>
          </a:xfrm>
        </p:grpSpPr>
        <p:sp>
          <p:nvSpPr>
            <p:cNvPr id="200" name="Freeform 199"/>
            <p:cNvSpPr/>
            <p:nvPr/>
          </p:nvSpPr>
          <p:spPr>
            <a:xfrm>
              <a:off x="3379897" y="3670917"/>
              <a:ext cx="189264" cy="281821"/>
            </a:xfrm>
            <a:custGeom>
              <a:avLst/>
              <a:gdLst/>
              <a:ahLst/>
              <a:cxnLst/>
              <a:rect l="0" t="0" r="0" b="0"/>
              <a:pathLst>
                <a:path w="189264" h="281821">
                  <a:moveTo>
                    <a:pt x="105035" y="150927"/>
                  </a:moveTo>
                  <a:lnTo>
                    <a:pt x="105035" y="139125"/>
                  </a:lnTo>
                  <a:lnTo>
                    <a:pt x="105035" y="127356"/>
                  </a:lnTo>
                  <a:lnTo>
                    <a:pt x="105030" y="114465"/>
                  </a:lnTo>
                  <a:lnTo>
                    <a:pt x="104858" y="100617"/>
                  </a:lnTo>
                  <a:lnTo>
                    <a:pt x="104209" y="86289"/>
                  </a:lnTo>
                  <a:lnTo>
                    <a:pt x="102951" y="71825"/>
                  </a:lnTo>
                  <a:lnTo>
                    <a:pt x="100953" y="57547"/>
                  </a:lnTo>
                  <a:lnTo>
                    <a:pt x="98008" y="43820"/>
                  </a:lnTo>
                  <a:lnTo>
                    <a:pt x="94090" y="30797"/>
                  </a:lnTo>
                  <a:lnTo>
                    <a:pt x="89000" y="19089"/>
                  </a:lnTo>
                  <a:lnTo>
                    <a:pt x="82303" y="9809"/>
                  </a:lnTo>
                  <a:lnTo>
                    <a:pt x="73915" y="3362"/>
                  </a:lnTo>
                  <a:lnTo>
                    <a:pt x="64369" y="0"/>
                  </a:lnTo>
                  <a:lnTo>
                    <a:pt x="54584" y="154"/>
                  </a:lnTo>
                  <a:lnTo>
                    <a:pt x="45123" y="3705"/>
                  </a:lnTo>
                  <a:lnTo>
                    <a:pt x="36334" y="10121"/>
                  </a:lnTo>
                  <a:lnTo>
                    <a:pt x="28511" y="18760"/>
                  </a:lnTo>
                  <a:lnTo>
                    <a:pt x="21703" y="29043"/>
                  </a:lnTo>
                  <a:lnTo>
                    <a:pt x="15946" y="40501"/>
                  </a:lnTo>
                  <a:lnTo>
                    <a:pt x="11362" y="52780"/>
                  </a:lnTo>
                  <a:lnTo>
                    <a:pt x="7903" y="65632"/>
                  </a:lnTo>
                  <a:lnTo>
                    <a:pt x="5391" y="79039"/>
                  </a:lnTo>
                  <a:lnTo>
                    <a:pt x="3612" y="93185"/>
                  </a:lnTo>
                  <a:lnTo>
                    <a:pt x="2375" y="108109"/>
                  </a:lnTo>
                  <a:lnTo>
                    <a:pt x="1524" y="123557"/>
                  </a:lnTo>
                  <a:lnTo>
                    <a:pt x="945" y="139081"/>
                  </a:lnTo>
                  <a:lnTo>
                    <a:pt x="553" y="154413"/>
                  </a:lnTo>
                  <a:lnTo>
                    <a:pt x="288" y="169472"/>
                  </a:lnTo>
                  <a:lnTo>
                    <a:pt x="111" y="184269"/>
                  </a:lnTo>
                  <a:lnTo>
                    <a:pt x="0" y="198844"/>
                  </a:lnTo>
                  <a:lnTo>
                    <a:pt x="266" y="212920"/>
                  </a:lnTo>
                  <a:lnTo>
                    <a:pt x="1509" y="225926"/>
                  </a:lnTo>
                  <a:lnTo>
                    <a:pt x="3980" y="237639"/>
                  </a:lnTo>
                  <a:lnTo>
                    <a:pt x="7607" y="248150"/>
                  </a:lnTo>
                  <a:lnTo>
                    <a:pt x="12184" y="257678"/>
                  </a:lnTo>
                  <a:lnTo>
                    <a:pt x="17490" y="266442"/>
                  </a:lnTo>
                  <a:lnTo>
                    <a:pt x="23493" y="273990"/>
                  </a:lnTo>
                  <a:lnTo>
                    <a:pt x="30345" y="279251"/>
                  </a:lnTo>
                  <a:lnTo>
                    <a:pt x="38054" y="281820"/>
                  </a:lnTo>
                  <a:lnTo>
                    <a:pt x="46179" y="281747"/>
                  </a:lnTo>
                  <a:lnTo>
                    <a:pt x="53945" y="279191"/>
                  </a:lnTo>
                  <a:lnTo>
                    <a:pt x="60944" y="274501"/>
                  </a:lnTo>
                  <a:lnTo>
                    <a:pt x="67117" y="267965"/>
                  </a:lnTo>
                  <a:lnTo>
                    <a:pt x="72571" y="259699"/>
                  </a:lnTo>
                  <a:lnTo>
                    <a:pt x="77461" y="249925"/>
                  </a:lnTo>
                  <a:lnTo>
                    <a:pt x="81933" y="238942"/>
                  </a:lnTo>
                  <a:lnTo>
                    <a:pt x="86104" y="227047"/>
                  </a:lnTo>
                  <a:lnTo>
                    <a:pt x="90060" y="214490"/>
                  </a:lnTo>
                  <a:lnTo>
                    <a:pt x="93703" y="201466"/>
                  </a:lnTo>
                  <a:lnTo>
                    <a:pt x="96771" y="188117"/>
                  </a:lnTo>
                  <a:lnTo>
                    <a:pt x="99165" y="174544"/>
                  </a:lnTo>
                  <a:lnTo>
                    <a:pt x="100943" y="160820"/>
                  </a:lnTo>
                  <a:lnTo>
                    <a:pt x="102218" y="146992"/>
                  </a:lnTo>
                  <a:lnTo>
                    <a:pt x="103119" y="133194"/>
                  </a:lnTo>
                  <a:lnTo>
                    <a:pt x="103953" y="122900"/>
                  </a:lnTo>
                  <a:lnTo>
                    <a:pt x="105104" y="120284"/>
                  </a:lnTo>
                  <a:lnTo>
                    <a:pt x="106679" y="123765"/>
                  </a:lnTo>
                  <a:lnTo>
                    <a:pt x="108691" y="131004"/>
                  </a:lnTo>
                  <a:lnTo>
                    <a:pt x="111092" y="140207"/>
                  </a:lnTo>
                  <a:lnTo>
                    <a:pt x="113807" y="150326"/>
                  </a:lnTo>
                  <a:lnTo>
                    <a:pt x="116760" y="160991"/>
                  </a:lnTo>
                  <a:lnTo>
                    <a:pt x="119884" y="172264"/>
                  </a:lnTo>
                  <a:lnTo>
                    <a:pt x="123134" y="184160"/>
                  </a:lnTo>
                  <a:lnTo>
                    <a:pt x="126637" y="196281"/>
                  </a:lnTo>
                  <a:lnTo>
                    <a:pt x="130674" y="207898"/>
                  </a:lnTo>
                  <a:lnTo>
                    <a:pt x="135360" y="218638"/>
                  </a:lnTo>
                  <a:lnTo>
                    <a:pt x="140813" y="228309"/>
                  </a:lnTo>
                  <a:lnTo>
                    <a:pt x="147231" y="236735"/>
                  </a:lnTo>
                  <a:lnTo>
                    <a:pt x="154612" y="243946"/>
                  </a:lnTo>
                  <a:lnTo>
                    <a:pt x="162362" y="249795"/>
                  </a:lnTo>
                  <a:lnTo>
                    <a:pt x="170155" y="254323"/>
                  </a:lnTo>
                  <a:lnTo>
                    <a:pt x="178676" y="256813"/>
                  </a:lnTo>
                  <a:lnTo>
                    <a:pt x="189263" y="256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3566367" y="3741334"/>
              <a:ext cx="129136" cy="180122"/>
            </a:xfrm>
            <a:custGeom>
              <a:avLst/>
              <a:gdLst/>
              <a:ahLst/>
              <a:cxnLst/>
              <a:rect l="0" t="0" r="0" b="0"/>
              <a:pathLst>
                <a:path w="129136" h="180122">
                  <a:moveTo>
                    <a:pt x="2793" y="27868"/>
                  </a:moveTo>
                  <a:lnTo>
                    <a:pt x="5660" y="42469"/>
                  </a:lnTo>
                  <a:lnTo>
                    <a:pt x="7802" y="55740"/>
                  </a:lnTo>
                  <a:lnTo>
                    <a:pt x="9410" y="68941"/>
                  </a:lnTo>
                  <a:lnTo>
                    <a:pt x="10763" y="82283"/>
                  </a:lnTo>
                  <a:lnTo>
                    <a:pt x="12260" y="95792"/>
                  </a:lnTo>
                  <a:lnTo>
                    <a:pt x="14111" y="109446"/>
                  </a:lnTo>
                  <a:lnTo>
                    <a:pt x="16351" y="123213"/>
                  </a:lnTo>
                  <a:lnTo>
                    <a:pt x="18931" y="137061"/>
                  </a:lnTo>
                  <a:lnTo>
                    <a:pt x="21767" y="150943"/>
                  </a:lnTo>
                  <a:lnTo>
                    <a:pt x="24282" y="163853"/>
                  </a:lnTo>
                  <a:lnTo>
                    <a:pt x="24969" y="173811"/>
                  </a:lnTo>
                  <a:lnTo>
                    <a:pt x="23296" y="179399"/>
                  </a:lnTo>
                  <a:lnTo>
                    <a:pt x="20440" y="180121"/>
                  </a:lnTo>
                  <a:lnTo>
                    <a:pt x="17116" y="176669"/>
                  </a:lnTo>
                  <a:lnTo>
                    <a:pt x="13616" y="170031"/>
                  </a:lnTo>
                  <a:lnTo>
                    <a:pt x="10059" y="161092"/>
                  </a:lnTo>
                  <a:lnTo>
                    <a:pt x="6501" y="150528"/>
                  </a:lnTo>
                  <a:lnTo>
                    <a:pt x="3286" y="138676"/>
                  </a:lnTo>
                  <a:lnTo>
                    <a:pt x="1033" y="125580"/>
                  </a:lnTo>
                  <a:lnTo>
                    <a:pt x="0" y="111364"/>
                  </a:lnTo>
                  <a:lnTo>
                    <a:pt x="121" y="96391"/>
                  </a:lnTo>
                  <a:lnTo>
                    <a:pt x="1190" y="81185"/>
                  </a:lnTo>
                  <a:lnTo>
                    <a:pt x="2986" y="66075"/>
                  </a:lnTo>
                  <a:lnTo>
                    <a:pt x="5479" y="51505"/>
                  </a:lnTo>
                  <a:lnTo>
                    <a:pt x="8822" y="38100"/>
                  </a:lnTo>
                  <a:lnTo>
                    <a:pt x="13040" y="26100"/>
                  </a:lnTo>
                  <a:lnTo>
                    <a:pt x="18346" y="15891"/>
                  </a:lnTo>
                  <a:lnTo>
                    <a:pt x="25196" y="8154"/>
                  </a:lnTo>
                  <a:lnTo>
                    <a:pt x="33689" y="3030"/>
                  </a:lnTo>
                  <a:lnTo>
                    <a:pt x="43308" y="367"/>
                  </a:lnTo>
                  <a:lnTo>
                    <a:pt x="53143" y="0"/>
                  </a:lnTo>
                  <a:lnTo>
                    <a:pt x="62637" y="1606"/>
                  </a:lnTo>
                  <a:lnTo>
                    <a:pt x="71448" y="4934"/>
                  </a:lnTo>
                  <a:lnTo>
                    <a:pt x="79287" y="9899"/>
                  </a:lnTo>
                  <a:lnTo>
                    <a:pt x="86110" y="16308"/>
                  </a:lnTo>
                  <a:lnTo>
                    <a:pt x="92046" y="23879"/>
                  </a:lnTo>
                  <a:lnTo>
                    <a:pt x="97283" y="32331"/>
                  </a:lnTo>
                  <a:lnTo>
                    <a:pt x="101999" y="41422"/>
                  </a:lnTo>
                  <a:lnTo>
                    <a:pt x="106339" y="50967"/>
                  </a:lnTo>
                  <a:lnTo>
                    <a:pt x="110415" y="60827"/>
                  </a:lnTo>
                  <a:lnTo>
                    <a:pt x="114305" y="70908"/>
                  </a:lnTo>
                  <a:lnTo>
                    <a:pt x="117901" y="81305"/>
                  </a:lnTo>
                  <a:lnTo>
                    <a:pt x="120936" y="92278"/>
                  </a:lnTo>
                  <a:lnTo>
                    <a:pt x="123310" y="103913"/>
                  </a:lnTo>
                  <a:lnTo>
                    <a:pt x="125076" y="115932"/>
                  </a:lnTo>
                  <a:lnTo>
                    <a:pt x="126536" y="129166"/>
                  </a:lnTo>
                  <a:lnTo>
                    <a:pt x="127815" y="147012"/>
                  </a:lnTo>
                  <a:lnTo>
                    <a:pt x="129135" y="1752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3749871" y="3438411"/>
              <a:ext cx="123456" cy="504930"/>
            </a:xfrm>
            <a:custGeom>
              <a:avLst/>
              <a:gdLst/>
              <a:ahLst/>
              <a:cxnLst/>
              <a:rect l="0" t="0" r="0" b="0"/>
              <a:pathLst>
                <a:path w="123456" h="504930">
                  <a:moveTo>
                    <a:pt x="82502" y="351848"/>
                  </a:moveTo>
                  <a:lnTo>
                    <a:pt x="79434" y="343181"/>
                  </a:lnTo>
                  <a:lnTo>
                    <a:pt x="75371" y="336114"/>
                  </a:lnTo>
                  <a:lnTo>
                    <a:pt x="69883" y="330022"/>
                  </a:lnTo>
                  <a:lnTo>
                    <a:pt x="63296" y="325139"/>
                  </a:lnTo>
                  <a:lnTo>
                    <a:pt x="56147" y="322222"/>
                  </a:lnTo>
                  <a:lnTo>
                    <a:pt x="48807" y="321527"/>
                  </a:lnTo>
                  <a:lnTo>
                    <a:pt x="41620" y="323010"/>
                  </a:lnTo>
                  <a:lnTo>
                    <a:pt x="34960" y="326589"/>
                  </a:lnTo>
                  <a:lnTo>
                    <a:pt x="28970" y="331999"/>
                  </a:lnTo>
                  <a:lnTo>
                    <a:pt x="23611" y="339035"/>
                  </a:lnTo>
                  <a:lnTo>
                    <a:pt x="18771" y="347645"/>
                  </a:lnTo>
                  <a:lnTo>
                    <a:pt x="14329" y="357653"/>
                  </a:lnTo>
                  <a:lnTo>
                    <a:pt x="10345" y="368794"/>
                  </a:lnTo>
                  <a:lnTo>
                    <a:pt x="7041" y="380796"/>
                  </a:lnTo>
                  <a:lnTo>
                    <a:pt x="4483" y="393429"/>
                  </a:lnTo>
                  <a:lnTo>
                    <a:pt x="2595" y="406674"/>
                  </a:lnTo>
                  <a:lnTo>
                    <a:pt x="1244" y="420704"/>
                  </a:lnTo>
                  <a:lnTo>
                    <a:pt x="308" y="435538"/>
                  </a:lnTo>
                  <a:lnTo>
                    <a:pt x="0" y="450584"/>
                  </a:lnTo>
                  <a:lnTo>
                    <a:pt x="850" y="464772"/>
                  </a:lnTo>
                  <a:lnTo>
                    <a:pt x="3058" y="477558"/>
                  </a:lnTo>
                  <a:lnTo>
                    <a:pt x="6677" y="488429"/>
                  </a:lnTo>
                  <a:lnTo>
                    <a:pt x="11781" y="496677"/>
                  </a:lnTo>
                  <a:lnTo>
                    <a:pt x="18244" y="502172"/>
                  </a:lnTo>
                  <a:lnTo>
                    <a:pt x="25498" y="504929"/>
                  </a:lnTo>
                  <a:lnTo>
                    <a:pt x="32666" y="504833"/>
                  </a:lnTo>
                  <a:lnTo>
                    <a:pt x="39261" y="502103"/>
                  </a:lnTo>
                  <a:lnTo>
                    <a:pt x="45329" y="497038"/>
                  </a:lnTo>
                  <a:lnTo>
                    <a:pt x="51245" y="489835"/>
                  </a:lnTo>
                  <a:lnTo>
                    <a:pt x="57258" y="480806"/>
                  </a:lnTo>
                  <a:lnTo>
                    <a:pt x="63297" y="470171"/>
                  </a:lnTo>
                  <a:lnTo>
                    <a:pt x="69060" y="457984"/>
                  </a:lnTo>
                  <a:lnTo>
                    <a:pt x="74386" y="444427"/>
                  </a:lnTo>
                  <a:lnTo>
                    <a:pt x="79269" y="430087"/>
                  </a:lnTo>
                  <a:lnTo>
                    <a:pt x="83776" y="415848"/>
                  </a:lnTo>
                  <a:lnTo>
                    <a:pt x="87991" y="402196"/>
                  </a:lnTo>
                  <a:lnTo>
                    <a:pt x="91991" y="389082"/>
                  </a:lnTo>
                  <a:lnTo>
                    <a:pt x="95838" y="376128"/>
                  </a:lnTo>
                  <a:lnTo>
                    <a:pt x="99572" y="363068"/>
                  </a:lnTo>
                  <a:lnTo>
                    <a:pt x="103064" y="349482"/>
                  </a:lnTo>
                  <a:lnTo>
                    <a:pt x="106030" y="334749"/>
                  </a:lnTo>
                  <a:lnTo>
                    <a:pt x="108361" y="318650"/>
                  </a:lnTo>
                  <a:lnTo>
                    <a:pt x="110265" y="301614"/>
                  </a:lnTo>
                  <a:lnTo>
                    <a:pt x="112157" y="284493"/>
                  </a:lnTo>
                  <a:lnTo>
                    <a:pt x="114281" y="267783"/>
                  </a:lnTo>
                  <a:lnTo>
                    <a:pt x="116539" y="251141"/>
                  </a:lnTo>
                  <a:lnTo>
                    <a:pt x="118601" y="233609"/>
                  </a:lnTo>
                  <a:lnTo>
                    <a:pt x="120286" y="214705"/>
                  </a:lnTo>
                  <a:lnTo>
                    <a:pt x="121569" y="194585"/>
                  </a:lnTo>
                  <a:lnTo>
                    <a:pt x="122506" y="173766"/>
                  </a:lnTo>
                  <a:lnTo>
                    <a:pt x="123165" y="152659"/>
                  </a:lnTo>
                  <a:lnTo>
                    <a:pt x="123455" y="131959"/>
                  </a:lnTo>
                  <a:lnTo>
                    <a:pt x="123125" y="112680"/>
                  </a:lnTo>
                  <a:lnTo>
                    <a:pt x="122093" y="95238"/>
                  </a:lnTo>
                  <a:lnTo>
                    <a:pt x="120588" y="79376"/>
                  </a:lnTo>
                  <a:lnTo>
                    <a:pt x="119038" y="64480"/>
                  </a:lnTo>
                  <a:lnTo>
                    <a:pt x="117698" y="50085"/>
                  </a:lnTo>
                  <a:lnTo>
                    <a:pt x="116477" y="36091"/>
                  </a:lnTo>
                  <a:lnTo>
                    <a:pt x="115051" y="22671"/>
                  </a:lnTo>
                  <a:lnTo>
                    <a:pt x="113236" y="9985"/>
                  </a:lnTo>
                  <a:lnTo>
                    <a:pt x="110915" y="1121"/>
                  </a:lnTo>
                  <a:lnTo>
                    <a:pt x="108474" y="0"/>
                  </a:lnTo>
                  <a:lnTo>
                    <a:pt x="106666" y="5563"/>
                  </a:lnTo>
                  <a:lnTo>
                    <a:pt x="105503" y="15985"/>
                  </a:lnTo>
                  <a:lnTo>
                    <a:pt x="104782" y="29808"/>
                  </a:lnTo>
                  <a:lnTo>
                    <a:pt x="104336" y="45973"/>
                  </a:lnTo>
                  <a:lnTo>
                    <a:pt x="104058" y="63727"/>
                  </a:lnTo>
                  <a:lnTo>
                    <a:pt x="103882" y="82225"/>
                  </a:lnTo>
                  <a:lnTo>
                    <a:pt x="103770" y="100503"/>
                  </a:lnTo>
                  <a:lnTo>
                    <a:pt x="103693" y="118056"/>
                  </a:lnTo>
                  <a:lnTo>
                    <a:pt x="103472" y="134625"/>
                  </a:lnTo>
                  <a:lnTo>
                    <a:pt x="102793" y="149997"/>
                  </a:lnTo>
                  <a:lnTo>
                    <a:pt x="101524" y="164197"/>
                  </a:lnTo>
                  <a:lnTo>
                    <a:pt x="99859" y="177567"/>
                  </a:lnTo>
                  <a:lnTo>
                    <a:pt x="98202" y="190635"/>
                  </a:lnTo>
                  <a:lnTo>
                    <a:pt x="96793" y="203733"/>
                  </a:lnTo>
                  <a:lnTo>
                    <a:pt x="95696" y="216992"/>
                  </a:lnTo>
                  <a:lnTo>
                    <a:pt x="94885" y="230434"/>
                  </a:lnTo>
                  <a:lnTo>
                    <a:pt x="94306" y="244045"/>
                  </a:lnTo>
                  <a:lnTo>
                    <a:pt x="93900" y="258119"/>
                  </a:lnTo>
                  <a:lnTo>
                    <a:pt x="93619" y="273239"/>
                  </a:lnTo>
                  <a:lnTo>
                    <a:pt x="93432" y="289635"/>
                  </a:lnTo>
                  <a:lnTo>
                    <a:pt x="93475" y="307223"/>
                  </a:lnTo>
                  <a:lnTo>
                    <a:pt x="94035" y="325786"/>
                  </a:lnTo>
                  <a:lnTo>
                    <a:pt x="95225" y="345080"/>
                  </a:lnTo>
                  <a:lnTo>
                    <a:pt x="96838" y="364578"/>
                  </a:lnTo>
                  <a:lnTo>
                    <a:pt x="98459" y="383508"/>
                  </a:lnTo>
                  <a:lnTo>
                    <a:pt x="99849" y="401489"/>
                  </a:lnTo>
                  <a:lnTo>
                    <a:pt x="101103" y="418340"/>
                  </a:lnTo>
                  <a:lnTo>
                    <a:pt x="102551" y="433899"/>
                  </a:lnTo>
                  <a:lnTo>
                    <a:pt x="104373" y="448204"/>
                  </a:lnTo>
                  <a:lnTo>
                    <a:pt x="106436" y="461007"/>
                  </a:lnTo>
                  <a:lnTo>
                    <a:pt x="108583" y="472929"/>
                  </a:lnTo>
                  <a:lnTo>
                    <a:pt x="111008" y="485022"/>
                  </a:lnTo>
                  <a:lnTo>
                    <a:pt x="114087" y="4992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4148228" y="3700106"/>
              <a:ext cx="252684" cy="252409"/>
            </a:xfrm>
            <a:custGeom>
              <a:avLst/>
              <a:gdLst/>
              <a:ahLst/>
              <a:cxnLst/>
              <a:rect l="0" t="0" r="0" b="0"/>
              <a:pathLst>
                <a:path w="252684" h="252409">
                  <a:moveTo>
                    <a:pt x="0" y="48039"/>
                  </a:moveTo>
                  <a:lnTo>
                    <a:pt x="8801" y="45105"/>
                  </a:lnTo>
                  <a:lnTo>
                    <a:pt x="17147" y="42323"/>
                  </a:lnTo>
                  <a:lnTo>
                    <a:pt x="25847" y="39424"/>
                  </a:lnTo>
                  <a:lnTo>
                    <a:pt x="34967" y="36383"/>
                  </a:lnTo>
                  <a:lnTo>
                    <a:pt x="44462" y="33218"/>
                  </a:lnTo>
                  <a:lnTo>
                    <a:pt x="54255" y="29954"/>
                  </a:lnTo>
                  <a:lnTo>
                    <a:pt x="64269" y="26616"/>
                  </a:lnTo>
                  <a:lnTo>
                    <a:pt x="74442" y="23224"/>
                  </a:lnTo>
                  <a:lnTo>
                    <a:pt x="84733" y="19796"/>
                  </a:lnTo>
                  <a:lnTo>
                    <a:pt x="95270" y="16341"/>
                  </a:lnTo>
                  <a:lnTo>
                    <a:pt x="106336" y="12869"/>
                  </a:lnTo>
                  <a:lnTo>
                    <a:pt x="118044" y="9388"/>
                  </a:lnTo>
                  <a:lnTo>
                    <a:pt x="130348" y="6068"/>
                  </a:lnTo>
                  <a:lnTo>
                    <a:pt x="143139" y="3219"/>
                  </a:lnTo>
                  <a:lnTo>
                    <a:pt x="156278" y="988"/>
                  </a:lnTo>
                  <a:lnTo>
                    <a:pt x="168846" y="0"/>
                  </a:lnTo>
                  <a:lnTo>
                    <a:pt x="179228" y="1384"/>
                  </a:lnTo>
                  <a:lnTo>
                    <a:pt x="186712" y="5541"/>
                  </a:lnTo>
                  <a:lnTo>
                    <a:pt x="191259" y="12080"/>
                  </a:lnTo>
                  <a:lnTo>
                    <a:pt x="193038" y="20214"/>
                  </a:lnTo>
                  <a:lnTo>
                    <a:pt x="192452" y="29306"/>
                  </a:lnTo>
                  <a:lnTo>
                    <a:pt x="189842" y="38796"/>
                  </a:lnTo>
                  <a:lnTo>
                    <a:pt x="185374" y="48143"/>
                  </a:lnTo>
                  <a:lnTo>
                    <a:pt x="179306" y="57091"/>
                  </a:lnTo>
                  <a:lnTo>
                    <a:pt x="171967" y="65756"/>
                  </a:lnTo>
                  <a:lnTo>
                    <a:pt x="163672" y="74502"/>
                  </a:lnTo>
                  <a:lnTo>
                    <a:pt x="154686" y="83540"/>
                  </a:lnTo>
                  <a:lnTo>
                    <a:pt x="145213" y="92920"/>
                  </a:lnTo>
                  <a:lnTo>
                    <a:pt x="135400" y="102603"/>
                  </a:lnTo>
                  <a:lnTo>
                    <a:pt x="125359" y="112529"/>
                  </a:lnTo>
                  <a:lnTo>
                    <a:pt x="115329" y="122637"/>
                  </a:lnTo>
                  <a:lnTo>
                    <a:pt x="105668" y="132875"/>
                  </a:lnTo>
                  <a:lnTo>
                    <a:pt x="96540" y="143201"/>
                  </a:lnTo>
                  <a:lnTo>
                    <a:pt x="87935" y="153422"/>
                  </a:lnTo>
                  <a:lnTo>
                    <a:pt x="79769" y="163211"/>
                  </a:lnTo>
                  <a:lnTo>
                    <a:pt x="71945" y="172430"/>
                  </a:lnTo>
                  <a:lnTo>
                    <a:pt x="64536" y="181265"/>
                  </a:lnTo>
                  <a:lnTo>
                    <a:pt x="57780" y="190118"/>
                  </a:lnTo>
                  <a:lnTo>
                    <a:pt x="51766" y="199221"/>
                  </a:lnTo>
                  <a:lnTo>
                    <a:pt x="46913" y="208471"/>
                  </a:lnTo>
                  <a:lnTo>
                    <a:pt x="44016" y="217535"/>
                  </a:lnTo>
                  <a:lnTo>
                    <a:pt x="43342" y="226218"/>
                  </a:lnTo>
                  <a:lnTo>
                    <a:pt x="45009" y="234167"/>
                  </a:lnTo>
                  <a:lnTo>
                    <a:pt x="49245" y="240820"/>
                  </a:lnTo>
                  <a:lnTo>
                    <a:pt x="55905" y="245989"/>
                  </a:lnTo>
                  <a:lnTo>
                    <a:pt x="64426" y="249644"/>
                  </a:lnTo>
                  <a:lnTo>
                    <a:pt x="74039" y="251738"/>
                  </a:lnTo>
                  <a:lnTo>
                    <a:pt x="84200" y="252408"/>
                  </a:lnTo>
                  <a:lnTo>
                    <a:pt x="94610" y="251911"/>
                  </a:lnTo>
                  <a:lnTo>
                    <a:pt x="105124" y="250523"/>
                  </a:lnTo>
                  <a:lnTo>
                    <a:pt x="115674" y="248485"/>
                  </a:lnTo>
                  <a:lnTo>
                    <a:pt x="126233" y="245983"/>
                  </a:lnTo>
                  <a:lnTo>
                    <a:pt x="136791" y="243159"/>
                  </a:lnTo>
                  <a:lnTo>
                    <a:pt x="147347" y="240118"/>
                  </a:lnTo>
                  <a:lnTo>
                    <a:pt x="158064" y="237095"/>
                  </a:lnTo>
                  <a:lnTo>
                    <a:pt x="169254" y="234443"/>
                  </a:lnTo>
                  <a:lnTo>
                    <a:pt x="181035" y="232323"/>
                  </a:lnTo>
                  <a:lnTo>
                    <a:pt x="193153" y="230528"/>
                  </a:lnTo>
                  <a:lnTo>
                    <a:pt x="206462" y="228302"/>
                  </a:lnTo>
                  <a:lnTo>
                    <a:pt x="224370" y="224333"/>
                  </a:lnTo>
                  <a:lnTo>
                    <a:pt x="252683" y="2164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4411440" y="3832373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7" y="50132"/>
                  </a:lnTo>
                  <a:lnTo>
                    <a:pt x="825" y="63812"/>
                  </a:lnTo>
                  <a:lnTo>
                    <a:pt x="2074" y="77014"/>
                  </a:lnTo>
                  <a:lnTo>
                    <a:pt x="3736" y="89162"/>
                  </a:lnTo>
                  <a:lnTo>
                    <a:pt x="5562" y="100618"/>
                  </a:lnTo>
                  <a:lnTo>
                    <a:pt x="7717" y="112381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4432497" y="367444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4499677" y="3748807"/>
              <a:ext cx="164448" cy="199380"/>
            </a:xfrm>
            <a:custGeom>
              <a:avLst/>
              <a:gdLst/>
              <a:ahLst/>
              <a:cxnLst/>
              <a:rect l="0" t="0" r="0" b="0"/>
              <a:pathLst>
                <a:path w="164448" h="199380">
                  <a:moveTo>
                    <a:pt x="17048" y="125680"/>
                  </a:moveTo>
                  <a:lnTo>
                    <a:pt x="19982" y="134548"/>
                  </a:lnTo>
                  <a:lnTo>
                    <a:pt x="22764" y="143535"/>
                  </a:lnTo>
                  <a:lnTo>
                    <a:pt x="25640" y="153509"/>
                  </a:lnTo>
                  <a:lnTo>
                    <a:pt x="27797" y="163627"/>
                  </a:lnTo>
                  <a:lnTo>
                    <a:pt x="27666" y="170788"/>
                  </a:lnTo>
                  <a:lnTo>
                    <a:pt x="25592" y="172451"/>
                  </a:lnTo>
                  <a:lnTo>
                    <a:pt x="23311" y="169368"/>
                  </a:lnTo>
                  <a:lnTo>
                    <a:pt x="21290" y="162829"/>
                  </a:lnTo>
                  <a:lnTo>
                    <a:pt x="19278" y="153876"/>
                  </a:lnTo>
                  <a:lnTo>
                    <a:pt x="17058" y="143274"/>
                  </a:lnTo>
                  <a:lnTo>
                    <a:pt x="14561" y="131716"/>
                  </a:lnTo>
                  <a:lnTo>
                    <a:pt x="11804" y="119873"/>
                  </a:lnTo>
                  <a:lnTo>
                    <a:pt x="8840" y="108121"/>
                  </a:lnTo>
                  <a:lnTo>
                    <a:pt x="5882" y="96428"/>
                  </a:lnTo>
                  <a:lnTo>
                    <a:pt x="3283" y="84502"/>
                  </a:lnTo>
                  <a:lnTo>
                    <a:pt x="1216" y="72180"/>
                  </a:lnTo>
                  <a:lnTo>
                    <a:pt x="0" y="59614"/>
                  </a:lnTo>
                  <a:lnTo>
                    <a:pt x="166" y="47170"/>
                  </a:lnTo>
                  <a:lnTo>
                    <a:pt x="1883" y="35069"/>
                  </a:lnTo>
                  <a:lnTo>
                    <a:pt x="5326" y="23842"/>
                  </a:lnTo>
                  <a:lnTo>
                    <a:pt x="10836" y="14366"/>
                  </a:lnTo>
                  <a:lnTo>
                    <a:pt x="18396" y="6976"/>
                  </a:lnTo>
                  <a:lnTo>
                    <a:pt x="27708" y="1999"/>
                  </a:lnTo>
                  <a:lnTo>
                    <a:pt x="38392" y="0"/>
                  </a:lnTo>
                  <a:lnTo>
                    <a:pt x="50084" y="986"/>
                  </a:lnTo>
                  <a:lnTo>
                    <a:pt x="62168" y="4375"/>
                  </a:lnTo>
                  <a:lnTo>
                    <a:pt x="73813" y="9306"/>
                  </a:lnTo>
                  <a:lnTo>
                    <a:pt x="84597" y="15139"/>
                  </a:lnTo>
                  <a:lnTo>
                    <a:pt x="94310" y="21813"/>
                  </a:lnTo>
                  <a:lnTo>
                    <a:pt x="102769" y="29721"/>
                  </a:lnTo>
                  <a:lnTo>
                    <a:pt x="110016" y="38997"/>
                  </a:lnTo>
                  <a:lnTo>
                    <a:pt x="116240" y="49345"/>
                  </a:lnTo>
                  <a:lnTo>
                    <a:pt x="121671" y="60215"/>
                  </a:lnTo>
                  <a:lnTo>
                    <a:pt x="126517" y="71238"/>
                  </a:lnTo>
                  <a:lnTo>
                    <a:pt x="130945" y="82404"/>
                  </a:lnTo>
                  <a:lnTo>
                    <a:pt x="135081" y="93959"/>
                  </a:lnTo>
                  <a:lnTo>
                    <a:pt x="139013" y="106022"/>
                  </a:lnTo>
                  <a:lnTo>
                    <a:pt x="142809" y="118412"/>
                  </a:lnTo>
                  <a:lnTo>
                    <a:pt x="146511" y="130736"/>
                  </a:lnTo>
                  <a:lnTo>
                    <a:pt x="150144" y="142760"/>
                  </a:lnTo>
                  <a:lnTo>
                    <a:pt x="153580" y="154175"/>
                  </a:lnTo>
                  <a:lnTo>
                    <a:pt x="156872" y="165734"/>
                  </a:lnTo>
                  <a:lnTo>
                    <a:pt x="160311" y="179570"/>
                  </a:lnTo>
                  <a:lnTo>
                    <a:pt x="164447" y="1993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4729999" y="3753572"/>
              <a:ext cx="218396" cy="220285"/>
            </a:xfrm>
            <a:custGeom>
              <a:avLst/>
              <a:gdLst/>
              <a:ahLst/>
              <a:cxnLst/>
              <a:rect l="0" t="0" r="0" b="0"/>
              <a:pathLst>
                <a:path w="218396" h="220285">
                  <a:moveTo>
                    <a:pt x="123638" y="15630"/>
                  </a:moveTo>
                  <a:lnTo>
                    <a:pt x="117636" y="9896"/>
                  </a:lnTo>
                  <a:lnTo>
                    <a:pt x="110791" y="5612"/>
                  </a:lnTo>
                  <a:lnTo>
                    <a:pt x="102404" y="2415"/>
                  </a:lnTo>
                  <a:lnTo>
                    <a:pt x="92777" y="400"/>
                  </a:lnTo>
                  <a:lnTo>
                    <a:pt x="82462" y="0"/>
                  </a:lnTo>
                  <a:lnTo>
                    <a:pt x="71863" y="1316"/>
                  </a:lnTo>
                  <a:lnTo>
                    <a:pt x="61511" y="4311"/>
                  </a:lnTo>
                  <a:lnTo>
                    <a:pt x="52108" y="8984"/>
                  </a:lnTo>
                  <a:lnTo>
                    <a:pt x="43937" y="15162"/>
                  </a:lnTo>
                  <a:lnTo>
                    <a:pt x="36777" y="22562"/>
                  </a:lnTo>
                  <a:lnTo>
                    <a:pt x="30112" y="30891"/>
                  </a:lnTo>
                  <a:lnTo>
                    <a:pt x="23594" y="39902"/>
                  </a:lnTo>
                  <a:lnTo>
                    <a:pt x="17382" y="49560"/>
                  </a:lnTo>
                  <a:lnTo>
                    <a:pt x="12035" y="60028"/>
                  </a:lnTo>
                  <a:lnTo>
                    <a:pt x="7806" y="71330"/>
                  </a:lnTo>
                  <a:lnTo>
                    <a:pt x="4644" y="83362"/>
                  </a:lnTo>
                  <a:lnTo>
                    <a:pt x="2364" y="95969"/>
                  </a:lnTo>
                  <a:lnTo>
                    <a:pt x="768" y="108999"/>
                  </a:lnTo>
                  <a:lnTo>
                    <a:pt x="0" y="122003"/>
                  </a:lnTo>
                  <a:lnTo>
                    <a:pt x="533" y="134274"/>
                  </a:lnTo>
                  <a:lnTo>
                    <a:pt x="2521" y="145491"/>
                  </a:lnTo>
                  <a:lnTo>
                    <a:pt x="5822" y="155835"/>
                  </a:lnTo>
                  <a:lnTo>
                    <a:pt x="10178" y="165784"/>
                  </a:lnTo>
                  <a:lnTo>
                    <a:pt x="15336" y="175657"/>
                  </a:lnTo>
                  <a:lnTo>
                    <a:pt x="21239" y="185273"/>
                  </a:lnTo>
                  <a:lnTo>
                    <a:pt x="28025" y="194058"/>
                  </a:lnTo>
                  <a:lnTo>
                    <a:pt x="35707" y="201744"/>
                  </a:lnTo>
                  <a:lnTo>
                    <a:pt x="44493" y="208210"/>
                  </a:lnTo>
                  <a:lnTo>
                    <a:pt x="54833" y="213331"/>
                  </a:lnTo>
                  <a:lnTo>
                    <a:pt x="66823" y="217169"/>
                  </a:lnTo>
                  <a:lnTo>
                    <a:pt x="79943" y="219611"/>
                  </a:lnTo>
                  <a:lnTo>
                    <a:pt x="93281" y="220284"/>
                  </a:lnTo>
                  <a:lnTo>
                    <a:pt x="106285" y="219150"/>
                  </a:lnTo>
                  <a:lnTo>
                    <a:pt x="118777" y="216610"/>
                  </a:lnTo>
                  <a:lnTo>
                    <a:pt x="130771" y="213306"/>
                  </a:lnTo>
                  <a:lnTo>
                    <a:pt x="142355" y="209680"/>
                  </a:lnTo>
                  <a:lnTo>
                    <a:pt x="153627" y="205960"/>
                  </a:lnTo>
                  <a:lnTo>
                    <a:pt x="164669" y="202244"/>
                  </a:lnTo>
                  <a:lnTo>
                    <a:pt x="175535" y="198568"/>
                  </a:lnTo>
                  <a:lnTo>
                    <a:pt x="185822" y="195089"/>
                  </a:lnTo>
                  <a:lnTo>
                    <a:pt x="195685" y="191754"/>
                  </a:lnTo>
                  <a:lnTo>
                    <a:pt x="205992" y="188272"/>
                  </a:lnTo>
                  <a:lnTo>
                    <a:pt x="218395" y="1840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6538197" y="1936129"/>
            <a:ext cx="1316063" cy="401198"/>
            <a:chOff x="6538197" y="1936129"/>
            <a:chExt cx="1316063" cy="401198"/>
          </a:xfrm>
        </p:grpSpPr>
        <p:sp>
          <p:nvSpPr>
            <p:cNvPr id="209" name="Freeform 208"/>
            <p:cNvSpPr/>
            <p:nvPr/>
          </p:nvSpPr>
          <p:spPr>
            <a:xfrm>
              <a:off x="6632953" y="2032000"/>
              <a:ext cx="7855" cy="273742"/>
            </a:xfrm>
            <a:custGeom>
              <a:avLst/>
              <a:gdLst/>
              <a:ahLst/>
              <a:cxnLst/>
              <a:rect l="0" t="0" r="0" b="0"/>
              <a:pathLst>
                <a:path w="7855" h="27374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4" y="83255"/>
                  </a:lnTo>
                  <a:lnTo>
                    <a:pt x="177" y="101011"/>
                  </a:lnTo>
                  <a:lnTo>
                    <a:pt x="825" y="118683"/>
                  </a:lnTo>
                  <a:lnTo>
                    <a:pt x="2074" y="135783"/>
                  </a:lnTo>
                  <a:lnTo>
                    <a:pt x="3727" y="152194"/>
                  </a:lnTo>
                  <a:lnTo>
                    <a:pt x="5375" y="167980"/>
                  </a:lnTo>
                  <a:lnTo>
                    <a:pt x="6774" y="183261"/>
                  </a:lnTo>
                  <a:lnTo>
                    <a:pt x="7694" y="197999"/>
                  </a:lnTo>
                  <a:lnTo>
                    <a:pt x="7854" y="211991"/>
                  </a:lnTo>
                  <a:lnTo>
                    <a:pt x="7183" y="225173"/>
                  </a:lnTo>
                  <a:lnTo>
                    <a:pt x="5927" y="237187"/>
                  </a:lnTo>
                  <a:lnTo>
                    <a:pt x="4424" y="248479"/>
                  </a:lnTo>
                  <a:lnTo>
                    <a:pt x="2542" y="26004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6538197" y="1936129"/>
              <a:ext cx="223029" cy="222214"/>
            </a:xfrm>
            <a:custGeom>
              <a:avLst/>
              <a:gdLst/>
              <a:ahLst/>
              <a:cxnLst/>
              <a:rect l="0" t="0" r="0" b="0"/>
              <a:pathLst>
                <a:path w="223029" h="222214">
                  <a:moveTo>
                    <a:pt x="0" y="95871"/>
                  </a:moveTo>
                  <a:lnTo>
                    <a:pt x="3000" y="84202"/>
                  </a:lnTo>
                  <a:lnTo>
                    <a:pt x="6422" y="73714"/>
                  </a:lnTo>
                  <a:lnTo>
                    <a:pt x="10623" y="63416"/>
                  </a:lnTo>
                  <a:lnTo>
                    <a:pt x="15695" y="53288"/>
                  </a:lnTo>
                  <a:lnTo>
                    <a:pt x="21825" y="43593"/>
                  </a:lnTo>
                  <a:lnTo>
                    <a:pt x="29015" y="34461"/>
                  </a:lnTo>
                  <a:lnTo>
                    <a:pt x="37274" y="26031"/>
                  </a:lnTo>
                  <a:lnTo>
                    <a:pt x="46717" y="18518"/>
                  </a:lnTo>
                  <a:lnTo>
                    <a:pt x="57291" y="11956"/>
                  </a:lnTo>
                  <a:lnTo>
                    <a:pt x="68814" y="6551"/>
                  </a:lnTo>
                  <a:lnTo>
                    <a:pt x="81072" y="2742"/>
                  </a:lnTo>
                  <a:lnTo>
                    <a:pt x="93867" y="626"/>
                  </a:lnTo>
                  <a:lnTo>
                    <a:pt x="106881" y="0"/>
                  </a:lnTo>
                  <a:lnTo>
                    <a:pt x="119692" y="560"/>
                  </a:lnTo>
                  <a:lnTo>
                    <a:pt x="132085" y="2008"/>
                  </a:lnTo>
                  <a:lnTo>
                    <a:pt x="144032" y="4096"/>
                  </a:lnTo>
                  <a:lnTo>
                    <a:pt x="155595" y="6634"/>
                  </a:lnTo>
                  <a:lnTo>
                    <a:pt x="166848" y="9494"/>
                  </a:lnTo>
                  <a:lnTo>
                    <a:pt x="177543" y="12904"/>
                  </a:lnTo>
                  <a:lnTo>
                    <a:pt x="187126" y="17411"/>
                  </a:lnTo>
                  <a:lnTo>
                    <a:pt x="195388" y="23230"/>
                  </a:lnTo>
                  <a:lnTo>
                    <a:pt x="202428" y="30429"/>
                  </a:lnTo>
                  <a:lnTo>
                    <a:pt x="208474" y="39090"/>
                  </a:lnTo>
                  <a:lnTo>
                    <a:pt x="213755" y="49099"/>
                  </a:lnTo>
                  <a:lnTo>
                    <a:pt x="218151" y="60058"/>
                  </a:lnTo>
                  <a:lnTo>
                    <a:pt x="221206" y="71398"/>
                  </a:lnTo>
                  <a:lnTo>
                    <a:pt x="222782" y="82760"/>
                  </a:lnTo>
                  <a:lnTo>
                    <a:pt x="223028" y="93997"/>
                  </a:lnTo>
                  <a:lnTo>
                    <a:pt x="222205" y="105075"/>
                  </a:lnTo>
                  <a:lnTo>
                    <a:pt x="220574" y="116008"/>
                  </a:lnTo>
                  <a:lnTo>
                    <a:pt x="218191" y="126824"/>
                  </a:lnTo>
                  <a:lnTo>
                    <a:pt x="214922" y="137555"/>
                  </a:lnTo>
                  <a:lnTo>
                    <a:pt x="210758" y="148213"/>
                  </a:lnTo>
                  <a:lnTo>
                    <a:pt x="205658" y="158491"/>
                  </a:lnTo>
                  <a:lnTo>
                    <a:pt x="199477" y="167787"/>
                  </a:lnTo>
                  <a:lnTo>
                    <a:pt x="192243" y="175857"/>
                  </a:lnTo>
                  <a:lnTo>
                    <a:pt x="184113" y="182936"/>
                  </a:lnTo>
                  <a:lnTo>
                    <a:pt x="175285" y="189540"/>
                  </a:lnTo>
                  <a:lnTo>
                    <a:pt x="165954" y="196013"/>
                  </a:lnTo>
                  <a:lnTo>
                    <a:pt x="156723" y="202217"/>
                  </a:lnTo>
                  <a:lnTo>
                    <a:pt x="147693" y="208216"/>
                  </a:lnTo>
                  <a:lnTo>
                    <a:pt x="138074" y="214543"/>
                  </a:lnTo>
                  <a:lnTo>
                    <a:pt x="126341" y="2222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6725560" y="2157276"/>
              <a:ext cx="128493" cy="163568"/>
            </a:xfrm>
            <a:custGeom>
              <a:avLst/>
              <a:gdLst/>
              <a:ahLst/>
              <a:cxnLst/>
              <a:rect l="0" t="0" r="0" b="0"/>
              <a:pathLst>
                <a:path w="128493" h="163568">
                  <a:moveTo>
                    <a:pt x="12678" y="95822"/>
                  </a:moveTo>
                  <a:lnTo>
                    <a:pt x="24347" y="92888"/>
                  </a:lnTo>
                  <a:lnTo>
                    <a:pt x="34835" y="90106"/>
                  </a:lnTo>
                  <a:lnTo>
                    <a:pt x="45132" y="87202"/>
                  </a:lnTo>
                  <a:lnTo>
                    <a:pt x="55260" y="83989"/>
                  </a:lnTo>
                  <a:lnTo>
                    <a:pt x="64956" y="80175"/>
                  </a:lnTo>
                  <a:lnTo>
                    <a:pt x="74088" y="75654"/>
                  </a:lnTo>
                  <a:lnTo>
                    <a:pt x="82518" y="70317"/>
                  </a:lnTo>
                  <a:lnTo>
                    <a:pt x="90030" y="63981"/>
                  </a:lnTo>
                  <a:lnTo>
                    <a:pt x="96588" y="56648"/>
                  </a:lnTo>
                  <a:lnTo>
                    <a:pt x="101821" y="48622"/>
                  </a:lnTo>
                  <a:lnTo>
                    <a:pt x="104981" y="40397"/>
                  </a:lnTo>
                  <a:lnTo>
                    <a:pt x="105840" y="32280"/>
                  </a:lnTo>
                  <a:lnTo>
                    <a:pt x="104467" y="24544"/>
                  </a:lnTo>
                  <a:lnTo>
                    <a:pt x="100962" y="17502"/>
                  </a:lnTo>
                  <a:lnTo>
                    <a:pt x="95605" y="11259"/>
                  </a:lnTo>
                  <a:lnTo>
                    <a:pt x="88773" y="6067"/>
                  </a:lnTo>
                  <a:lnTo>
                    <a:pt x="80833" y="2403"/>
                  </a:lnTo>
                  <a:lnTo>
                    <a:pt x="72097" y="388"/>
                  </a:lnTo>
                  <a:lnTo>
                    <a:pt x="62965" y="0"/>
                  </a:lnTo>
                  <a:lnTo>
                    <a:pt x="53915" y="1251"/>
                  </a:lnTo>
                  <a:lnTo>
                    <a:pt x="45205" y="3985"/>
                  </a:lnTo>
                  <a:lnTo>
                    <a:pt x="37052" y="8090"/>
                  </a:lnTo>
                  <a:lnTo>
                    <a:pt x="29722" y="13586"/>
                  </a:lnTo>
                  <a:lnTo>
                    <a:pt x="23272" y="20359"/>
                  </a:lnTo>
                  <a:lnTo>
                    <a:pt x="17601" y="28346"/>
                  </a:lnTo>
                  <a:lnTo>
                    <a:pt x="12549" y="37609"/>
                  </a:lnTo>
                  <a:lnTo>
                    <a:pt x="7970" y="48059"/>
                  </a:lnTo>
                  <a:lnTo>
                    <a:pt x="4064" y="59330"/>
                  </a:lnTo>
                  <a:lnTo>
                    <a:pt x="1343" y="70887"/>
                  </a:lnTo>
                  <a:lnTo>
                    <a:pt x="0" y="82395"/>
                  </a:lnTo>
                  <a:lnTo>
                    <a:pt x="82" y="93561"/>
                  </a:lnTo>
                  <a:lnTo>
                    <a:pt x="1658" y="104059"/>
                  </a:lnTo>
                  <a:lnTo>
                    <a:pt x="4612" y="113785"/>
                  </a:lnTo>
                  <a:lnTo>
                    <a:pt x="8868" y="122808"/>
                  </a:lnTo>
                  <a:lnTo>
                    <a:pt x="14465" y="131262"/>
                  </a:lnTo>
                  <a:lnTo>
                    <a:pt x="21306" y="139279"/>
                  </a:lnTo>
                  <a:lnTo>
                    <a:pt x="29338" y="146648"/>
                  </a:lnTo>
                  <a:lnTo>
                    <a:pt x="38633" y="152846"/>
                  </a:lnTo>
                  <a:lnTo>
                    <a:pt x="49103" y="157677"/>
                  </a:lnTo>
                  <a:lnTo>
                    <a:pt x="60387" y="161090"/>
                  </a:lnTo>
                  <a:lnTo>
                    <a:pt x="71954" y="163015"/>
                  </a:lnTo>
                  <a:lnTo>
                    <a:pt x="83458" y="163567"/>
                  </a:lnTo>
                  <a:lnTo>
                    <a:pt x="94321" y="162955"/>
                  </a:lnTo>
                  <a:lnTo>
                    <a:pt x="104706" y="161218"/>
                  </a:lnTo>
                  <a:lnTo>
                    <a:pt x="115520" y="157091"/>
                  </a:lnTo>
                  <a:lnTo>
                    <a:pt x="128492" y="1484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6940994" y="2000414"/>
              <a:ext cx="18344" cy="305328"/>
            </a:xfrm>
            <a:custGeom>
              <a:avLst/>
              <a:gdLst/>
              <a:ahLst/>
              <a:cxnLst/>
              <a:rect l="0" t="0" r="0" b="0"/>
              <a:pathLst>
                <a:path w="18344" h="305328">
                  <a:moveTo>
                    <a:pt x="7814" y="0"/>
                  </a:moveTo>
                  <a:lnTo>
                    <a:pt x="4947" y="11802"/>
                  </a:lnTo>
                  <a:lnTo>
                    <a:pt x="2806" y="23571"/>
                  </a:lnTo>
                  <a:lnTo>
                    <a:pt x="1207" y="36457"/>
                  </a:lnTo>
                  <a:lnTo>
                    <a:pt x="200" y="50132"/>
                  </a:lnTo>
                  <a:lnTo>
                    <a:pt x="0" y="63812"/>
                  </a:lnTo>
                  <a:lnTo>
                    <a:pt x="650" y="77042"/>
                  </a:lnTo>
                  <a:lnTo>
                    <a:pt x="1889" y="90185"/>
                  </a:lnTo>
                  <a:lnTo>
                    <a:pt x="3252" y="104209"/>
                  </a:lnTo>
                  <a:lnTo>
                    <a:pt x="4467" y="119603"/>
                  </a:lnTo>
                  <a:lnTo>
                    <a:pt x="5601" y="136213"/>
                  </a:lnTo>
                  <a:lnTo>
                    <a:pt x="6970" y="153520"/>
                  </a:lnTo>
                  <a:lnTo>
                    <a:pt x="8738" y="171126"/>
                  </a:lnTo>
                  <a:lnTo>
                    <a:pt x="10756" y="188660"/>
                  </a:lnTo>
                  <a:lnTo>
                    <a:pt x="12657" y="205726"/>
                  </a:lnTo>
                  <a:lnTo>
                    <a:pt x="14233" y="222151"/>
                  </a:lnTo>
                  <a:lnTo>
                    <a:pt x="15446" y="237747"/>
                  </a:lnTo>
                  <a:lnTo>
                    <a:pt x="16467" y="253939"/>
                  </a:lnTo>
                  <a:lnTo>
                    <a:pt x="17381" y="274385"/>
                  </a:lnTo>
                  <a:lnTo>
                    <a:pt x="18343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6864580" y="2126756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49060" y="2867"/>
                  </a:lnTo>
                  <a:lnTo>
                    <a:pt x="140072" y="5009"/>
                  </a:lnTo>
                  <a:lnTo>
                    <a:pt x="130082" y="6616"/>
                  </a:lnTo>
                  <a:lnTo>
                    <a:pt x="119275" y="7970"/>
                  </a:lnTo>
                  <a:lnTo>
                    <a:pt x="108111" y="9467"/>
                  </a:lnTo>
                  <a:lnTo>
                    <a:pt x="96901" y="11317"/>
                  </a:lnTo>
                  <a:lnTo>
                    <a:pt x="85615" y="13557"/>
                  </a:lnTo>
                  <a:lnTo>
                    <a:pt x="73983" y="16138"/>
                  </a:lnTo>
                  <a:lnTo>
                    <a:pt x="61877" y="18983"/>
                  </a:lnTo>
                  <a:lnTo>
                    <a:pt x="49726" y="21871"/>
                  </a:lnTo>
                  <a:lnTo>
                    <a:pt x="37128" y="24728"/>
                  </a:lnTo>
                  <a:lnTo>
                    <a:pt x="21855" y="2780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7033036" y="2137285"/>
              <a:ext cx="105286" cy="126354"/>
            </a:xfrm>
            <a:custGeom>
              <a:avLst/>
              <a:gdLst/>
              <a:ahLst/>
              <a:cxnLst/>
              <a:rect l="0" t="0" r="0" b="0"/>
              <a:pathLst>
                <a:path w="105286" h="126354">
                  <a:moveTo>
                    <a:pt x="0" y="63170"/>
                  </a:moveTo>
                  <a:lnTo>
                    <a:pt x="2934" y="71972"/>
                  </a:lnTo>
                  <a:lnTo>
                    <a:pt x="5716" y="80319"/>
                  </a:lnTo>
                  <a:lnTo>
                    <a:pt x="8617" y="89018"/>
                  </a:lnTo>
                  <a:lnTo>
                    <a:pt x="11657" y="98138"/>
                  </a:lnTo>
                  <a:lnTo>
                    <a:pt x="14822" y="107633"/>
                  </a:lnTo>
                  <a:lnTo>
                    <a:pt x="18070" y="117354"/>
                  </a:lnTo>
                  <a:lnTo>
                    <a:pt x="20792" y="124711"/>
                  </a:lnTo>
                  <a:lnTo>
                    <a:pt x="22228" y="126353"/>
                  </a:lnTo>
                  <a:lnTo>
                    <a:pt x="22639" y="122947"/>
                  </a:lnTo>
                  <a:lnTo>
                    <a:pt x="22538" y="115975"/>
                  </a:lnTo>
                  <a:lnTo>
                    <a:pt x="22262" y="106611"/>
                  </a:lnTo>
                  <a:lnTo>
                    <a:pt x="21969" y="95666"/>
                  </a:lnTo>
                  <a:lnTo>
                    <a:pt x="21728" y="83686"/>
                  </a:lnTo>
                  <a:lnTo>
                    <a:pt x="21879" y="71354"/>
                  </a:lnTo>
                  <a:lnTo>
                    <a:pt x="23033" y="59516"/>
                  </a:lnTo>
                  <a:lnTo>
                    <a:pt x="25443" y="48589"/>
                  </a:lnTo>
                  <a:lnTo>
                    <a:pt x="29196" y="38775"/>
                  </a:lnTo>
                  <a:lnTo>
                    <a:pt x="34387" y="30244"/>
                  </a:lnTo>
                  <a:lnTo>
                    <a:pt x="40919" y="22953"/>
                  </a:lnTo>
                  <a:lnTo>
                    <a:pt x="48676" y="16850"/>
                  </a:lnTo>
                  <a:lnTo>
                    <a:pt x="58699" y="11379"/>
                  </a:lnTo>
                  <a:lnTo>
                    <a:pt x="75220" y="605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7157918" y="2158342"/>
              <a:ext cx="97207" cy="147309"/>
            </a:xfrm>
            <a:custGeom>
              <a:avLst/>
              <a:gdLst/>
              <a:ahLst/>
              <a:cxnLst/>
              <a:rect l="0" t="0" r="0" b="0"/>
              <a:pathLst>
                <a:path w="97207" h="147309">
                  <a:moveTo>
                    <a:pt x="75159" y="0"/>
                  </a:moveTo>
                  <a:lnTo>
                    <a:pt x="66425" y="3000"/>
                  </a:lnTo>
                  <a:lnTo>
                    <a:pt x="58719" y="6423"/>
                  </a:lnTo>
                  <a:lnTo>
                    <a:pt x="51316" y="10619"/>
                  </a:lnTo>
                  <a:lnTo>
                    <a:pt x="44054" y="15519"/>
                  </a:lnTo>
                  <a:lnTo>
                    <a:pt x="36876" y="21000"/>
                  </a:lnTo>
                  <a:lnTo>
                    <a:pt x="29755" y="26936"/>
                  </a:lnTo>
                  <a:lnTo>
                    <a:pt x="22839" y="33370"/>
                  </a:lnTo>
                  <a:lnTo>
                    <a:pt x="16420" y="40517"/>
                  </a:lnTo>
                  <a:lnTo>
                    <a:pt x="10631" y="48434"/>
                  </a:lnTo>
                  <a:lnTo>
                    <a:pt x="5762" y="57038"/>
                  </a:lnTo>
                  <a:lnTo>
                    <a:pt x="2322" y="66192"/>
                  </a:lnTo>
                  <a:lnTo>
                    <a:pt x="456" y="75758"/>
                  </a:lnTo>
                  <a:lnTo>
                    <a:pt x="0" y="85622"/>
                  </a:lnTo>
                  <a:lnTo>
                    <a:pt x="675" y="95697"/>
                  </a:lnTo>
                  <a:lnTo>
                    <a:pt x="2208" y="105908"/>
                  </a:lnTo>
                  <a:lnTo>
                    <a:pt x="4692" y="115882"/>
                  </a:lnTo>
                  <a:lnTo>
                    <a:pt x="8562" y="124974"/>
                  </a:lnTo>
                  <a:lnTo>
                    <a:pt x="13941" y="132893"/>
                  </a:lnTo>
                  <a:lnTo>
                    <a:pt x="20673" y="139362"/>
                  </a:lnTo>
                  <a:lnTo>
                    <a:pt x="28486" y="143958"/>
                  </a:lnTo>
                  <a:lnTo>
                    <a:pt x="37110" y="146631"/>
                  </a:lnTo>
                  <a:lnTo>
                    <a:pt x="46152" y="147308"/>
                  </a:lnTo>
                  <a:lnTo>
                    <a:pt x="55136" y="145725"/>
                  </a:lnTo>
                  <a:lnTo>
                    <a:pt x="63797" y="141958"/>
                  </a:lnTo>
                  <a:lnTo>
                    <a:pt x="71916" y="136347"/>
                  </a:lnTo>
                  <a:lnTo>
                    <a:pt x="79223" y="129302"/>
                  </a:lnTo>
                  <a:lnTo>
                    <a:pt x="85647" y="121188"/>
                  </a:lnTo>
                  <a:lnTo>
                    <a:pt x="90962" y="111980"/>
                  </a:lnTo>
                  <a:lnTo>
                    <a:pt x="94709" y="101290"/>
                  </a:lnTo>
                  <a:lnTo>
                    <a:pt x="96781" y="89038"/>
                  </a:lnTo>
                  <a:lnTo>
                    <a:pt x="97206" y="75896"/>
                  </a:lnTo>
                  <a:lnTo>
                    <a:pt x="95979" y="63068"/>
                  </a:lnTo>
                  <a:lnTo>
                    <a:pt x="93271" y="51230"/>
                  </a:lnTo>
                  <a:lnTo>
                    <a:pt x="89476" y="40811"/>
                  </a:lnTo>
                  <a:lnTo>
                    <a:pt x="84645" y="31229"/>
                  </a:lnTo>
                  <a:lnTo>
                    <a:pt x="77239" y="21653"/>
                  </a:lnTo>
                  <a:lnTo>
                    <a:pt x="64631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7296249" y="2000414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7"/>
                  </a:lnTo>
                  <a:lnTo>
                    <a:pt x="177" y="46801"/>
                  </a:lnTo>
                  <a:lnTo>
                    <a:pt x="826" y="60109"/>
                  </a:lnTo>
                  <a:lnTo>
                    <a:pt x="2074" y="74414"/>
                  </a:lnTo>
                  <a:lnTo>
                    <a:pt x="3727" y="89419"/>
                  </a:lnTo>
                  <a:lnTo>
                    <a:pt x="5375" y="104632"/>
                  </a:lnTo>
                  <a:lnTo>
                    <a:pt x="6778" y="119755"/>
                  </a:lnTo>
                  <a:lnTo>
                    <a:pt x="7871" y="134839"/>
                  </a:lnTo>
                  <a:lnTo>
                    <a:pt x="8678" y="150186"/>
                  </a:lnTo>
                  <a:lnTo>
                    <a:pt x="9260" y="165951"/>
                  </a:lnTo>
                  <a:lnTo>
                    <a:pt x="9839" y="181980"/>
                  </a:lnTo>
                  <a:lnTo>
                    <a:pt x="10767" y="197901"/>
                  </a:lnTo>
                  <a:lnTo>
                    <a:pt x="12208" y="213498"/>
                  </a:lnTo>
                  <a:lnTo>
                    <a:pt x="13998" y="228704"/>
                  </a:lnTo>
                  <a:lnTo>
                    <a:pt x="15927" y="245323"/>
                  </a:lnTo>
                  <a:lnTo>
                    <a:pt x="18165" y="268165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7357471" y="2135896"/>
              <a:ext cx="96706" cy="161966"/>
            </a:xfrm>
            <a:custGeom>
              <a:avLst/>
              <a:gdLst/>
              <a:ahLst/>
              <a:cxnLst/>
              <a:rect l="0" t="0" r="0" b="0"/>
              <a:pathLst>
                <a:path w="96706" h="161966">
                  <a:moveTo>
                    <a:pt x="23005" y="64559"/>
                  </a:moveTo>
                  <a:lnTo>
                    <a:pt x="34673" y="64493"/>
                  </a:lnTo>
                  <a:lnTo>
                    <a:pt x="45162" y="63852"/>
                  </a:lnTo>
                  <a:lnTo>
                    <a:pt x="55454" y="62547"/>
                  </a:lnTo>
                  <a:lnTo>
                    <a:pt x="65411" y="60341"/>
                  </a:lnTo>
                  <a:lnTo>
                    <a:pt x="74458" y="56728"/>
                  </a:lnTo>
                  <a:lnTo>
                    <a:pt x="82326" y="51555"/>
                  </a:lnTo>
                  <a:lnTo>
                    <a:pt x="88585" y="44981"/>
                  </a:lnTo>
                  <a:lnTo>
                    <a:pt x="92506" y="37280"/>
                  </a:lnTo>
                  <a:lnTo>
                    <a:pt x="93905" y="28747"/>
                  </a:lnTo>
                  <a:lnTo>
                    <a:pt x="92741" y="20104"/>
                  </a:lnTo>
                  <a:lnTo>
                    <a:pt x="88851" y="12456"/>
                  </a:lnTo>
                  <a:lnTo>
                    <a:pt x="82426" y="6331"/>
                  </a:lnTo>
                  <a:lnTo>
                    <a:pt x="74066" y="2054"/>
                  </a:lnTo>
                  <a:lnTo>
                    <a:pt x="64560" y="0"/>
                  </a:lnTo>
                  <a:lnTo>
                    <a:pt x="54482" y="149"/>
                  </a:lnTo>
                  <a:lnTo>
                    <a:pt x="44467" y="2502"/>
                  </a:lnTo>
                  <a:lnTo>
                    <a:pt x="35280" y="7264"/>
                  </a:lnTo>
                  <a:lnTo>
                    <a:pt x="27258" y="14310"/>
                  </a:lnTo>
                  <a:lnTo>
                    <a:pt x="20364" y="23105"/>
                  </a:lnTo>
                  <a:lnTo>
                    <a:pt x="14410" y="32908"/>
                  </a:lnTo>
                  <a:lnTo>
                    <a:pt x="9187" y="43200"/>
                  </a:lnTo>
                  <a:lnTo>
                    <a:pt x="4828" y="53699"/>
                  </a:lnTo>
                  <a:lnTo>
                    <a:pt x="1795" y="64274"/>
                  </a:lnTo>
                  <a:lnTo>
                    <a:pt x="235" y="74866"/>
                  </a:lnTo>
                  <a:lnTo>
                    <a:pt x="0" y="85453"/>
                  </a:lnTo>
                  <a:lnTo>
                    <a:pt x="829" y="96028"/>
                  </a:lnTo>
                  <a:lnTo>
                    <a:pt x="2465" y="106587"/>
                  </a:lnTo>
                  <a:lnTo>
                    <a:pt x="4850" y="116968"/>
                  </a:lnTo>
                  <a:lnTo>
                    <a:pt x="8122" y="126866"/>
                  </a:lnTo>
                  <a:lnTo>
                    <a:pt x="12292" y="136145"/>
                  </a:lnTo>
                  <a:lnTo>
                    <a:pt x="17566" y="144511"/>
                  </a:lnTo>
                  <a:lnTo>
                    <a:pt x="24394" y="151452"/>
                  </a:lnTo>
                  <a:lnTo>
                    <a:pt x="32874" y="156812"/>
                  </a:lnTo>
                  <a:lnTo>
                    <a:pt x="42484" y="160429"/>
                  </a:lnTo>
                  <a:lnTo>
                    <a:pt x="52311" y="161965"/>
                  </a:lnTo>
                  <a:lnTo>
                    <a:pt x="61795" y="161447"/>
                  </a:lnTo>
                  <a:lnTo>
                    <a:pt x="70460" y="159294"/>
                  </a:lnTo>
                  <a:lnTo>
                    <a:pt x="78592" y="155826"/>
                  </a:lnTo>
                  <a:lnTo>
                    <a:pt x="86895" y="149622"/>
                  </a:lnTo>
                  <a:lnTo>
                    <a:pt x="96705" y="1382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7503424" y="2158342"/>
              <a:ext cx="110279" cy="138238"/>
            </a:xfrm>
            <a:custGeom>
              <a:avLst/>
              <a:gdLst/>
              <a:ahLst/>
              <a:cxnLst/>
              <a:rect l="0" t="0" r="0" b="0"/>
              <a:pathLst>
                <a:path w="110279" h="138238">
                  <a:moveTo>
                    <a:pt x="13923" y="0"/>
                  </a:moveTo>
                  <a:lnTo>
                    <a:pt x="10989" y="8868"/>
                  </a:lnTo>
                  <a:lnTo>
                    <a:pt x="8207" y="17855"/>
                  </a:lnTo>
                  <a:lnTo>
                    <a:pt x="5316" y="27855"/>
                  </a:lnTo>
                  <a:lnTo>
                    <a:pt x="2623" y="39008"/>
                  </a:lnTo>
                  <a:lnTo>
                    <a:pt x="754" y="51468"/>
                  </a:lnTo>
                  <a:lnTo>
                    <a:pt x="0" y="65166"/>
                  </a:lnTo>
                  <a:lnTo>
                    <a:pt x="486" y="79411"/>
                  </a:lnTo>
                  <a:lnTo>
                    <a:pt x="2336" y="93043"/>
                  </a:lnTo>
                  <a:lnTo>
                    <a:pt x="5482" y="105452"/>
                  </a:lnTo>
                  <a:lnTo>
                    <a:pt x="10035" y="116236"/>
                  </a:lnTo>
                  <a:lnTo>
                    <a:pt x="16365" y="124957"/>
                  </a:lnTo>
                  <a:lnTo>
                    <a:pt x="24502" y="131587"/>
                  </a:lnTo>
                  <a:lnTo>
                    <a:pt x="33879" y="136089"/>
                  </a:lnTo>
                  <a:lnTo>
                    <a:pt x="43550" y="138237"/>
                  </a:lnTo>
                  <a:lnTo>
                    <a:pt x="52938" y="138132"/>
                  </a:lnTo>
                  <a:lnTo>
                    <a:pt x="61848" y="136133"/>
                  </a:lnTo>
                  <a:lnTo>
                    <a:pt x="70285" y="132667"/>
                  </a:lnTo>
                  <a:lnTo>
                    <a:pt x="78323" y="128110"/>
                  </a:lnTo>
                  <a:lnTo>
                    <a:pt x="85891" y="122444"/>
                  </a:lnTo>
                  <a:lnTo>
                    <a:pt x="92761" y="115285"/>
                  </a:lnTo>
                  <a:lnTo>
                    <a:pt x="98860" y="106548"/>
                  </a:lnTo>
                  <a:lnTo>
                    <a:pt x="103941" y="96579"/>
                  </a:lnTo>
                  <a:lnTo>
                    <a:pt x="107524" y="85970"/>
                  </a:lnTo>
                  <a:lnTo>
                    <a:pt x="109491" y="75140"/>
                  </a:lnTo>
                  <a:lnTo>
                    <a:pt x="110181" y="64548"/>
                  </a:lnTo>
                  <a:lnTo>
                    <a:pt x="110278" y="53638"/>
                  </a:lnTo>
                  <a:lnTo>
                    <a:pt x="109791" y="40341"/>
                  </a:lnTo>
                  <a:lnTo>
                    <a:pt x="108679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7654218" y="2143357"/>
              <a:ext cx="200042" cy="193970"/>
            </a:xfrm>
            <a:custGeom>
              <a:avLst/>
              <a:gdLst/>
              <a:ahLst/>
              <a:cxnLst/>
              <a:rect l="0" t="0" r="0" b="0"/>
              <a:pathLst>
                <a:path w="200042" h="193970">
                  <a:moveTo>
                    <a:pt x="0" y="46570"/>
                  </a:moveTo>
                  <a:lnTo>
                    <a:pt x="2933" y="58305"/>
                  </a:lnTo>
                  <a:lnTo>
                    <a:pt x="5715" y="69434"/>
                  </a:lnTo>
                  <a:lnTo>
                    <a:pt x="8594" y="80930"/>
                  </a:lnTo>
                  <a:lnTo>
                    <a:pt x="10855" y="89285"/>
                  </a:lnTo>
                  <a:lnTo>
                    <a:pt x="11756" y="90293"/>
                  </a:lnTo>
                  <a:lnTo>
                    <a:pt x="11876" y="85745"/>
                  </a:lnTo>
                  <a:lnTo>
                    <a:pt x="11866" y="77706"/>
                  </a:lnTo>
                  <a:lnTo>
                    <a:pt x="12259" y="67497"/>
                  </a:lnTo>
                  <a:lnTo>
                    <a:pt x="13284" y="55949"/>
                  </a:lnTo>
                  <a:lnTo>
                    <a:pt x="15264" y="44377"/>
                  </a:lnTo>
                  <a:lnTo>
                    <a:pt x="18714" y="34628"/>
                  </a:lnTo>
                  <a:lnTo>
                    <a:pt x="23764" y="27553"/>
                  </a:lnTo>
                  <a:lnTo>
                    <a:pt x="29915" y="23441"/>
                  </a:lnTo>
                  <a:lnTo>
                    <a:pt x="36266" y="22482"/>
                  </a:lnTo>
                  <a:lnTo>
                    <a:pt x="42270" y="24429"/>
                  </a:lnTo>
                  <a:lnTo>
                    <a:pt x="47755" y="28766"/>
                  </a:lnTo>
                  <a:lnTo>
                    <a:pt x="52738" y="34931"/>
                  </a:lnTo>
                  <a:lnTo>
                    <a:pt x="57325" y="42388"/>
                  </a:lnTo>
                  <a:lnTo>
                    <a:pt x="62100" y="49111"/>
                  </a:lnTo>
                  <a:lnTo>
                    <a:pt x="67263" y="52079"/>
                  </a:lnTo>
                  <a:lnTo>
                    <a:pt x="72010" y="50754"/>
                  </a:lnTo>
                  <a:lnTo>
                    <a:pt x="76262" y="46189"/>
                  </a:lnTo>
                  <a:lnTo>
                    <a:pt x="80193" y="39489"/>
                  </a:lnTo>
                  <a:lnTo>
                    <a:pt x="84104" y="31591"/>
                  </a:lnTo>
                  <a:lnTo>
                    <a:pt x="88388" y="23302"/>
                  </a:lnTo>
                  <a:lnTo>
                    <a:pt x="93222" y="15082"/>
                  </a:lnTo>
                  <a:lnTo>
                    <a:pt x="98597" y="7749"/>
                  </a:lnTo>
                  <a:lnTo>
                    <a:pt x="104428" y="2556"/>
                  </a:lnTo>
                  <a:lnTo>
                    <a:pt x="110608" y="0"/>
                  </a:lnTo>
                  <a:lnTo>
                    <a:pt x="117044" y="233"/>
                  </a:lnTo>
                  <a:lnTo>
                    <a:pt x="123663" y="3421"/>
                  </a:lnTo>
                  <a:lnTo>
                    <a:pt x="130406" y="9343"/>
                  </a:lnTo>
                  <a:lnTo>
                    <a:pt x="137068" y="17519"/>
                  </a:lnTo>
                  <a:lnTo>
                    <a:pt x="143316" y="27424"/>
                  </a:lnTo>
                  <a:lnTo>
                    <a:pt x="148997" y="38594"/>
                  </a:lnTo>
                  <a:lnTo>
                    <a:pt x="154135" y="50665"/>
                  </a:lnTo>
                  <a:lnTo>
                    <a:pt x="158820" y="63364"/>
                  </a:lnTo>
                  <a:lnTo>
                    <a:pt x="163158" y="76496"/>
                  </a:lnTo>
                  <a:lnTo>
                    <a:pt x="167241" y="89924"/>
                  </a:lnTo>
                  <a:lnTo>
                    <a:pt x="171145" y="103552"/>
                  </a:lnTo>
                  <a:lnTo>
                    <a:pt x="174922" y="117305"/>
                  </a:lnTo>
                  <a:lnTo>
                    <a:pt x="178655" y="130920"/>
                  </a:lnTo>
                  <a:lnTo>
                    <a:pt x="182923" y="145479"/>
                  </a:lnTo>
                  <a:lnTo>
                    <a:pt x="189223" y="164497"/>
                  </a:lnTo>
                  <a:lnTo>
                    <a:pt x="200041" y="193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1" name="Group 230"/>
          <p:cNvGrpSpPr/>
          <p:nvPr/>
        </p:nvGrpSpPr>
        <p:grpSpPr>
          <a:xfrm>
            <a:off x="8109656" y="1947772"/>
            <a:ext cx="1438582" cy="575343"/>
            <a:chOff x="8109656" y="1947772"/>
            <a:chExt cx="1438582" cy="575343"/>
          </a:xfrm>
        </p:grpSpPr>
        <p:sp>
          <p:nvSpPr>
            <p:cNvPr id="221" name="Freeform 220"/>
            <p:cNvSpPr/>
            <p:nvPr/>
          </p:nvSpPr>
          <p:spPr>
            <a:xfrm>
              <a:off x="8109656" y="2107834"/>
              <a:ext cx="125774" cy="415281"/>
            </a:xfrm>
            <a:custGeom>
              <a:avLst/>
              <a:gdLst/>
              <a:ahLst/>
              <a:cxnLst/>
              <a:rect l="0" t="0" r="0" b="0"/>
              <a:pathLst>
                <a:path w="125774" h="415281">
                  <a:moveTo>
                    <a:pt x="7815" y="124207"/>
                  </a:moveTo>
                  <a:lnTo>
                    <a:pt x="4948" y="136009"/>
                  </a:lnTo>
                  <a:lnTo>
                    <a:pt x="2806" y="147779"/>
                  </a:lnTo>
                  <a:lnTo>
                    <a:pt x="1208" y="160673"/>
                  </a:lnTo>
                  <a:lnTo>
                    <a:pt x="200" y="174694"/>
                  </a:lnTo>
                  <a:lnTo>
                    <a:pt x="0" y="189671"/>
                  </a:lnTo>
                  <a:lnTo>
                    <a:pt x="656" y="205384"/>
                  </a:lnTo>
                  <a:lnTo>
                    <a:pt x="2067" y="221314"/>
                  </a:lnTo>
                  <a:lnTo>
                    <a:pt x="4079" y="236690"/>
                  </a:lnTo>
                  <a:lnTo>
                    <a:pt x="6543" y="251134"/>
                  </a:lnTo>
                  <a:lnTo>
                    <a:pt x="9330" y="264626"/>
                  </a:lnTo>
                  <a:lnTo>
                    <a:pt x="12346" y="277307"/>
                  </a:lnTo>
                  <a:lnTo>
                    <a:pt x="15521" y="289363"/>
                  </a:lnTo>
                  <a:lnTo>
                    <a:pt x="18805" y="301124"/>
                  </a:lnTo>
                  <a:lnTo>
                    <a:pt x="22162" y="313028"/>
                  </a:lnTo>
                  <a:lnTo>
                    <a:pt x="25565" y="325306"/>
                  </a:lnTo>
                  <a:lnTo>
                    <a:pt x="28834" y="337995"/>
                  </a:lnTo>
                  <a:lnTo>
                    <a:pt x="31650" y="351047"/>
                  </a:lnTo>
                  <a:lnTo>
                    <a:pt x="33880" y="364379"/>
                  </a:lnTo>
                  <a:lnTo>
                    <a:pt x="35715" y="377755"/>
                  </a:lnTo>
                  <a:lnTo>
                    <a:pt x="37563" y="390808"/>
                  </a:lnTo>
                  <a:lnTo>
                    <a:pt x="39633" y="403288"/>
                  </a:lnTo>
                  <a:lnTo>
                    <a:pt x="41037" y="412565"/>
                  </a:lnTo>
                  <a:lnTo>
                    <a:pt x="40716" y="415280"/>
                  </a:lnTo>
                  <a:lnTo>
                    <a:pt x="39203" y="412326"/>
                  </a:lnTo>
                  <a:lnTo>
                    <a:pt x="37142" y="405307"/>
                  </a:lnTo>
                  <a:lnTo>
                    <a:pt x="35111" y="395280"/>
                  </a:lnTo>
                  <a:lnTo>
                    <a:pt x="33394" y="383020"/>
                  </a:lnTo>
                  <a:lnTo>
                    <a:pt x="31895" y="369139"/>
                  </a:lnTo>
                  <a:lnTo>
                    <a:pt x="30271" y="354106"/>
                  </a:lnTo>
                  <a:lnTo>
                    <a:pt x="28320" y="338265"/>
                  </a:lnTo>
                  <a:lnTo>
                    <a:pt x="26007" y="321703"/>
                  </a:lnTo>
                  <a:lnTo>
                    <a:pt x="23375" y="304289"/>
                  </a:lnTo>
                  <a:lnTo>
                    <a:pt x="20495" y="286017"/>
                  </a:lnTo>
                  <a:lnTo>
                    <a:pt x="17594" y="267169"/>
                  </a:lnTo>
                  <a:lnTo>
                    <a:pt x="15033" y="248209"/>
                  </a:lnTo>
                  <a:lnTo>
                    <a:pt x="12981" y="229421"/>
                  </a:lnTo>
                  <a:lnTo>
                    <a:pt x="11435" y="211059"/>
                  </a:lnTo>
                  <a:lnTo>
                    <a:pt x="10317" y="193422"/>
                  </a:lnTo>
                  <a:lnTo>
                    <a:pt x="9526" y="176596"/>
                  </a:lnTo>
                  <a:lnTo>
                    <a:pt x="8977" y="160501"/>
                  </a:lnTo>
                  <a:lnTo>
                    <a:pt x="8601" y="144991"/>
                  </a:lnTo>
                  <a:lnTo>
                    <a:pt x="8344" y="129923"/>
                  </a:lnTo>
                  <a:lnTo>
                    <a:pt x="8170" y="115173"/>
                  </a:lnTo>
                  <a:lnTo>
                    <a:pt x="8053" y="100649"/>
                  </a:lnTo>
                  <a:lnTo>
                    <a:pt x="7983" y="86289"/>
                  </a:lnTo>
                  <a:lnTo>
                    <a:pt x="8276" y="72374"/>
                  </a:lnTo>
                  <a:lnTo>
                    <a:pt x="9538" y="59483"/>
                  </a:lnTo>
                  <a:lnTo>
                    <a:pt x="12026" y="47850"/>
                  </a:lnTo>
                  <a:lnTo>
                    <a:pt x="15834" y="37396"/>
                  </a:lnTo>
                  <a:lnTo>
                    <a:pt x="21065" y="27906"/>
                  </a:lnTo>
                  <a:lnTo>
                    <a:pt x="27623" y="19163"/>
                  </a:lnTo>
                  <a:lnTo>
                    <a:pt x="35280" y="11460"/>
                  </a:lnTo>
                  <a:lnTo>
                    <a:pt x="43782" y="5562"/>
                  </a:lnTo>
                  <a:lnTo>
                    <a:pt x="52900" y="1748"/>
                  </a:lnTo>
                  <a:lnTo>
                    <a:pt x="62291" y="0"/>
                  </a:lnTo>
                  <a:lnTo>
                    <a:pt x="71515" y="264"/>
                  </a:lnTo>
                  <a:lnTo>
                    <a:pt x="80340" y="2299"/>
                  </a:lnTo>
                  <a:lnTo>
                    <a:pt x="88571" y="5919"/>
                  </a:lnTo>
                  <a:lnTo>
                    <a:pt x="95953" y="11081"/>
                  </a:lnTo>
                  <a:lnTo>
                    <a:pt x="102438" y="17623"/>
                  </a:lnTo>
                  <a:lnTo>
                    <a:pt x="108131" y="25283"/>
                  </a:lnTo>
                  <a:lnTo>
                    <a:pt x="113198" y="33794"/>
                  </a:lnTo>
                  <a:lnTo>
                    <a:pt x="117787" y="42930"/>
                  </a:lnTo>
                  <a:lnTo>
                    <a:pt x="121701" y="52674"/>
                  </a:lnTo>
                  <a:lnTo>
                    <a:pt x="124426" y="63200"/>
                  </a:lnTo>
                  <a:lnTo>
                    <a:pt x="125773" y="74533"/>
                  </a:lnTo>
                  <a:lnTo>
                    <a:pt x="125693" y="86245"/>
                  </a:lnTo>
                  <a:lnTo>
                    <a:pt x="124118" y="97574"/>
                  </a:lnTo>
                  <a:lnTo>
                    <a:pt x="121165" y="108118"/>
                  </a:lnTo>
                  <a:lnTo>
                    <a:pt x="116910" y="117825"/>
                  </a:lnTo>
                  <a:lnTo>
                    <a:pt x="111314" y="126805"/>
                  </a:lnTo>
                  <a:lnTo>
                    <a:pt x="104477" y="135211"/>
                  </a:lnTo>
                  <a:lnTo>
                    <a:pt x="96617" y="143027"/>
                  </a:lnTo>
                  <a:lnTo>
                    <a:pt x="87973" y="150064"/>
                  </a:lnTo>
                  <a:lnTo>
                    <a:pt x="78760" y="156280"/>
                  </a:lnTo>
                  <a:lnTo>
                    <a:pt x="69409" y="161625"/>
                  </a:lnTo>
                  <a:lnTo>
                    <a:pt x="59543" y="166490"/>
                  </a:lnTo>
                  <a:lnTo>
                    <a:pt x="47178" y="171302"/>
                  </a:lnTo>
                  <a:lnTo>
                    <a:pt x="28872" y="17684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8296456" y="2105699"/>
              <a:ext cx="105286" cy="167849"/>
            </a:xfrm>
            <a:custGeom>
              <a:avLst/>
              <a:gdLst/>
              <a:ahLst/>
              <a:cxnLst/>
              <a:rect l="0" t="0" r="0" b="0"/>
              <a:pathLst>
                <a:path w="105286" h="167849">
                  <a:moveTo>
                    <a:pt x="0" y="63171"/>
                  </a:moveTo>
                  <a:lnTo>
                    <a:pt x="67" y="74839"/>
                  </a:lnTo>
                  <a:lnTo>
                    <a:pt x="708" y="85328"/>
                  </a:lnTo>
                  <a:lnTo>
                    <a:pt x="2004" y="95630"/>
                  </a:lnTo>
                  <a:lnTo>
                    <a:pt x="3863" y="105931"/>
                  </a:lnTo>
                  <a:lnTo>
                    <a:pt x="6180" y="116275"/>
                  </a:lnTo>
                  <a:lnTo>
                    <a:pt x="8846" y="126664"/>
                  </a:lnTo>
                  <a:lnTo>
                    <a:pt x="11770" y="137093"/>
                  </a:lnTo>
                  <a:lnTo>
                    <a:pt x="14878" y="147551"/>
                  </a:lnTo>
                  <a:lnTo>
                    <a:pt x="18097" y="157960"/>
                  </a:lnTo>
                  <a:lnTo>
                    <a:pt x="20802" y="165824"/>
                  </a:lnTo>
                  <a:lnTo>
                    <a:pt x="22057" y="167848"/>
                  </a:lnTo>
                  <a:lnTo>
                    <a:pt x="21816" y="164690"/>
                  </a:lnTo>
                  <a:lnTo>
                    <a:pt x="20465" y="157867"/>
                  </a:lnTo>
                  <a:lnTo>
                    <a:pt x="18536" y="148590"/>
                  </a:lnTo>
                  <a:lnTo>
                    <a:pt x="16595" y="137697"/>
                  </a:lnTo>
                  <a:lnTo>
                    <a:pt x="14946" y="125744"/>
                  </a:lnTo>
                  <a:lnTo>
                    <a:pt x="13832" y="113258"/>
                  </a:lnTo>
                  <a:lnTo>
                    <a:pt x="13529" y="100783"/>
                  </a:lnTo>
                  <a:lnTo>
                    <a:pt x="14111" y="88611"/>
                  </a:lnTo>
                  <a:lnTo>
                    <a:pt x="15806" y="76976"/>
                  </a:lnTo>
                  <a:lnTo>
                    <a:pt x="19071" y="66152"/>
                  </a:lnTo>
                  <a:lnTo>
                    <a:pt x="24008" y="56202"/>
                  </a:lnTo>
                  <a:lnTo>
                    <a:pt x="30424" y="47027"/>
                  </a:lnTo>
                  <a:lnTo>
                    <a:pt x="38020" y="38469"/>
                  </a:lnTo>
                  <a:lnTo>
                    <a:pt x="46492" y="30384"/>
                  </a:lnTo>
                  <a:lnTo>
                    <a:pt x="55524" y="22943"/>
                  </a:lnTo>
                  <a:lnTo>
                    <a:pt x="65880" y="15904"/>
                  </a:lnTo>
                  <a:lnTo>
                    <a:pt x="80698" y="864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8421781" y="2136491"/>
              <a:ext cx="141994" cy="152547"/>
            </a:xfrm>
            <a:custGeom>
              <a:avLst/>
              <a:gdLst/>
              <a:ahLst/>
              <a:cxnLst/>
              <a:rect l="0" t="0" r="0" b="0"/>
              <a:pathLst>
                <a:path w="141994" h="152547">
                  <a:moveTo>
                    <a:pt x="85245" y="53436"/>
                  </a:moveTo>
                  <a:lnTo>
                    <a:pt x="85043" y="41902"/>
                  </a:lnTo>
                  <a:lnTo>
                    <a:pt x="83124" y="32694"/>
                  </a:lnTo>
                  <a:lnTo>
                    <a:pt x="79234" y="24999"/>
                  </a:lnTo>
                  <a:lnTo>
                    <a:pt x="73654" y="18935"/>
                  </a:lnTo>
                  <a:lnTo>
                    <a:pt x="66706" y="15170"/>
                  </a:lnTo>
                  <a:lnTo>
                    <a:pt x="58710" y="13873"/>
                  </a:lnTo>
                  <a:lnTo>
                    <a:pt x="50111" y="14768"/>
                  </a:lnTo>
                  <a:lnTo>
                    <a:pt x="41439" y="17414"/>
                  </a:lnTo>
                  <a:lnTo>
                    <a:pt x="32991" y="21378"/>
                  </a:lnTo>
                  <a:lnTo>
                    <a:pt x="25017" y="26458"/>
                  </a:lnTo>
                  <a:lnTo>
                    <a:pt x="17809" y="32683"/>
                  </a:lnTo>
                  <a:lnTo>
                    <a:pt x="11452" y="39981"/>
                  </a:lnTo>
                  <a:lnTo>
                    <a:pt x="6182" y="48337"/>
                  </a:lnTo>
                  <a:lnTo>
                    <a:pt x="2464" y="57856"/>
                  </a:lnTo>
                  <a:lnTo>
                    <a:pt x="412" y="68481"/>
                  </a:lnTo>
                  <a:lnTo>
                    <a:pt x="0" y="79871"/>
                  </a:lnTo>
                  <a:lnTo>
                    <a:pt x="1235" y="91508"/>
                  </a:lnTo>
                  <a:lnTo>
                    <a:pt x="3958" y="103065"/>
                  </a:lnTo>
                  <a:lnTo>
                    <a:pt x="8056" y="114095"/>
                  </a:lnTo>
                  <a:lnTo>
                    <a:pt x="13548" y="123969"/>
                  </a:lnTo>
                  <a:lnTo>
                    <a:pt x="20317" y="132454"/>
                  </a:lnTo>
                  <a:lnTo>
                    <a:pt x="28303" y="139489"/>
                  </a:lnTo>
                  <a:lnTo>
                    <a:pt x="37564" y="145006"/>
                  </a:lnTo>
                  <a:lnTo>
                    <a:pt x="48013" y="149118"/>
                  </a:lnTo>
                  <a:lnTo>
                    <a:pt x="59283" y="151746"/>
                  </a:lnTo>
                  <a:lnTo>
                    <a:pt x="70840" y="152546"/>
                  </a:lnTo>
                  <a:lnTo>
                    <a:pt x="82347" y="151483"/>
                  </a:lnTo>
                  <a:lnTo>
                    <a:pt x="93513" y="148483"/>
                  </a:lnTo>
                  <a:lnTo>
                    <a:pt x="104010" y="143272"/>
                  </a:lnTo>
                  <a:lnTo>
                    <a:pt x="113727" y="135912"/>
                  </a:lnTo>
                  <a:lnTo>
                    <a:pt x="122405" y="126733"/>
                  </a:lnTo>
                  <a:lnTo>
                    <a:pt x="129562" y="116139"/>
                  </a:lnTo>
                  <a:lnTo>
                    <a:pt x="135077" y="104503"/>
                  </a:lnTo>
                  <a:lnTo>
                    <a:pt x="138968" y="92286"/>
                  </a:lnTo>
                  <a:lnTo>
                    <a:pt x="141221" y="80019"/>
                  </a:lnTo>
                  <a:lnTo>
                    <a:pt x="141993" y="68000"/>
                  </a:lnTo>
                  <a:lnTo>
                    <a:pt x="141395" y="56474"/>
                  </a:lnTo>
                  <a:lnTo>
                    <a:pt x="139408" y="45726"/>
                  </a:lnTo>
                  <a:lnTo>
                    <a:pt x="136143" y="35833"/>
                  </a:lnTo>
                  <a:lnTo>
                    <a:pt x="131665" y="26867"/>
                  </a:lnTo>
                  <a:lnTo>
                    <a:pt x="125911" y="18982"/>
                  </a:lnTo>
                  <a:lnTo>
                    <a:pt x="118975" y="12166"/>
                  </a:lnTo>
                  <a:lnTo>
                    <a:pt x="111326" y="6599"/>
                  </a:lnTo>
                  <a:lnTo>
                    <a:pt x="102867" y="2297"/>
                  </a:lnTo>
                  <a:lnTo>
                    <a:pt x="91741" y="0"/>
                  </a:lnTo>
                  <a:lnTo>
                    <a:pt x="74716" y="79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8617259" y="2004044"/>
              <a:ext cx="121395" cy="306760"/>
            </a:xfrm>
            <a:custGeom>
              <a:avLst/>
              <a:gdLst/>
              <a:ahLst/>
              <a:cxnLst/>
              <a:rect l="0" t="0" r="0" b="0"/>
              <a:pathLst>
                <a:path w="121395" h="306760">
                  <a:moveTo>
                    <a:pt x="89808" y="238526"/>
                  </a:moveTo>
                  <a:lnTo>
                    <a:pt x="86874" y="226858"/>
                  </a:lnTo>
                  <a:lnTo>
                    <a:pt x="84092" y="216369"/>
                  </a:lnTo>
                  <a:lnTo>
                    <a:pt x="81183" y="206076"/>
                  </a:lnTo>
                  <a:lnTo>
                    <a:pt x="77797" y="196120"/>
                  </a:lnTo>
                  <a:lnTo>
                    <a:pt x="73336" y="187073"/>
                  </a:lnTo>
                  <a:lnTo>
                    <a:pt x="67565" y="179204"/>
                  </a:lnTo>
                  <a:lnTo>
                    <a:pt x="60576" y="172945"/>
                  </a:lnTo>
                  <a:lnTo>
                    <a:pt x="52592" y="169025"/>
                  </a:lnTo>
                  <a:lnTo>
                    <a:pt x="43860" y="167622"/>
                  </a:lnTo>
                  <a:lnTo>
                    <a:pt x="34913" y="168613"/>
                  </a:lnTo>
                  <a:lnTo>
                    <a:pt x="26529" y="171854"/>
                  </a:lnTo>
                  <a:lnTo>
                    <a:pt x="19087" y="177035"/>
                  </a:lnTo>
                  <a:lnTo>
                    <a:pt x="12773" y="183917"/>
                  </a:lnTo>
                  <a:lnTo>
                    <a:pt x="7748" y="192421"/>
                  </a:lnTo>
                  <a:lnTo>
                    <a:pt x="3965" y="202355"/>
                  </a:lnTo>
                  <a:lnTo>
                    <a:pt x="1390" y="213276"/>
                  </a:lnTo>
                  <a:lnTo>
                    <a:pt x="94" y="224598"/>
                  </a:lnTo>
                  <a:lnTo>
                    <a:pt x="0" y="235947"/>
                  </a:lnTo>
                  <a:lnTo>
                    <a:pt x="1070" y="247007"/>
                  </a:lnTo>
                  <a:lnTo>
                    <a:pt x="3383" y="257434"/>
                  </a:lnTo>
                  <a:lnTo>
                    <a:pt x="6864" y="267113"/>
                  </a:lnTo>
                  <a:lnTo>
                    <a:pt x="11318" y="276104"/>
                  </a:lnTo>
                  <a:lnTo>
                    <a:pt x="16525" y="284537"/>
                  </a:lnTo>
                  <a:lnTo>
                    <a:pt x="22284" y="292530"/>
                  </a:lnTo>
                  <a:lnTo>
                    <a:pt x="28439" y="299544"/>
                  </a:lnTo>
                  <a:lnTo>
                    <a:pt x="34870" y="304439"/>
                  </a:lnTo>
                  <a:lnTo>
                    <a:pt x="41491" y="306759"/>
                  </a:lnTo>
                  <a:lnTo>
                    <a:pt x="48241" y="306519"/>
                  </a:lnTo>
                  <a:lnTo>
                    <a:pt x="55079" y="303849"/>
                  </a:lnTo>
                  <a:lnTo>
                    <a:pt x="61972" y="299088"/>
                  </a:lnTo>
                  <a:lnTo>
                    <a:pt x="68737" y="292673"/>
                  </a:lnTo>
                  <a:lnTo>
                    <a:pt x="75053" y="285022"/>
                  </a:lnTo>
                  <a:lnTo>
                    <a:pt x="80783" y="276473"/>
                  </a:lnTo>
                  <a:lnTo>
                    <a:pt x="85953" y="267127"/>
                  </a:lnTo>
                  <a:lnTo>
                    <a:pt x="90659" y="256870"/>
                  </a:lnTo>
                  <a:lnTo>
                    <a:pt x="95006" y="245700"/>
                  </a:lnTo>
                  <a:lnTo>
                    <a:pt x="98926" y="233419"/>
                  </a:lnTo>
                  <a:lnTo>
                    <a:pt x="102188" y="219578"/>
                  </a:lnTo>
                  <a:lnTo>
                    <a:pt x="104717" y="204079"/>
                  </a:lnTo>
                  <a:lnTo>
                    <a:pt x="106585" y="187280"/>
                  </a:lnTo>
                  <a:lnTo>
                    <a:pt x="107922" y="169786"/>
                  </a:lnTo>
                  <a:lnTo>
                    <a:pt x="108859" y="152026"/>
                  </a:lnTo>
                  <a:lnTo>
                    <a:pt x="109506" y="134373"/>
                  </a:lnTo>
                  <a:lnTo>
                    <a:pt x="109948" y="117222"/>
                  </a:lnTo>
                  <a:lnTo>
                    <a:pt x="110249" y="100726"/>
                  </a:lnTo>
                  <a:lnTo>
                    <a:pt x="110452" y="84853"/>
                  </a:lnTo>
                  <a:lnTo>
                    <a:pt x="110588" y="69493"/>
                  </a:lnTo>
                  <a:lnTo>
                    <a:pt x="110674" y="54530"/>
                  </a:lnTo>
                  <a:lnTo>
                    <a:pt x="110564" y="40020"/>
                  </a:lnTo>
                  <a:lnTo>
                    <a:pt x="109957" y="26189"/>
                  </a:lnTo>
                  <a:lnTo>
                    <a:pt x="108729" y="13172"/>
                  </a:lnTo>
                  <a:lnTo>
                    <a:pt x="106840" y="3275"/>
                  </a:lnTo>
                  <a:lnTo>
                    <a:pt x="104724" y="0"/>
                  </a:lnTo>
                  <a:lnTo>
                    <a:pt x="103128" y="3399"/>
                  </a:lnTo>
                  <a:lnTo>
                    <a:pt x="102092" y="12086"/>
                  </a:lnTo>
                  <a:lnTo>
                    <a:pt x="101446" y="24461"/>
                  </a:lnTo>
                  <a:lnTo>
                    <a:pt x="101044" y="39073"/>
                  </a:lnTo>
                  <a:lnTo>
                    <a:pt x="100792" y="54958"/>
                  </a:lnTo>
                  <a:lnTo>
                    <a:pt x="100631" y="71716"/>
                  </a:lnTo>
                  <a:lnTo>
                    <a:pt x="100529" y="89347"/>
                  </a:lnTo>
                  <a:lnTo>
                    <a:pt x="100468" y="107801"/>
                  </a:lnTo>
                  <a:lnTo>
                    <a:pt x="100598" y="126621"/>
                  </a:lnTo>
                  <a:lnTo>
                    <a:pt x="101218" y="145040"/>
                  </a:lnTo>
                  <a:lnTo>
                    <a:pt x="102452" y="162655"/>
                  </a:lnTo>
                  <a:lnTo>
                    <a:pt x="104266" y="179418"/>
                  </a:lnTo>
                  <a:lnTo>
                    <a:pt x="106554" y="195444"/>
                  </a:lnTo>
                  <a:lnTo>
                    <a:pt x="109201" y="210882"/>
                  </a:lnTo>
                  <a:lnTo>
                    <a:pt x="111953" y="225665"/>
                  </a:lnTo>
                  <a:lnTo>
                    <a:pt x="114705" y="241151"/>
                  </a:lnTo>
                  <a:lnTo>
                    <a:pt x="117696" y="260940"/>
                  </a:lnTo>
                  <a:lnTo>
                    <a:pt x="121394" y="2911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8797211" y="2126756"/>
              <a:ext cx="84754" cy="141303"/>
            </a:xfrm>
            <a:custGeom>
              <a:avLst/>
              <a:gdLst/>
              <a:ahLst/>
              <a:cxnLst/>
              <a:rect l="0" t="0" r="0" b="0"/>
              <a:pathLst>
                <a:path w="84754" h="141303">
                  <a:moveTo>
                    <a:pt x="4612" y="10529"/>
                  </a:moveTo>
                  <a:lnTo>
                    <a:pt x="1813" y="19397"/>
                  </a:lnTo>
                  <a:lnTo>
                    <a:pt x="310" y="28384"/>
                  </a:lnTo>
                  <a:lnTo>
                    <a:pt x="0" y="38379"/>
                  </a:lnTo>
                  <a:lnTo>
                    <a:pt x="507" y="49360"/>
                  </a:lnTo>
                  <a:lnTo>
                    <a:pt x="1326" y="61171"/>
                  </a:lnTo>
                  <a:lnTo>
                    <a:pt x="2151" y="73625"/>
                  </a:lnTo>
                  <a:lnTo>
                    <a:pt x="3180" y="86390"/>
                  </a:lnTo>
                  <a:lnTo>
                    <a:pt x="5003" y="99023"/>
                  </a:lnTo>
                  <a:lnTo>
                    <a:pt x="7905" y="111273"/>
                  </a:lnTo>
                  <a:lnTo>
                    <a:pt x="12176" y="122444"/>
                  </a:lnTo>
                  <a:lnTo>
                    <a:pt x="18257" y="131356"/>
                  </a:lnTo>
                  <a:lnTo>
                    <a:pt x="26195" y="137557"/>
                  </a:lnTo>
                  <a:lnTo>
                    <a:pt x="35255" y="140923"/>
                  </a:lnTo>
                  <a:lnTo>
                    <a:pt x="44172" y="141302"/>
                  </a:lnTo>
                  <a:lnTo>
                    <a:pt x="52234" y="138928"/>
                  </a:lnTo>
                  <a:lnTo>
                    <a:pt x="59268" y="134286"/>
                  </a:lnTo>
                  <a:lnTo>
                    <a:pt x="65375" y="127908"/>
                  </a:lnTo>
                  <a:lnTo>
                    <a:pt x="70733" y="120254"/>
                  </a:lnTo>
                  <a:lnTo>
                    <a:pt x="75366" y="111527"/>
                  </a:lnTo>
                  <a:lnTo>
                    <a:pt x="79122" y="101694"/>
                  </a:lnTo>
                  <a:lnTo>
                    <a:pt x="81984" y="90826"/>
                  </a:lnTo>
                  <a:lnTo>
                    <a:pt x="83909" y="79257"/>
                  </a:lnTo>
                  <a:lnTo>
                    <a:pt x="84753" y="67492"/>
                  </a:lnTo>
                  <a:lnTo>
                    <a:pt x="84546" y="55845"/>
                  </a:lnTo>
                  <a:lnTo>
                    <a:pt x="83605" y="44687"/>
                  </a:lnTo>
                  <a:lnTo>
                    <a:pt x="82347" y="33327"/>
                  </a:lnTo>
                  <a:lnTo>
                    <a:pt x="80664" y="19653"/>
                  </a:lnTo>
                  <a:lnTo>
                    <a:pt x="7831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8934460" y="2126756"/>
              <a:ext cx="130577" cy="128869"/>
            </a:xfrm>
            <a:custGeom>
              <a:avLst/>
              <a:gdLst/>
              <a:ahLst/>
              <a:cxnLst/>
              <a:rect l="0" t="0" r="0" b="0"/>
              <a:pathLst>
                <a:path w="130577" h="128869">
                  <a:moveTo>
                    <a:pt x="88462" y="0"/>
                  </a:moveTo>
                  <a:lnTo>
                    <a:pt x="76795" y="67"/>
                  </a:lnTo>
                  <a:lnTo>
                    <a:pt x="66306" y="707"/>
                  </a:lnTo>
                  <a:lnTo>
                    <a:pt x="56009" y="2013"/>
                  </a:lnTo>
                  <a:lnTo>
                    <a:pt x="45880" y="4218"/>
                  </a:lnTo>
                  <a:lnTo>
                    <a:pt x="36185" y="7832"/>
                  </a:lnTo>
                  <a:lnTo>
                    <a:pt x="27057" y="13009"/>
                  </a:lnTo>
                  <a:lnTo>
                    <a:pt x="18799" y="19756"/>
                  </a:lnTo>
                  <a:lnTo>
                    <a:pt x="11935" y="28105"/>
                  </a:lnTo>
                  <a:lnTo>
                    <a:pt x="6622" y="37901"/>
                  </a:lnTo>
                  <a:lnTo>
                    <a:pt x="2870" y="48714"/>
                  </a:lnTo>
                  <a:lnTo>
                    <a:pt x="710" y="59956"/>
                  </a:lnTo>
                  <a:lnTo>
                    <a:pt x="0" y="71248"/>
                  </a:lnTo>
                  <a:lnTo>
                    <a:pt x="641" y="82267"/>
                  </a:lnTo>
                  <a:lnTo>
                    <a:pt x="2656" y="92667"/>
                  </a:lnTo>
                  <a:lnTo>
                    <a:pt x="5943" y="102317"/>
                  </a:lnTo>
                  <a:lnTo>
                    <a:pt x="10607" y="110949"/>
                  </a:lnTo>
                  <a:lnTo>
                    <a:pt x="17019" y="118077"/>
                  </a:lnTo>
                  <a:lnTo>
                    <a:pt x="25222" y="123567"/>
                  </a:lnTo>
                  <a:lnTo>
                    <a:pt x="34987" y="127271"/>
                  </a:lnTo>
                  <a:lnTo>
                    <a:pt x="45981" y="128868"/>
                  </a:lnTo>
                  <a:lnTo>
                    <a:pt x="57886" y="128385"/>
                  </a:lnTo>
                  <a:lnTo>
                    <a:pt x="70115" y="126131"/>
                  </a:lnTo>
                  <a:lnTo>
                    <a:pt x="81858" y="122492"/>
                  </a:lnTo>
                  <a:lnTo>
                    <a:pt x="92702" y="117837"/>
                  </a:lnTo>
                  <a:lnTo>
                    <a:pt x="102317" y="112762"/>
                  </a:lnTo>
                  <a:lnTo>
                    <a:pt x="111205" y="107595"/>
                  </a:lnTo>
                  <a:lnTo>
                    <a:pt x="120142" y="101889"/>
                  </a:lnTo>
                  <a:lnTo>
                    <a:pt x="130576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9128611" y="1947772"/>
              <a:ext cx="10125" cy="326384"/>
            </a:xfrm>
            <a:custGeom>
              <a:avLst/>
              <a:gdLst/>
              <a:ahLst/>
              <a:cxnLst/>
              <a:rect l="0" t="0" r="0" b="0"/>
              <a:pathLst>
                <a:path w="10125" h="326384">
                  <a:moveTo>
                    <a:pt x="10124" y="0"/>
                  </a:moveTo>
                  <a:lnTo>
                    <a:pt x="7258" y="14735"/>
                  </a:lnTo>
                  <a:lnTo>
                    <a:pt x="5116" y="29287"/>
                  </a:lnTo>
                  <a:lnTo>
                    <a:pt x="3513" y="45072"/>
                  </a:lnTo>
                  <a:lnTo>
                    <a:pt x="2333" y="61788"/>
                  </a:lnTo>
                  <a:lnTo>
                    <a:pt x="1485" y="78632"/>
                  </a:lnTo>
                  <a:lnTo>
                    <a:pt x="886" y="95122"/>
                  </a:lnTo>
                  <a:lnTo>
                    <a:pt x="472" y="111430"/>
                  </a:lnTo>
                  <a:lnTo>
                    <a:pt x="189" y="128197"/>
                  </a:lnTo>
                  <a:lnTo>
                    <a:pt x="0" y="145766"/>
                  </a:lnTo>
                  <a:lnTo>
                    <a:pt x="41" y="164006"/>
                  </a:lnTo>
                  <a:lnTo>
                    <a:pt x="601" y="182488"/>
                  </a:lnTo>
                  <a:lnTo>
                    <a:pt x="1790" y="200923"/>
                  </a:lnTo>
                  <a:lnTo>
                    <a:pt x="3403" y="219032"/>
                  </a:lnTo>
                  <a:lnTo>
                    <a:pt x="5025" y="236491"/>
                  </a:lnTo>
                  <a:lnTo>
                    <a:pt x="6410" y="253180"/>
                  </a:lnTo>
                  <a:lnTo>
                    <a:pt x="7493" y="268756"/>
                  </a:lnTo>
                  <a:lnTo>
                    <a:pt x="8412" y="284188"/>
                  </a:lnTo>
                  <a:lnTo>
                    <a:pt x="9243" y="301952"/>
                  </a:lnTo>
                  <a:lnTo>
                    <a:pt x="10124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9022922" y="2063585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88373" y="67"/>
                  </a:lnTo>
                  <a:lnTo>
                    <a:pt x="177885" y="707"/>
                  </a:lnTo>
                  <a:lnTo>
                    <a:pt x="167578" y="1999"/>
                  </a:lnTo>
                  <a:lnTo>
                    <a:pt x="157104" y="3686"/>
                  </a:lnTo>
                  <a:lnTo>
                    <a:pt x="146112" y="5354"/>
                  </a:lnTo>
                  <a:lnTo>
                    <a:pt x="134470" y="6768"/>
                  </a:lnTo>
                  <a:lnTo>
                    <a:pt x="122215" y="7866"/>
                  </a:lnTo>
                  <a:lnTo>
                    <a:pt x="109461" y="8676"/>
                  </a:lnTo>
                  <a:lnTo>
                    <a:pt x="96326" y="9256"/>
                  </a:lnTo>
                  <a:lnTo>
                    <a:pt x="82912" y="9661"/>
                  </a:lnTo>
                  <a:lnTo>
                    <a:pt x="69302" y="9941"/>
                  </a:lnTo>
                  <a:lnTo>
                    <a:pt x="55573" y="10132"/>
                  </a:lnTo>
                  <a:lnTo>
                    <a:pt x="42374" y="10262"/>
                  </a:lnTo>
                  <a:lnTo>
                    <a:pt x="29629" y="10364"/>
                  </a:lnTo>
                  <a:lnTo>
                    <a:pt x="16218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9235292" y="2073098"/>
              <a:ext cx="177156" cy="194813"/>
            </a:xfrm>
            <a:custGeom>
              <a:avLst/>
              <a:gdLst/>
              <a:ahLst/>
              <a:cxnLst/>
              <a:rect l="0" t="0" r="0" b="0"/>
              <a:pathLst>
                <a:path w="177156" h="194813">
                  <a:moveTo>
                    <a:pt x="114014" y="11544"/>
                  </a:moveTo>
                  <a:lnTo>
                    <a:pt x="105212" y="5878"/>
                  </a:lnTo>
                  <a:lnTo>
                    <a:pt x="96866" y="2234"/>
                  </a:lnTo>
                  <a:lnTo>
                    <a:pt x="88171" y="329"/>
                  </a:lnTo>
                  <a:lnTo>
                    <a:pt x="79223" y="0"/>
                  </a:lnTo>
                  <a:lnTo>
                    <a:pt x="70377" y="1268"/>
                  </a:lnTo>
                  <a:lnTo>
                    <a:pt x="61838" y="3993"/>
                  </a:lnTo>
                  <a:lnTo>
                    <a:pt x="53650" y="7913"/>
                  </a:lnTo>
                  <a:lnTo>
                    <a:pt x="45772" y="12748"/>
                  </a:lnTo>
                  <a:lnTo>
                    <a:pt x="38141" y="18253"/>
                  </a:lnTo>
                  <a:lnTo>
                    <a:pt x="30695" y="24234"/>
                  </a:lnTo>
                  <a:lnTo>
                    <a:pt x="23381" y="30546"/>
                  </a:lnTo>
                  <a:lnTo>
                    <a:pt x="16175" y="37091"/>
                  </a:lnTo>
                  <a:lnTo>
                    <a:pt x="9539" y="43961"/>
                  </a:lnTo>
                  <a:lnTo>
                    <a:pt x="4374" y="51412"/>
                  </a:lnTo>
                  <a:lnTo>
                    <a:pt x="1066" y="59525"/>
                  </a:lnTo>
                  <a:lnTo>
                    <a:pt x="0" y="67754"/>
                  </a:lnTo>
                  <a:lnTo>
                    <a:pt x="1789" y="75060"/>
                  </a:lnTo>
                  <a:lnTo>
                    <a:pt x="6475" y="80927"/>
                  </a:lnTo>
                  <a:lnTo>
                    <a:pt x="13502" y="85186"/>
                  </a:lnTo>
                  <a:lnTo>
                    <a:pt x="22030" y="87752"/>
                  </a:lnTo>
                  <a:lnTo>
                    <a:pt x="31426" y="88776"/>
                  </a:lnTo>
                  <a:lnTo>
                    <a:pt x="41477" y="88702"/>
                  </a:lnTo>
                  <a:lnTo>
                    <a:pt x="52272" y="88138"/>
                  </a:lnTo>
                  <a:lnTo>
                    <a:pt x="63821" y="87477"/>
                  </a:lnTo>
                  <a:lnTo>
                    <a:pt x="75865" y="87057"/>
                  </a:lnTo>
                  <a:lnTo>
                    <a:pt x="87955" y="87234"/>
                  </a:lnTo>
                  <a:lnTo>
                    <a:pt x="99833" y="88141"/>
                  </a:lnTo>
                  <a:lnTo>
                    <a:pt x="111421" y="89886"/>
                  </a:lnTo>
                  <a:lnTo>
                    <a:pt x="122736" y="92653"/>
                  </a:lnTo>
                  <a:lnTo>
                    <a:pt x="133818" y="96443"/>
                  </a:lnTo>
                  <a:lnTo>
                    <a:pt x="144396" y="101276"/>
                  </a:lnTo>
                  <a:lnTo>
                    <a:pt x="153902" y="107268"/>
                  </a:lnTo>
                  <a:lnTo>
                    <a:pt x="162102" y="114372"/>
                  </a:lnTo>
                  <a:lnTo>
                    <a:pt x="168761" y="122413"/>
                  </a:lnTo>
                  <a:lnTo>
                    <a:pt x="173486" y="131181"/>
                  </a:lnTo>
                  <a:lnTo>
                    <a:pt x="176249" y="140480"/>
                  </a:lnTo>
                  <a:lnTo>
                    <a:pt x="177155" y="149994"/>
                  </a:lnTo>
                  <a:lnTo>
                    <a:pt x="176259" y="159300"/>
                  </a:lnTo>
                  <a:lnTo>
                    <a:pt x="173763" y="168178"/>
                  </a:lnTo>
                  <a:lnTo>
                    <a:pt x="169647" y="176273"/>
                  </a:lnTo>
                  <a:lnTo>
                    <a:pt x="163614" y="183033"/>
                  </a:lnTo>
                  <a:lnTo>
                    <a:pt x="155667" y="188276"/>
                  </a:lnTo>
                  <a:lnTo>
                    <a:pt x="146077" y="191983"/>
                  </a:lnTo>
                  <a:lnTo>
                    <a:pt x="135199" y="194113"/>
                  </a:lnTo>
                  <a:lnTo>
                    <a:pt x="123368" y="194812"/>
                  </a:lnTo>
                  <a:lnTo>
                    <a:pt x="110887" y="194497"/>
                  </a:lnTo>
                  <a:lnTo>
                    <a:pt x="96484" y="193738"/>
                  </a:lnTo>
                  <a:lnTo>
                    <a:pt x="75547" y="192472"/>
                  </a:lnTo>
                  <a:lnTo>
                    <a:pt x="40314" y="19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9496704" y="2274155"/>
              <a:ext cx="51534" cy="105286"/>
            </a:xfrm>
            <a:custGeom>
              <a:avLst/>
              <a:gdLst/>
              <a:ahLst/>
              <a:cxnLst/>
              <a:rect l="0" t="0" r="0" b="0"/>
              <a:pathLst>
                <a:path w="51534" h="105286">
                  <a:moveTo>
                    <a:pt x="0" y="0"/>
                  </a:moveTo>
                  <a:lnTo>
                    <a:pt x="8735" y="5868"/>
                  </a:lnTo>
                  <a:lnTo>
                    <a:pt x="16441" y="11432"/>
                  </a:lnTo>
                  <a:lnTo>
                    <a:pt x="23839" y="17236"/>
                  </a:lnTo>
                  <a:lnTo>
                    <a:pt x="30927" y="23489"/>
                  </a:lnTo>
                  <a:lnTo>
                    <a:pt x="37457" y="30467"/>
                  </a:lnTo>
                  <a:lnTo>
                    <a:pt x="43316" y="38249"/>
                  </a:lnTo>
                  <a:lnTo>
                    <a:pt x="48063" y="46750"/>
                  </a:lnTo>
                  <a:lnTo>
                    <a:pt x="50888" y="55829"/>
                  </a:lnTo>
                  <a:lnTo>
                    <a:pt x="51533" y="65329"/>
                  </a:lnTo>
                  <a:lnTo>
                    <a:pt x="50510" y="74674"/>
                  </a:lnTo>
                  <a:lnTo>
                    <a:pt x="48742" y="83792"/>
                  </a:lnTo>
                  <a:lnTo>
                    <a:pt x="46069" y="93483"/>
                  </a:lnTo>
                  <a:lnTo>
                    <a:pt x="42115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2" name="Group 261"/>
          <p:cNvGrpSpPr/>
          <p:nvPr/>
        </p:nvGrpSpPr>
        <p:grpSpPr>
          <a:xfrm>
            <a:off x="6561016" y="2516310"/>
            <a:ext cx="3567584" cy="649101"/>
            <a:chOff x="6561016" y="2516310"/>
            <a:chExt cx="3567584" cy="649101"/>
          </a:xfrm>
        </p:grpSpPr>
        <p:sp>
          <p:nvSpPr>
            <p:cNvPr id="232" name="Freeform 231"/>
            <p:cNvSpPr/>
            <p:nvPr/>
          </p:nvSpPr>
          <p:spPr>
            <a:xfrm>
              <a:off x="6561016" y="2731567"/>
              <a:ext cx="216180" cy="235193"/>
            </a:xfrm>
            <a:custGeom>
              <a:avLst/>
              <a:gdLst/>
              <a:ahLst/>
              <a:cxnLst/>
              <a:rect l="0" t="0" r="0" b="0"/>
              <a:pathLst>
                <a:path w="216180" h="235193">
                  <a:moveTo>
                    <a:pt x="156165" y="26899"/>
                  </a:moveTo>
                  <a:lnTo>
                    <a:pt x="150163" y="21099"/>
                  </a:lnTo>
                  <a:lnTo>
                    <a:pt x="143318" y="16174"/>
                  </a:lnTo>
                  <a:lnTo>
                    <a:pt x="134927" y="11676"/>
                  </a:lnTo>
                  <a:lnTo>
                    <a:pt x="125127" y="7628"/>
                  </a:lnTo>
                  <a:lnTo>
                    <a:pt x="114164" y="4263"/>
                  </a:lnTo>
                  <a:lnTo>
                    <a:pt x="102307" y="1664"/>
                  </a:lnTo>
                  <a:lnTo>
                    <a:pt x="89956" y="82"/>
                  </a:lnTo>
                  <a:lnTo>
                    <a:pt x="77608" y="0"/>
                  </a:lnTo>
                  <a:lnTo>
                    <a:pt x="65537" y="1545"/>
                  </a:lnTo>
                  <a:lnTo>
                    <a:pt x="53979" y="4702"/>
                  </a:lnTo>
                  <a:lnTo>
                    <a:pt x="43210" y="9487"/>
                  </a:lnTo>
                  <a:lnTo>
                    <a:pt x="33303" y="15742"/>
                  </a:lnTo>
                  <a:lnTo>
                    <a:pt x="24329" y="23195"/>
                  </a:lnTo>
                  <a:lnTo>
                    <a:pt x="16438" y="31560"/>
                  </a:lnTo>
                  <a:lnTo>
                    <a:pt x="9621" y="40589"/>
                  </a:lnTo>
                  <a:lnTo>
                    <a:pt x="4213" y="50091"/>
                  </a:lnTo>
                  <a:lnTo>
                    <a:pt x="935" y="59921"/>
                  </a:lnTo>
                  <a:lnTo>
                    <a:pt x="0" y="69964"/>
                  </a:lnTo>
                  <a:lnTo>
                    <a:pt x="1492" y="79655"/>
                  </a:lnTo>
                  <a:lnTo>
                    <a:pt x="5609" y="88025"/>
                  </a:lnTo>
                  <a:lnTo>
                    <a:pt x="12195" y="94651"/>
                  </a:lnTo>
                  <a:lnTo>
                    <a:pt x="20835" y="99607"/>
                  </a:lnTo>
                  <a:lnTo>
                    <a:pt x="31060" y="103182"/>
                  </a:lnTo>
                  <a:lnTo>
                    <a:pt x="42450" y="105704"/>
                  </a:lnTo>
                  <a:lnTo>
                    <a:pt x="54670" y="107621"/>
                  </a:lnTo>
                  <a:lnTo>
                    <a:pt x="67470" y="109465"/>
                  </a:lnTo>
                  <a:lnTo>
                    <a:pt x="80669" y="111537"/>
                  </a:lnTo>
                  <a:lnTo>
                    <a:pt x="94142" y="114085"/>
                  </a:lnTo>
                  <a:lnTo>
                    <a:pt x="107800" y="117401"/>
                  </a:lnTo>
                  <a:lnTo>
                    <a:pt x="121579" y="121559"/>
                  </a:lnTo>
                  <a:lnTo>
                    <a:pt x="135274" y="126470"/>
                  </a:lnTo>
                  <a:lnTo>
                    <a:pt x="148549" y="131983"/>
                  </a:lnTo>
                  <a:lnTo>
                    <a:pt x="161254" y="137947"/>
                  </a:lnTo>
                  <a:lnTo>
                    <a:pt x="173241" y="144239"/>
                  </a:lnTo>
                  <a:lnTo>
                    <a:pt x="184301" y="150761"/>
                  </a:lnTo>
                  <a:lnTo>
                    <a:pt x="194394" y="157452"/>
                  </a:lnTo>
                  <a:lnTo>
                    <a:pt x="203155" y="164588"/>
                  </a:lnTo>
                  <a:lnTo>
                    <a:pt x="209837" y="172751"/>
                  </a:lnTo>
                  <a:lnTo>
                    <a:pt x="214209" y="182160"/>
                  </a:lnTo>
                  <a:lnTo>
                    <a:pt x="216179" y="192242"/>
                  </a:lnTo>
                  <a:lnTo>
                    <a:pt x="215539" y="201863"/>
                  </a:lnTo>
                  <a:lnTo>
                    <a:pt x="212437" y="210399"/>
                  </a:lnTo>
                  <a:lnTo>
                    <a:pt x="207118" y="217585"/>
                  </a:lnTo>
                  <a:lnTo>
                    <a:pt x="199744" y="223261"/>
                  </a:lnTo>
                  <a:lnTo>
                    <a:pt x="190605" y="227518"/>
                  </a:lnTo>
                  <a:lnTo>
                    <a:pt x="180066" y="230596"/>
                  </a:lnTo>
                  <a:lnTo>
                    <a:pt x="168476" y="232769"/>
                  </a:lnTo>
                  <a:lnTo>
                    <a:pt x="156132" y="234273"/>
                  </a:lnTo>
                  <a:lnTo>
                    <a:pt x="143422" y="235136"/>
                  </a:lnTo>
                  <a:lnTo>
                    <a:pt x="130816" y="235192"/>
                  </a:lnTo>
                  <a:lnTo>
                    <a:pt x="118573" y="234420"/>
                  </a:lnTo>
                  <a:lnTo>
                    <a:pt x="107197" y="233081"/>
                  </a:lnTo>
                  <a:lnTo>
                    <a:pt x="96403" y="231505"/>
                  </a:lnTo>
                  <a:lnTo>
                    <a:pt x="85246" y="229556"/>
                  </a:lnTo>
                  <a:lnTo>
                    <a:pt x="71937" y="2269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6817531" y="2579481"/>
              <a:ext cx="131278" cy="368499"/>
            </a:xfrm>
            <a:custGeom>
              <a:avLst/>
              <a:gdLst/>
              <a:ahLst/>
              <a:cxnLst/>
              <a:rect l="0" t="0" r="0" b="0"/>
              <a:pathLst>
                <a:path w="131278" h="368499">
                  <a:moveTo>
                    <a:pt x="25992" y="0"/>
                  </a:moveTo>
                  <a:lnTo>
                    <a:pt x="23058" y="8869"/>
                  </a:lnTo>
                  <a:lnTo>
                    <a:pt x="20276" y="17856"/>
                  </a:lnTo>
                  <a:lnTo>
                    <a:pt x="17380" y="27855"/>
                  </a:lnTo>
                  <a:lnTo>
                    <a:pt x="14513" y="39009"/>
                  </a:lnTo>
                  <a:lnTo>
                    <a:pt x="11997" y="51469"/>
                  </a:lnTo>
                  <a:lnTo>
                    <a:pt x="9991" y="65185"/>
                  </a:lnTo>
                  <a:lnTo>
                    <a:pt x="8651" y="80121"/>
                  </a:lnTo>
                  <a:lnTo>
                    <a:pt x="8205" y="96347"/>
                  </a:lnTo>
                  <a:lnTo>
                    <a:pt x="8681" y="113773"/>
                  </a:lnTo>
                  <a:lnTo>
                    <a:pt x="9797" y="132032"/>
                  </a:lnTo>
                  <a:lnTo>
                    <a:pt x="11076" y="150587"/>
                  </a:lnTo>
                  <a:lnTo>
                    <a:pt x="12229" y="169099"/>
                  </a:lnTo>
                  <a:lnTo>
                    <a:pt x="13152" y="187274"/>
                  </a:lnTo>
                  <a:lnTo>
                    <a:pt x="13846" y="204784"/>
                  </a:lnTo>
                  <a:lnTo>
                    <a:pt x="14348" y="221529"/>
                  </a:lnTo>
                  <a:lnTo>
                    <a:pt x="14701" y="237740"/>
                  </a:lnTo>
                  <a:lnTo>
                    <a:pt x="14946" y="253860"/>
                  </a:lnTo>
                  <a:lnTo>
                    <a:pt x="15106" y="270142"/>
                  </a:lnTo>
                  <a:lnTo>
                    <a:pt x="14874" y="286182"/>
                  </a:lnTo>
                  <a:lnTo>
                    <a:pt x="13654" y="301047"/>
                  </a:lnTo>
                  <a:lnTo>
                    <a:pt x="11195" y="314236"/>
                  </a:lnTo>
                  <a:lnTo>
                    <a:pt x="7419" y="323421"/>
                  </a:lnTo>
                  <a:lnTo>
                    <a:pt x="3361" y="326048"/>
                  </a:lnTo>
                  <a:lnTo>
                    <a:pt x="816" y="323635"/>
                  </a:lnTo>
                  <a:lnTo>
                    <a:pt x="0" y="318055"/>
                  </a:lnTo>
                  <a:lnTo>
                    <a:pt x="705" y="310569"/>
                  </a:lnTo>
                  <a:lnTo>
                    <a:pt x="2847" y="301936"/>
                  </a:lnTo>
                  <a:lnTo>
                    <a:pt x="6248" y="292603"/>
                  </a:lnTo>
                  <a:lnTo>
                    <a:pt x="10499" y="282839"/>
                  </a:lnTo>
                  <a:lnTo>
                    <a:pt x="15047" y="272804"/>
                  </a:lnTo>
                  <a:lnTo>
                    <a:pt x="19560" y="262605"/>
                  </a:lnTo>
                  <a:lnTo>
                    <a:pt x="24236" y="252631"/>
                  </a:lnTo>
                  <a:lnTo>
                    <a:pt x="29668" y="243538"/>
                  </a:lnTo>
                  <a:lnTo>
                    <a:pt x="36141" y="235620"/>
                  </a:lnTo>
                  <a:lnTo>
                    <a:pt x="43626" y="229321"/>
                  </a:lnTo>
                  <a:lnTo>
                    <a:pt x="51954" y="225370"/>
                  </a:lnTo>
                  <a:lnTo>
                    <a:pt x="60925" y="223940"/>
                  </a:lnTo>
                  <a:lnTo>
                    <a:pt x="70204" y="224742"/>
                  </a:lnTo>
                  <a:lnTo>
                    <a:pt x="79345" y="227324"/>
                  </a:lnTo>
                  <a:lnTo>
                    <a:pt x="88114" y="231244"/>
                  </a:lnTo>
                  <a:lnTo>
                    <a:pt x="96304" y="236295"/>
                  </a:lnTo>
                  <a:lnTo>
                    <a:pt x="103658" y="242500"/>
                  </a:lnTo>
                  <a:lnTo>
                    <a:pt x="110119" y="249784"/>
                  </a:lnTo>
                  <a:lnTo>
                    <a:pt x="115628" y="258131"/>
                  </a:lnTo>
                  <a:lnTo>
                    <a:pt x="120038" y="267644"/>
                  </a:lnTo>
                  <a:lnTo>
                    <a:pt x="123377" y="278270"/>
                  </a:lnTo>
                  <a:lnTo>
                    <a:pt x="125807" y="289830"/>
                  </a:lnTo>
                  <a:lnTo>
                    <a:pt x="127531" y="302114"/>
                  </a:lnTo>
                  <a:lnTo>
                    <a:pt x="128730" y="314914"/>
                  </a:lnTo>
                  <a:lnTo>
                    <a:pt x="129556" y="327470"/>
                  </a:lnTo>
                  <a:lnTo>
                    <a:pt x="130209" y="339706"/>
                  </a:lnTo>
                  <a:lnTo>
                    <a:pt x="130750" y="352695"/>
                  </a:lnTo>
                  <a:lnTo>
                    <a:pt x="131277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7017894" y="2832165"/>
              <a:ext cx="4614" cy="94758"/>
            </a:xfrm>
            <a:custGeom>
              <a:avLst/>
              <a:gdLst/>
              <a:ahLst/>
              <a:cxnLst/>
              <a:rect l="0" t="0" r="0" b="0"/>
              <a:pathLst>
                <a:path w="4614" h="94758">
                  <a:moveTo>
                    <a:pt x="4613" y="0"/>
                  </a:moveTo>
                  <a:lnTo>
                    <a:pt x="1813" y="8869"/>
                  </a:lnTo>
                  <a:lnTo>
                    <a:pt x="311" y="17855"/>
                  </a:lnTo>
                  <a:lnTo>
                    <a:pt x="0" y="27842"/>
                  </a:lnTo>
                  <a:lnTo>
                    <a:pt x="513" y="38577"/>
                  </a:lnTo>
                  <a:lnTo>
                    <a:pt x="1385" y="50716"/>
                  </a:lnTo>
                  <a:lnTo>
                    <a:pt x="2692" y="67567"/>
                  </a:lnTo>
                  <a:lnTo>
                    <a:pt x="4613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7022507" y="2726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7118386" y="2785166"/>
              <a:ext cx="77734" cy="259769"/>
            </a:xfrm>
            <a:custGeom>
              <a:avLst/>
              <a:gdLst/>
              <a:ahLst/>
              <a:cxnLst/>
              <a:rect l="0" t="0" r="0" b="0"/>
              <a:pathLst>
                <a:path w="77734" h="259769">
                  <a:moveTo>
                    <a:pt x="9406" y="141756"/>
                  </a:moveTo>
                  <a:lnTo>
                    <a:pt x="9407" y="153491"/>
                  </a:lnTo>
                  <a:lnTo>
                    <a:pt x="9406" y="164620"/>
                  </a:lnTo>
                  <a:lnTo>
                    <a:pt x="9410" y="176214"/>
                  </a:lnTo>
                  <a:lnTo>
                    <a:pt x="9583" y="188202"/>
                  </a:lnTo>
                  <a:lnTo>
                    <a:pt x="10233" y="200213"/>
                  </a:lnTo>
                  <a:lnTo>
                    <a:pt x="11481" y="212021"/>
                  </a:lnTo>
                  <a:lnTo>
                    <a:pt x="13135" y="223720"/>
                  </a:lnTo>
                  <a:lnTo>
                    <a:pt x="14782" y="235637"/>
                  </a:lnTo>
                  <a:lnTo>
                    <a:pt x="16187" y="247861"/>
                  </a:lnTo>
                  <a:lnTo>
                    <a:pt x="17351" y="257266"/>
                  </a:lnTo>
                  <a:lnTo>
                    <a:pt x="18129" y="259768"/>
                  </a:lnTo>
                  <a:lnTo>
                    <a:pt x="18118" y="256379"/>
                  </a:lnTo>
                  <a:lnTo>
                    <a:pt x="17259" y="249064"/>
                  </a:lnTo>
                  <a:lnTo>
                    <a:pt x="15839" y="239279"/>
                  </a:lnTo>
                  <a:lnTo>
                    <a:pt x="14330" y="227953"/>
                  </a:lnTo>
                  <a:lnTo>
                    <a:pt x="13007" y="215655"/>
                  </a:lnTo>
                  <a:lnTo>
                    <a:pt x="11795" y="202577"/>
                  </a:lnTo>
                  <a:lnTo>
                    <a:pt x="10371" y="188630"/>
                  </a:lnTo>
                  <a:lnTo>
                    <a:pt x="8566" y="173824"/>
                  </a:lnTo>
                  <a:lnTo>
                    <a:pt x="6523" y="158280"/>
                  </a:lnTo>
                  <a:lnTo>
                    <a:pt x="4603" y="142157"/>
                  </a:lnTo>
                  <a:lnTo>
                    <a:pt x="3014" y="125607"/>
                  </a:lnTo>
                  <a:lnTo>
                    <a:pt x="1794" y="108917"/>
                  </a:lnTo>
                  <a:lnTo>
                    <a:pt x="901" y="92484"/>
                  </a:lnTo>
                  <a:lnTo>
                    <a:pt x="270" y="76511"/>
                  </a:lnTo>
                  <a:lnTo>
                    <a:pt x="0" y="61175"/>
                  </a:lnTo>
                  <a:lnTo>
                    <a:pt x="343" y="46716"/>
                  </a:lnTo>
                  <a:lnTo>
                    <a:pt x="1401" y="33193"/>
                  </a:lnTo>
                  <a:lnTo>
                    <a:pt x="3604" y="21145"/>
                  </a:lnTo>
                  <a:lnTo>
                    <a:pt x="7751" y="11635"/>
                  </a:lnTo>
                  <a:lnTo>
                    <a:pt x="14093" y="5024"/>
                  </a:lnTo>
                  <a:lnTo>
                    <a:pt x="22099" y="1212"/>
                  </a:lnTo>
                  <a:lnTo>
                    <a:pt x="30768" y="0"/>
                  </a:lnTo>
                  <a:lnTo>
                    <a:pt x="39443" y="1002"/>
                  </a:lnTo>
                  <a:lnTo>
                    <a:pt x="47857" y="3909"/>
                  </a:lnTo>
                  <a:lnTo>
                    <a:pt x="55953" y="8584"/>
                  </a:lnTo>
                  <a:lnTo>
                    <a:pt x="63745" y="14794"/>
                  </a:lnTo>
                  <a:lnTo>
                    <a:pt x="70637" y="22230"/>
                  </a:lnTo>
                  <a:lnTo>
                    <a:pt x="75456" y="30591"/>
                  </a:lnTo>
                  <a:lnTo>
                    <a:pt x="77733" y="39617"/>
                  </a:lnTo>
                  <a:lnTo>
                    <a:pt x="77636" y="48948"/>
                  </a:lnTo>
                  <a:lnTo>
                    <a:pt x="75594" y="58132"/>
                  </a:lnTo>
                  <a:lnTo>
                    <a:pt x="72073" y="66927"/>
                  </a:lnTo>
                  <a:lnTo>
                    <a:pt x="67398" y="74996"/>
                  </a:lnTo>
                  <a:lnTo>
                    <a:pt x="61070" y="82596"/>
                  </a:lnTo>
                  <a:lnTo>
                    <a:pt x="50306" y="90393"/>
                  </a:lnTo>
                  <a:lnTo>
                    <a:pt x="30463" y="99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7264663" y="2772013"/>
              <a:ext cx="82844" cy="292742"/>
            </a:xfrm>
            <a:custGeom>
              <a:avLst/>
              <a:gdLst/>
              <a:ahLst/>
              <a:cxnLst/>
              <a:rect l="0" t="0" r="0" b="0"/>
              <a:pathLst>
                <a:path w="82844" h="292742">
                  <a:moveTo>
                    <a:pt x="0" y="91738"/>
                  </a:moveTo>
                  <a:lnTo>
                    <a:pt x="2867" y="106407"/>
                  </a:lnTo>
                  <a:lnTo>
                    <a:pt x="5009" y="120318"/>
                  </a:lnTo>
                  <a:lnTo>
                    <a:pt x="6621" y="134816"/>
                  </a:lnTo>
                  <a:lnTo>
                    <a:pt x="8148" y="150017"/>
                  </a:lnTo>
                  <a:lnTo>
                    <a:pt x="10293" y="165842"/>
                  </a:lnTo>
                  <a:lnTo>
                    <a:pt x="13388" y="182162"/>
                  </a:lnTo>
                  <a:lnTo>
                    <a:pt x="17107" y="198852"/>
                  </a:lnTo>
                  <a:lnTo>
                    <a:pt x="20687" y="215809"/>
                  </a:lnTo>
                  <a:lnTo>
                    <a:pt x="23691" y="232944"/>
                  </a:lnTo>
                  <a:lnTo>
                    <a:pt x="26180" y="249872"/>
                  </a:lnTo>
                  <a:lnTo>
                    <a:pt x="28532" y="265938"/>
                  </a:lnTo>
                  <a:lnTo>
                    <a:pt x="30973" y="280756"/>
                  </a:lnTo>
                  <a:lnTo>
                    <a:pt x="32662" y="290904"/>
                  </a:lnTo>
                  <a:lnTo>
                    <a:pt x="32562" y="292741"/>
                  </a:lnTo>
                  <a:lnTo>
                    <a:pt x="31187" y="288568"/>
                  </a:lnTo>
                  <a:lnTo>
                    <a:pt x="29037" y="280867"/>
                  </a:lnTo>
                  <a:lnTo>
                    <a:pt x="26405" y="271379"/>
                  </a:lnTo>
                  <a:lnTo>
                    <a:pt x="23470" y="261082"/>
                  </a:lnTo>
                  <a:lnTo>
                    <a:pt x="20507" y="250138"/>
                  </a:lnTo>
                  <a:lnTo>
                    <a:pt x="17890" y="238150"/>
                  </a:lnTo>
                  <a:lnTo>
                    <a:pt x="15792" y="224958"/>
                  </a:lnTo>
                  <a:lnTo>
                    <a:pt x="14043" y="210986"/>
                  </a:lnTo>
                  <a:lnTo>
                    <a:pt x="12253" y="197054"/>
                  </a:lnTo>
                  <a:lnTo>
                    <a:pt x="10199" y="183633"/>
                  </a:lnTo>
                  <a:lnTo>
                    <a:pt x="7986" y="170518"/>
                  </a:lnTo>
                  <a:lnTo>
                    <a:pt x="5953" y="157039"/>
                  </a:lnTo>
                  <a:lnTo>
                    <a:pt x="4289" y="142826"/>
                  </a:lnTo>
                  <a:lnTo>
                    <a:pt x="3019" y="127991"/>
                  </a:lnTo>
                  <a:lnTo>
                    <a:pt x="2092" y="112946"/>
                  </a:lnTo>
                  <a:lnTo>
                    <a:pt x="1438" y="97973"/>
                  </a:lnTo>
                  <a:lnTo>
                    <a:pt x="1152" y="83341"/>
                  </a:lnTo>
                  <a:lnTo>
                    <a:pt x="1485" y="69370"/>
                  </a:lnTo>
                  <a:lnTo>
                    <a:pt x="2529" y="56166"/>
                  </a:lnTo>
                  <a:lnTo>
                    <a:pt x="4381" y="43827"/>
                  </a:lnTo>
                  <a:lnTo>
                    <a:pt x="7228" y="32526"/>
                  </a:lnTo>
                  <a:lnTo>
                    <a:pt x="11075" y="22267"/>
                  </a:lnTo>
                  <a:lnTo>
                    <a:pt x="15947" y="13394"/>
                  </a:lnTo>
                  <a:lnTo>
                    <a:pt x="21966" y="6636"/>
                  </a:lnTo>
                  <a:lnTo>
                    <a:pt x="29085" y="2208"/>
                  </a:lnTo>
                  <a:lnTo>
                    <a:pt x="36966" y="31"/>
                  </a:lnTo>
                  <a:lnTo>
                    <a:pt x="45094" y="0"/>
                  </a:lnTo>
                  <a:lnTo>
                    <a:pt x="53146" y="1838"/>
                  </a:lnTo>
                  <a:lnTo>
                    <a:pt x="60838" y="5494"/>
                  </a:lnTo>
                  <a:lnTo>
                    <a:pt x="67851" y="11212"/>
                  </a:lnTo>
                  <a:lnTo>
                    <a:pt x="74070" y="18939"/>
                  </a:lnTo>
                  <a:lnTo>
                    <a:pt x="79074" y="28211"/>
                  </a:lnTo>
                  <a:lnTo>
                    <a:pt x="82081" y="38342"/>
                  </a:lnTo>
                  <a:lnTo>
                    <a:pt x="82843" y="48853"/>
                  </a:lnTo>
                  <a:lnTo>
                    <a:pt x="81573" y="59332"/>
                  </a:lnTo>
                  <a:lnTo>
                    <a:pt x="78673" y="69361"/>
                  </a:lnTo>
                  <a:lnTo>
                    <a:pt x="74534" y="78764"/>
                  </a:lnTo>
                  <a:lnTo>
                    <a:pt x="69335" y="87399"/>
                  </a:lnTo>
                  <a:lnTo>
                    <a:pt x="63030" y="95060"/>
                  </a:lnTo>
                  <a:lnTo>
                    <a:pt x="55692" y="101731"/>
                  </a:lnTo>
                  <a:lnTo>
                    <a:pt x="47758" y="107399"/>
                  </a:lnTo>
                  <a:lnTo>
                    <a:pt x="39069" y="112523"/>
                  </a:lnTo>
                  <a:lnTo>
                    <a:pt x="27748" y="117556"/>
                  </a:lnTo>
                  <a:lnTo>
                    <a:pt x="10529" y="1233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7412062" y="2800580"/>
              <a:ext cx="12673" cy="126343"/>
            </a:xfrm>
            <a:custGeom>
              <a:avLst/>
              <a:gdLst/>
              <a:ahLst/>
              <a:cxnLst/>
              <a:rect l="0" t="0" r="0" b="0"/>
              <a:pathLst>
                <a:path w="12673" h="126343">
                  <a:moveTo>
                    <a:pt x="0" y="0"/>
                  </a:moveTo>
                  <a:lnTo>
                    <a:pt x="2799" y="11668"/>
                  </a:lnTo>
                  <a:lnTo>
                    <a:pt x="4302" y="22157"/>
                  </a:lnTo>
                  <a:lnTo>
                    <a:pt x="4617" y="32459"/>
                  </a:lnTo>
                  <a:lnTo>
                    <a:pt x="4284" y="42760"/>
                  </a:lnTo>
                  <a:lnTo>
                    <a:pt x="4113" y="53103"/>
                  </a:lnTo>
                  <a:lnTo>
                    <a:pt x="4551" y="63493"/>
                  </a:lnTo>
                  <a:lnTo>
                    <a:pt x="5692" y="73922"/>
                  </a:lnTo>
                  <a:lnTo>
                    <a:pt x="7463" y="84379"/>
                  </a:lnTo>
                  <a:lnTo>
                    <a:pt x="9702" y="94859"/>
                  </a:lnTo>
                  <a:lnTo>
                    <a:pt x="11798" y="105349"/>
                  </a:lnTo>
                  <a:lnTo>
                    <a:pt x="12672" y="11584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7401534" y="2705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7485761" y="2799916"/>
              <a:ext cx="84229" cy="116478"/>
            </a:xfrm>
            <a:custGeom>
              <a:avLst/>
              <a:gdLst/>
              <a:ahLst/>
              <a:cxnLst/>
              <a:rect l="0" t="0" r="0" b="0"/>
              <a:pathLst>
                <a:path w="84229" h="116478">
                  <a:moveTo>
                    <a:pt x="0" y="84892"/>
                  </a:moveTo>
                  <a:lnTo>
                    <a:pt x="2671" y="92879"/>
                  </a:lnTo>
                  <a:lnTo>
                    <a:pt x="3521" y="94389"/>
                  </a:lnTo>
                  <a:lnTo>
                    <a:pt x="3790" y="91308"/>
                  </a:lnTo>
                  <a:lnTo>
                    <a:pt x="4399" y="85625"/>
                  </a:lnTo>
                  <a:lnTo>
                    <a:pt x="5446" y="78156"/>
                  </a:lnTo>
                  <a:lnTo>
                    <a:pt x="6604" y="69146"/>
                  </a:lnTo>
                  <a:lnTo>
                    <a:pt x="7646" y="58822"/>
                  </a:lnTo>
                  <a:lnTo>
                    <a:pt x="8818" y="47615"/>
                  </a:lnTo>
                  <a:lnTo>
                    <a:pt x="10734" y="36090"/>
                  </a:lnTo>
                  <a:lnTo>
                    <a:pt x="13694" y="24618"/>
                  </a:lnTo>
                  <a:lnTo>
                    <a:pt x="17833" y="14152"/>
                  </a:lnTo>
                  <a:lnTo>
                    <a:pt x="23294" y="6252"/>
                  </a:lnTo>
                  <a:lnTo>
                    <a:pt x="30005" y="1546"/>
                  </a:lnTo>
                  <a:lnTo>
                    <a:pt x="37596" y="0"/>
                  </a:lnTo>
                  <a:lnTo>
                    <a:pt x="45523" y="1381"/>
                  </a:lnTo>
                  <a:lnTo>
                    <a:pt x="53427" y="5233"/>
                  </a:lnTo>
                  <a:lnTo>
                    <a:pt x="60679" y="11017"/>
                  </a:lnTo>
                  <a:lnTo>
                    <a:pt x="66331" y="18237"/>
                  </a:lnTo>
                  <a:lnTo>
                    <a:pt x="70023" y="26488"/>
                  </a:lnTo>
                  <a:lnTo>
                    <a:pt x="72213" y="35462"/>
                  </a:lnTo>
                  <a:lnTo>
                    <a:pt x="73849" y="44937"/>
                  </a:lnTo>
                  <a:lnTo>
                    <a:pt x="75546" y="54749"/>
                  </a:lnTo>
                  <a:lnTo>
                    <a:pt x="77395" y="64720"/>
                  </a:lnTo>
                  <a:lnTo>
                    <a:pt x="79312" y="75824"/>
                  </a:lnTo>
                  <a:lnTo>
                    <a:pt x="81474" y="91270"/>
                  </a:lnTo>
                  <a:lnTo>
                    <a:pt x="84228" y="11647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7590053" y="2793667"/>
              <a:ext cx="100553" cy="371744"/>
            </a:xfrm>
            <a:custGeom>
              <a:avLst/>
              <a:gdLst/>
              <a:ahLst/>
              <a:cxnLst/>
              <a:rect l="0" t="0" r="0" b="0"/>
              <a:pathLst>
                <a:path w="100553" h="371744">
                  <a:moveTo>
                    <a:pt x="43108" y="143783"/>
                  </a:moveTo>
                  <a:lnTo>
                    <a:pt x="51842" y="140716"/>
                  </a:lnTo>
                  <a:lnTo>
                    <a:pt x="59549" y="136653"/>
                  </a:lnTo>
                  <a:lnTo>
                    <a:pt x="66946" y="131151"/>
                  </a:lnTo>
                  <a:lnTo>
                    <a:pt x="74035" y="124045"/>
                  </a:lnTo>
                  <a:lnTo>
                    <a:pt x="80564" y="114951"/>
                  </a:lnTo>
                  <a:lnTo>
                    <a:pt x="86433" y="103852"/>
                  </a:lnTo>
                  <a:lnTo>
                    <a:pt x="91524" y="91189"/>
                  </a:lnTo>
                  <a:lnTo>
                    <a:pt x="95646" y="77638"/>
                  </a:lnTo>
                  <a:lnTo>
                    <a:pt x="98775" y="63689"/>
                  </a:lnTo>
                  <a:lnTo>
                    <a:pt x="100552" y="49921"/>
                  </a:lnTo>
                  <a:lnTo>
                    <a:pt x="100240" y="37064"/>
                  </a:lnTo>
                  <a:lnTo>
                    <a:pt x="97618" y="25437"/>
                  </a:lnTo>
                  <a:lnTo>
                    <a:pt x="92926" y="15479"/>
                  </a:lnTo>
                  <a:lnTo>
                    <a:pt x="86570" y="7912"/>
                  </a:lnTo>
                  <a:lnTo>
                    <a:pt x="78969" y="2901"/>
                  </a:lnTo>
                  <a:lnTo>
                    <a:pt x="70631" y="315"/>
                  </a:lnTo>
                  <a:lnTo>
                    <a:pt x="62131" y="0"/>
                  </a:lnTo>
                  <a:lnTo>
                    <a:pt x="53802" y="1644"/>
                  </a:lnTo>
                  <a:lnTo>
                    <a:pt x="46077" y="5168"/>
                  </a:lnTo>
                  <a:lnTo>
                    <a:pt x="39568" y="10796"/>
                  </a:lnTo>
                  <a:lnTo>
                    <a:pt x="34488" y="18469"/>
                  </a:lnTo>
                  <a:lnTo>
                    <a:pt x="30720" y="27872"/>
                  </a:lnTo>
                  <a:lnTo>
                    <a:pt x="28018" y="38625"/>
                  </a:lnTo>
                  <a:lnTo>
                    <a:pt x="26139" y="50358"/>
                  </a:lnTo>
                  <a:lnTo>
                    <a:pt x="25519" y="62131"/>
                  </a:lnTo>
                  <a:lnTo>
                    <a:pt x="27216" y="72504"/>
                  </a:lnTo>
                  <a:lnTo>
                    <a:pt x="31605" y="80789"/>
                  </a:lnTo>
                  <a:lnTo>
                    <a:pt x="37976" y="86516"/>
                  </a:lnTo>
                  <a:lnTo>
                    <a:pt x="44941" y="89094"/>
                  </a:lnTo>
                  <a:lnTo>
                    <a:pt x="51622" y="88527"/>
                  </a:lnTo>
                  <a:lnTo>
                    <a:pt x="57867" y="85267"/>
                  </a:lnTo>
                  <a:lnTo>
                    <a:pt x="63960" y="79898"/>
                  </a:lnTo>
                  <a:lnTo>
                    <a:pt x="70114" y="73040"/>
                  </a:lnTo>
                  <a:lnTo>
                    <a:pt x="75975" y="67750"/>
                  </a:lnTo>
                  <a:lnTo>
                    <a:pt x="80468" y="67807"/>
                  </a:lnTo>
                  <a:lnTo>
                    <a:pt x="83090" y="72845"/>
                  </a:lnTo>
                  <a:lnTo>
                    <a:pt x="84400" y="81657"/>
                  </a:lnTo>
                  <a:lnTo>
                    <a:pt x="85159" y="93190"/>
                  </a:lnTo>
                  <a:lnTo>
                    <a:pt x="86045" y="106635"/>
                  </a:lnTo>
                  <a:lnTo>
                    <a:pt x="87372" y="121406"/>
                  </a:lnTo>
                  <a:lnTo>
                    <a:pt x="89039" y="137250"/>
                  </a:lnTo>
                  <a:lnTo>
                    <a:pt x="90676" y="154184"/>
                  </a:lnTo>
                  <a:lnTo>
                    <a:pt x="92063" y="172134"/>
                  </a:lnTo>
                  <a:lnTo>
                    <a:pt x="93139" y="190767"/>
                  </a:lnTo>
                  <a:lnTo>
                    <a:pt x="93934" y="209583"/>
                  </a:lnTo>
                  <a:lnTo>
                    <a:pt x="94502" y="228275"/>
                  </a:lnTo>
                  <a:lnTo>
                    <a:pt x="94900" y="246573"/>
                  </a:lnTo>
                  <a:lnTo>
                    <a:pt x="95175" y="264167"/>
                  </a:lnTo>
                  <a:lnTo>
                    <a:pt x="95358" y="280960"/>
                  </a:lnTo>
                  <a:lnTo>
                    <a:pt x="95313" y="296863"/>
                  </a:lnTo>
                  <a:lnTo>
                    <a:pt x="94750" y="311712"/>
                  </a:lnTo>
                  <a:lnTo>
                    <a:pt x="93545" y="325510"/>
                  </a:lnTo>
                  <a:lnTo>
                    <a:pt x="91413" y="338083"/>
                  </a:lnTo>
                  <a:lnTo>
                    <a:pt x="87845" y="349010"/>
                  </a:lnTo>
                  <a:lnTo>
                    <a:pt x="82699" y="358200"/>
                  </a:lnTo>
                  <a:lnTo>
                    <a:pt x="76142" y="365371"/>
                  </a:lnTo>
                  <a:lnTo>
                    <a:pt x="68453" y="369916"/>
                  </a:lnTo>
                  <a:lnTo>
                    <a:pt x="59916" y="371743"/>
                  </a:lnTo>
                  <a:lnTo>
                    <a:pt x="50932" y="371039"/>
                  </a:lnTo>
                  <a:lnTo>
                    <a:pt x="41989" y="367991"/>
                  </a:lnTo>
                  <a:lnTo>
                    <a:pt x="33356" y="362940"/>
                  </a:lnTo>
                  <a:lnTo>
                    <a:pt x="25255" y="356145"/>
                  </a:lnTo>
                  <a:lnTo>
                    <a:pt x="17961" y="347698"/>
                  </a:lnTo>
                  <a:lnTo>
                    <a:pt x="11545" y="337804"/>
                  </a:lnTo>
                  <a:lnTo>
                    <a:pt x="6236" y="326908"/>
                  </a:lnTo>
                  <a:lnTo>
                    <a:pt x="2494" y="315604"/>
                  </a:lnTo>
                  <a:lnTo>
                    <a:pt x="424" y="304261"/>
                  </a:lnTo>
                  <a:lnTo>
                    <a:pt x="0" y="293037"/>
                  </a:lnTo>
                  <a:lnTo>
                    <a:pt x="1227" y="281966"/>
                  </a:lnTo>
                  <a:lnTo>
                    <a:pt x="3942" y="271043"/>
                  </a:lnTo>
                  <a:lnTo>
                    <a:pt x="7863" y="260401"/>
                  </a:lnTo>
                  <a:lnTo>
                    <a:pt x="12704" y="250321"/>
                  </a:lnTo>
                  <a:lnTo>
                    <a:pt x="18218" y="240912"/>
                  </a:lnTo>
                  <a:lnTo>
                    <a:pt x="24376" y="232288"/>
                  </a:lnTo>
                  <a:lnTo>
                    <a:pt x="31341" y="224641"/>
                  </a:lnTo>
                  <a:lnTo>
                    <a:pt x="39129" y="217983"/>
                  </a:lnTo>
                  <a:lnTo>
                    <a:pt x="47369" y="212325"/>
                  </a:lnTo>
                  <a:lnTo>
                    <a:pt x="56296" y="207209"/>
                  </a:lnTo>
                  <a:lnTo>
                    <a:pt x="67813" y="202185"/>
                  </a:lnTo>
                  <a:lnTo>
                    <a:pt x="85221" y="1964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7801616" y="2516310"/>
              <a:ext cx="147400" cy="547483"/>
            </a:xfrm>
            <a:custGeom>
              <a:avLst/>
              <a:gdLst/>
              <a:ahLst/>
              <a:cxnLst/>
              <a:rect l="0" t="0" r="0" b="0"/>
              <a:pathLst>
                <a:path w="147400" h="547483">
                  <a:moveTo>
                    <a:pt x="147399" y="0"/>
                  </a:moveTo>
                  <a:lnTo>
                    <a:pt x="144465" y="9003"/>
                  </a:lnTo>
                  <a:lnTo>
                    <a:pt x="141683" y="19270"/>
                  </a:lnTo>
                  <a:lnTo>
                    <a:pt x="138788" y="31850"/>
                  </a:lnTo>
                  <a:lnTo>
                    <a:pt x="135920" y="46204"/>
                  </a:lnTo>
                  <a:lnTo>
                    <a:pt x="133403" y="61352"/>
                  </a:lnTo>
                  <a:lnTo>
                    <a:pt x="131388" y="76641"/>
                  </a:lnTo>
                  <a:lnTo>
                    <a:pt x="129703" y="91948"/>
                  </a:lnTo>
                  <a:lnTo>
                    <a:pt x="127960" y="107498"/>
                  </a:lnTo>
                  <a:lnTo>
                    <a:pt x="125934" y="123428"/>
                  </a:lnTo>
                  <a:lnTo>
                    <a:pt x="123572" y="139580"/>
                  </a:lnTo>
                  <a:lnTo>
                    <a:pt x="120908" y="155590"/>
                  </a:lnTo>
                  <a:lnTo>
                    <a:pt x="118002" y="171259"/>
                  </a:lnTo>
                  <a:lnTo>
                    <a:pt x="114914" y="186715"/>
                  </a:lnTo>
                  <a:lnTo>
                    <a:pt x="111695" y="202314"/>
                  </a:lnTo>
                  <a:lnTo>
                    <a:pt x="108384" y="218249"/>
                  </a:lnTo>
                  <a:lnTo>
                    <a:pt x="105009" y="234392"/>
                  </a:lnTo>
                  <a:lnTo>
                    <a:pt x="101590" y="250389"/>
                  </a:lnTo>
                  <a:lnTo>
                    <a:pt x="98137" y="266038"/>
                  </a:lnTo>
                  <a:lnTo>
                    <a:pt x="94496" y="281140"/>
                  </a:lnTo>
                  <a:lnTo>
                    <a:pt x="90366" y="295435"/>
                  </a:lnTo>
                  <a:lnTo>
                    <a:pt x="85626" y="308867"/>
                  </a:lnTo>
                  <a:lnTo>
                    <a:pt x="80477" y="321702"/>
                  </a:lnTo>
                  <a:lnTo>
                    <a:pt x="75327" y="334401"/>
                  </a:lnTo>
                  <a:lnTo>
                    <a:pt x="70421" y="347246"/>
                  </a:lnTo>
                  <a:lnTo>
                    <a:pt x="65822" y="360334"/>
                  </a:lnTo>
                  <a:lnTo>
                    <a:pt x="61507" y="373661"/>
                  </a:lnTo>
                  <a:lnTo>
                    <a:pt x="57422" y="387181"/>
                  </a:lnTo>
                  <a:lnTo>
                    <a:pt x="53508" y="400685"/>
                  </a:lnTo>
                  <a:lnTo>
                    <a:pt x="49719" y="413824"/>
                  </a:lnTo>
                  <a:lnTo>
                    <a:pt x="46019" y="426437"/>
                  </a:lnTo>
                  <a:lnTo>
                    <a:pt x="42380" y="438533"/>
                  </a:lnTo>
                  <a:lnTo>
                    <a:pt x="38783" y="450196"/>
                  </a:lnTo>
                  <a:lnTo>
                    <a:pt x="35210" y="461529"/>
                  </a:lnTo>
                  <a:lnTo>
                    <a:pt x="31488" y="472786"/>
                  </a:lnTo>
                  <a:lnTo>
                    <a:pt x="27304" y="484344"/>
                  </a:lnTo>
                  <a:lnTo>
                    <a:pt x="22532" y="496367"/>
                  </a:lnTo>
                  <a:lnTo>
                    <a:pt x="17510" y="508250"/>
                  </a:lnTo>
                  <a:lnTo>
                    <a:pt x="12450" y="519889"/>
                  </a:lnTo>
                  <a:lnTo>
                    <a:pt x="6904" y="532309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8102249" y="2590010"/>
              <a:ext cx="15223" cy="379027"/>
            </a:xfrm>
            <a:custGeom>
              <a:avLst/>
              <a:gdLst/>
              <a:ahLst/>
              <a:cxnLst/>
              <a:rect l="0" t="0" r="0" b="0"/>
              <a:pathLst>
                <a:path w="15223" h="379027">
                  <a:moveTo>
                    <a:pt x="4694" y="0"/>
                  </a:moveTo>
                  <a:lnTo>
                    <a:pt x="4626" y="11668"/>
                  </a:lnTo>
                  <a:lnTo>
                    <a:pt x="3987" y="22157"/>
                  </a:lnTo>
                  <a:lnTo>
                    <a:pt x="2699" y="32463"/>
                  </a:lnTo>
                  <a:lnTo>
                    <a:pt x="1185" y="42938"/>
                  </a:lnTo>
                  <a:lnTo>
                    <a:pt x="164" y="53929"/>
                  </a:lnTo>
                  <a:lnTo>
                    <a:pt x="0" y="65572"/>
                  </a:lnTo>
                  <a:lnTo>
                    <a:pt x="555" y="77826"/>
                  </a:lnTo>
                  <a:lnTo>
                    <a:pt x="1393" y="90581"/>
                  </a:lnTo>
                  <a:lnTo>
                    <a:pt x="2220" y="103730"/>
                  </a:lnTo>
                  <a:lnTo>
                    <a:pt x="3080" y="117662"/>
                  </a:lnTo>
                  <a:lnTo>
                    <a:pt x="4257" y="133217"/>
                  </a:lnTo>
                  <a:lnTo>
                    <a:pt x="5892" y="150719"/>
                  </a:lnTo>
                  <a:lnTo>
                    <a:pt x="7820" y="169865"/>
                  </a:lnTo>
                  <a:lnTo>
                    <a:pt x="9660" y="190011"/>
                  </a:lnTo>
                  <a:lnTo>
                    <a:pt x="11196" y="210666"/>
                  </a:lnTo>
                  <a:lnTo>
                    <a:pt x="12378" y="231228"/>
                  </a:lnTo>
                  <a:lnTo>
                    <a:pt x="13248" y="250947"/>
                  </a:lnTo>
                  <a:lnTo>
                    <a:pt x="13867" y="269498"/>
                  </a:lnTo>
                  <a:lnTo>
                    <a:pt x="14300" y="286919"/>
                  </a:lnTo>
                  <a:lnTo>
                    <a:pt x="14598" y="303399"/>
                  </a:lnTo>
                  <a:lnTo>
                    <a:pt x="14801" y="319140"/>
                  </a:lnTo>
                  <a:lnTo>
                    <a:pt x="14940" y="333732"/>
                  </a:lnTo>
                  <a:lnTo>
                    <a:pt x="15048" y="347581"/>
                  </a:lnTo>
                  <a:lnTo>
                    <a:pt x="15136" y="361910"/>
                  </a:lnTo>
                  <a:lnTo>
                    <a:pt x="15222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7980601" y="2705823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40949" y="67"/>
                  </a:lnTo>
                  <a:lnTo>
                    <a:pt x="229820" y="708"/>
                  </a:lnTo>
                  <a:lnTo>
                    <a:pt x="218221" y="2004"/>
                  </a:lnTo>
                  <a:lnTo>
                    <a:pt x="206060" y="3864"/>
                  </a:lnTo>
                  <a:lnTo>
                    <a:pt x="193400" y="6180"/>
                  </a:lnTo>
                  <a:lnTo>
                    <a:pt x="180344" y="8847"/>
                  </a:lnTo>
                  <a:lnTo>
                    <a:pt x="166992" y="11771"/>
                  </a:lnTo>
                  <a:lnTo>
                    <a:pt x="153427" y="14877"/>
                  </a:lnTo>
                  <a:lnTo>
                    <a:pt x="139712" y="18108"/>
                  </a:lnTo>
                  <a:lnTo>
                    <a:pt x="125893" y="21260"/>
                  </a:lnTo>
                  <a:lnTo>
                    <a:pt x="112003" y="23995"/>
                  </a:lnTo>
                  <a:lnTo>
                    <a:pt x="98064" y="26167"/>
                  </a:lnTo>
                  <a:lnTo>
                    <a:pt x="84092" y="27795"/>
                  </a:lnTo>
                  <a:lnTo>
                    <a:pt x="70099" y="28971"/>
                  </a:lnTo>
                  <a:lnTo>
                    <a:pt x="56109" y="29799"/>
                  </a:lnTo>
                  <a:lnTo>
                    <a:pt x="42734" y="30374"/>
                  </a:lnTo>
                  <a:lnTo>
                    <a:pt x="29850" y="30831"/>
                  </a:lnTo>
                  <a:lnTo>
                    <a:pt x="16326" y="3121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8222757" y="2716352"/>
              <a:ext cx="94757" cy="155618"/>
            </a:xfrm>
            <a:custGeom>
              <a:avLst/>
              <a:gdLst/>
              <a:ahLst/>
              <a:cxnLst/>
              <a:rect l="0" t="0" r="0" b="0"/>
              <a:pathLst>
                <a:path w="94757" h="155618">
                  <a:moveTo>
                    <a:pt x="0" y="84228"/>
                  </a:moveTo>
                  <a:lnTo>
                    <a:pt x="66" y="95896"/>
                  </a:lnTo>
                  <a:lnTo>
                    <a:pt x="707" y="106385"/>
                  </a:lnTo>
                  <a:lnTo>
                    <a:pt x="2009" y="116687"/>
                  </a:lnTo>
                  <a:lnTo>
                    <a:pt x="4040" y="126988"/>
                  </a:lnTo>
                  <a:lnTo>
                    <a:pt x="7005" y="137331"/>
                  </a:lnTo>
                  <a:lnTo>
                    <a:pt x="10879" y="147638"/>
                  </a:lnTo>
                  <a:lnTo>
                    <a:pt x="13975" y="154980"/>
                  </a:lnTo>
                  <a:lnTo>
                    <a:pt x="14669" y="155617"/>
                  </a:lnTo>
                  <a:lnTo>
                    <a:pt x="14189" y="150481"/>
                  </a:lnTo>
                  <a:lnTo>
                    <a:pt x="13406" y="141432"/>
                  </a:lnTo>
                  <a:lnTo>
                    <a:pt x="12660" y="130092"/>
                  </a:lnTo>
                  <a:lnTo>
                    <a:pt x="12058" y="117509"/>
                  </a:lnTo>
                  <a:lnTo>
                    <a:pt x="11774" y="104430"/>
                  </a:lnTo>
                  <a:lnTo>
                    <a:pt x="12092" y="91473"/>
                  </a:lnTo>
                  <a:lnTo>
                    <a:pt x="13115" y="78937"/>
                  </a:lnTo>
                  <a:lnTo>
                    <a:pt x="14951" y="67037"/>
                  </a:lnTo>
                  <a:lnTo>
                    <a:pt x="17786" y="56027"/>
                  </a:lnTo>
                  <a:lnTo>
                    <a:pt x="21624" y="45952"/>
                  </a:lnTo>
                  <a:lnTo>
                    <a:pt x="26490" y="36861"/>
                  </a:lnTo>
                  <a:lnTo>
                    <a:pt x="32504" y="28892"/>
                  </a:lnTo>
                  <a:lnTo>
                    <a:pt x="39620" y="22013"/>
                  </a:lnTo>
                  <a:lnTo>
                    <a:pt x="47588" y="16206"/>
                  </a:lnTo>
                  <a:lnTo>
                    <a:pt x="57039" y="10972"/>
                  </a:lnTo>
                  <a:lnTo>
                    <a:pt x="71039" y="585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8349090" y="2766525"/>
              <a:ext cx="168465" cy="139341"/>
            </a:xfrm>
            <a:custGeom>
              <a:avLst/>
              <a:gdLst/>
              <a:ahLst/>
              <a:cxnLst/>
              <a:rect l="0" t="0" r="0" b="0"/>
              <a:pathLst>
                <a:path w="168465" h="139341">
                  <a:moveTo>
                    <a:pt x="73708" y="76169"/>
                  </a:moveTo>
                  <a:lnTo>
                    <a:pt x="79442" y="70167"/>
                  </a:lnTo>
                  <a:lnTo>
                    <a:pt x="83725" y="63323"/>
                  </a:lnTo>
                  <a:lnTo>
                    <a:pt x="86922" y="54939"/>
                  </a:lnTo>
                  <a:lnTo>
                    <a:pt x="88937" y="45485"/>
                  </a:lnTo>
                  <a:lnTo>
                    <a:pt x="89338" y="35819"/>
                  </a:lnTo>
                  <a:lnTo>
                    <a:pt x="88017" y="26473"/>
                  </a:lnTo>
                  <a:lnTo>
                    <a:pt x="84850" y="17947"/>
                  </a:lnTo>
                  <a:lnTo>
                    <a:pt x="79528" y="10839"/>
                  </a:lnTo>
                  <a:lnTo>
                    <a:pt x="72106" y="5339"/>
                  </a:lnTo>
                  <a:lnTo>
                    <a:pt x="63225" y="1615"/>
                  </a:lnTo>
                  <a:lnTo>
                    <a:pt x="53897" y="0"/>
                  </a:lnTo>
                  <a:lnTo>
                    <a:pt x="44746" y="476"/>
                  </a:lnTo>
                  <a:lnTo>
                    <a:pt x="36166" y="3064"/>
                  </a:lnTo>
                  <a:lnTo>
                    <a:pt x="28484" y="7990"/>
                  </a:lnTo>
                  <a:lnTo>
                    <a:pt x="21765" y="15155"/>
                  </a:lnTo>
                  <a:lnTo>
                    <a:pt x="15899" y="24201"/>
                  </a:lnTo>
                  <a:lnTo>
                    <a:pt x="10709" y="34705"/>
                  </a:lnTo>
                  <a:lnTo>
                    <a:pt x="6038" y="46282"/>
                  </a:lnTo>
                  <a:lnTo>
                    <a:pt x="2237" y="58458"/>
                  </a:lnTo>
                  <a:lnTo>
                    <a:pt x="119" y="70697"/>
                  </a:lnTo>
                  <a:lnTo>
                    <a:pt x="0" y="82693"/>
                  </a:lnTo>
                  <a:lnTo>
                    <a:pt x="1887" y="94035"/>
                  </a:lnTo>
                  <a:lnTo>
                    <a:pt x="5744" y="104127"/>
                  </a:lnTo>
                  <a:lnTo>
                    <a:pt x="11342" y="112756"/>
                  </a:lnTo>
                  <a:lnTo>
                    <a:pt x="18336" y="119720"/>
                  </a:lnTo>
                  <a:lnTo>
                    <a:pt x="26385" y="124658"/>
                  </a:lnTo>
                  <a:lnTo>
                    <a:pt x="35191" y="127559"/>
                  </a:lnTo>
                  <a:lnTo>
                    <a:pt x="44201" y="128220"/>
                  </a:lnTo>
                  <a:lnTo>
                    <a:pt x="52636" y="126095"/>
                  </a:lnTo>
                  <a:lnTo>
                    <a:pt x="60120" y="121152"/>
                  </a:lnTo>
                  <a:lnTo>
                    <a:pt x="66635" y="113936"/>
                  </a:lnTo>
                  <a:lnTo>
                    <a:pt x="72326" y="105274"/>
                  </a:lnTo>
                  <a:lnTo>
                    <a:pt x="77387" y="95859"/>
                  </a:lnTo>
                  <a:lnTo>
                    <a:pt x="82228" y="88551"/>
                  </a:lnTo>
                  <a:lnTo>
                    <a:pt x="86964" y="86518"/>
                  </a:lnTo>
                  <a:lnTo>
                    <a:pt x="91352" y="88570"/>
                  </a:lnTo>
                  <a:lnTo>
                    <a:pt x="95799" y="92997"/>
                  </a:lnTo>
                  <a:lnTo>
                    <a:pt x="100631" y="98853"/>
                  </a:lnTo>
                  <a:lnTo>
                    <a:pt x="105944" y="105834"/>
                  </a:lnTo>
                  <a:lnTo>
                    <a:pt x="111705" y="113733"/>
                  </a:lnTo>
                  <a:lnTo>
                    <a:pt x="117992" y="121701"/>
                  </a:lnTo>
                  <a:lnTo>
                    <a:pt x="125025" y="128324"/>
                  </a:lnTo>
                  <a:lnTo>
                    <a:pt x="132894" y="132939"/>
                  </a:lnTo>
                  <a:lnTo>
                    <a:pt x="141760" y="136231"/>
                  </a:lnTo>
                  <a:lnTo>
                    <a:pt x="152909" y="138285"/>
                  </a:lnTo>
                  <a:lnTo>
                    <a:pt x="168464" y="1393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8530797" y="2744200"/>
              <a:ext cx="102572" cy="152070"/>
            </a:xfrm>
            <a:custGeom>
              <a:avLst/>
              <a:gdLst/>
              <a:ahLst/>
              <a:cxnLst/>
              <a:rect l="0" t="0" r="0" b="0"/>
              <a:pathLst>
                <a:path w="102572" h="152070">
                  <a:moveTo>
                    <a:pt x="7814" y="45851"/>
                  </a:moveTo>
                  <a:lnTo>
                    <a:pt x="4947" y="54720"/>
                  </a:lnTo>
                  <a:lnTo>
                    <a:pt x="2806" y="63707"/>
                  </a:lnTo>
                  <a:lnTo>
                    <a:pt x="1207" y="73697"/>
                  </a:lnTo>
                  <a:lnTo>
                    <a:pt x="200" y="84505"/>
                  </a:lnTo>
                  <a:lnTo>
                    <a:pt x="0" y="95668"/>
                  </a:lnTo>
                  <a:lnTo>
                    <a:pt x="650" y="106878"/>
                  </a:lnTo>
                  <a:lnTo>
                    <a:pt x="1888" y="118163"/>
                  </a:lnTo>
                  <a:lnTo>
                    <a:pt x="3252" y="129796"/>
                  </a:lnTo>
                  <a:lnTo>
                    <a:pt x="4464" y="141813"/>
                  </a:lnTo>
                  <a:lnTo>
                    <a:pt x="5514" y="150646"/>
                  </a:lnTo>
                  <a:lnTo>
                    <a:pt x="6398" y="152069"/>
                  </a:lnTo>
                  <a:lnTo>
                    <a:pt x="6981" y="147805"/>
                  </a:lnTo>
                  <a:lnTo>
                    <a:pt x="7156" y="140105"/>
                  </a:lnTo>
                  <a:lnTo>
                    <a:pt x="6707" y="130639"/>
                  </a:lnTo>
                  <a:lnTo>
                    <a:pt x="5577" y="120372"/>
                  </a:lnTo>
                  <a:lnTo>
                    <a:pt x="4162" y="109620"/>
                  </a:lnTo>
                  <a:lnTo>
                    <a:pt x="3202" y="98296"/>
                  </a:lnTo>
                  <a:lnTo>
                    <a:pt x="3075" y="86364"/>
                  </a:lnTo>
                  <a:lnTo>
                    <a:pt x="3823" y="74052"/>
                  </a:lnTo>
                  <a:lnTo>
                    <a:pt x="5320" y="61775"/>
                  </a:lnTo>
                  <a:lnTo>
                    <a:pt x="7408" y="49774"/>
                  </a:lnTo>
                  <a:lnTo>
                    <a:pt x="10098" y="38273"/>
                  </a:lnTo>
                  <a:lnTo>
                    <a:pt x="13575" y="27548"/>
                  </a:lnTo>
                  <a:lnTo>
                    <a:pt x="17876" y="17688"/>
                  </a:lnTo>
                  <a:lnTo>
                    <a:pt x="23068" y="9254"/>
                  </a:lnTo>
                  <a:lnTo>
                    <a:pt x="29311" y="3324"/>
                  </a:lnTo>
                  <a:lnTo>
                    <a:pt x="36582" y="270"/>
                  </a:lnTo>
                  <a:lnTo>
                    <a:pt x="44567" y="0"/>
                  </a:lnTo>
                  <a:lnTo>
                    <a:pt x="52765" y="2319"/>
                  </a:lnTo>
                  <a:lnTo>
                    <a:pt x="60864" y="6840"/>
                  </a:lnTo>
                  <a:lnTo>
                    <a:pt x="68588" y="13093"/>
                  </a:lnTo>
                  <a:lnTo>
                    <a:pt x="75622" y="20635"/>
                  </a:lnTo>
                  <a:lnTo>
                    <a:pt x="81864" y="29110"/>
                  </a:lnTo>
                  <a:lnTo>
                    <a:pt x="87225" y="38406"/>
                  </a:lnTo>
                  <a:lnTo>
                    <a:pt x="91536" y="48630"/>
                  </a:lnTo>
                  <a:lnTo>
                    <a:pt x="94807" y="59764"/>
                  </a:lnTo>
                  <a:lnTo>
                    <a:pt x="97198" y="71644"/>
                  </a:lnTo>
                  <a:lnTo>
                    <a:pt x="99152" y="85512"/>
                  </a:lnTo>
                  <a:lnTo>
                    <a:pt x="100845" y="105939"/>
                  </a:lnTo>
                  <a:lnTo>
                    <a:pt x="102571" y="1406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8678354" y="2711250"/>
              <a:ext cx="123336" cy="173559"/>
            </a:xfrm>
            <a:custGeom>
              <a:avLst/>
              <a:gdLst/>
              <a:ahLst/>
              <a:cxnLst/>
              <a:rect l="0" t="0" r="0" b="0"/>
              <a:pathLst>
                <a:path w="123336" h="173559">
                  <a:moveTo>
                    <a:pt x="102413" y="15630"/>
                  </a:moveTo>
                  <a:lnTo>
                    <a:pt x="96411" y="9897"/>
                  </a:lnTo>
                  <a:lnTo>
                    <a:pt x="89567" y="5613"/>
                  </a:lnTo>
                  <a:lnTo>
                    <a:pt x="81179" y="2416"/>
                  </a:lnTo>
                  <a:lnTo>
                    <a:pt x="71553" y="400"/>
                  </a:lnTo>
                  <a:lnTo>
                    <a:pt x="61238" y="0"/>
                  </a:lnTo>
                  <a:lnTo>
                    <a:pt x="50635" y="1316"/>
                  </a:lnTo>
                  <a:lnTo>
                    <a:pt x="40109" y="4311"/>
                  </a:lnTo>
                  <a:lnTo>
                    <a:pt x="30057" y="8984"/>
                  </a:lnTo>
                  <a:lnTo>
                    <a:pt x="20652" y="15163"/>
                  </a:lnTo>
                  <a:lnTo>
                    <a:pt x="12357" y="22563"/>
                  </a:lnTo>
                  <a:lnTo>
                    <a:pt x="5989" y="30892"/>
                  </a:lnTo>
                  <a:lnTo>
                    <a:pt x="1827" y="39889"/>
                  </a:lnTo>
                  <a:lnTo>
                    <a:pt x="0" y="49028"/>
                  </a:lnTo>
                  <a:lnTo>
                    <a:pt x="734" y="57551"/>
                  </a:lnTo>
                  <a:lnTo>
                    <a:pt x="3899" y="65089"/>
                  </a:lnTo>
                  <a:lnTo>
                    <a:pt x="9261" y="71471"/>
                  </a:lnTo>
                  <a:lnTo>
                    <a:pt x="16663" y="76541"/>
                  </a:lnTo>
                  <a:lnTo>
                    <a:pt x="25817" y="80368"/>
                  </a:lnTo>
                  <a:lnTo>
                    <a:pt x="36196" y="83483"/>
                  </a:lnTo>
                  <a:lnTo>
                    <a:pt x="47146" y="86737"/>
                  </a:lnTo>
                  <a:lnTo>
                    <a:pt x="58246" y="90600"/>
                  </a:lnTo>
                  <a:lnTo>
                    <a:pt x="69308" y="95013"/>
                  </a:lnTo>
                  <a:lnTo>
                    <a:pt x="80268" y="99594"/>
                  </a:lnTo>
                  <a:lnTo>
                    <a:pt x="91109" y="104097"/>
                  </a:lnTo>
                  <a:lnTo>
                    <a:pt x="101355" y="108917"/>
                  </a:lnTo>
                  <a:lnTo>
                    <a:pt x="110104" y="114970"/>
                  </a:lnTo>
                  <a:lnTo>
                    <a:pt x="116975" y="122659"/>
                  </a:lnTo>
                  <a:lnTo>
                    <a:pt x="121587" y="131433"/>
                  </a:lnTo>
                  <a:lnTo>
                    <a:pt x="123335" y="140100"/>
                  </a:lnTo>
                  <a:lnTo>
                    <a:pt x="122167" y="147960"/>
                  </a:lnTo>
                  <a:lnTo>
                    <a:pt x="118316" y="154674"/>
                  </a:lnTo>
                  <a:lnTo>
                    <a:pt x="112010" y="160027"/>
                  </a:lnTo>
                  <a:lnTo>
                    <a:pt x="103636" y="164063"/>
                  </a:lnTo>
                  <a:lnTo>
                    <a:pt x="93868" y="166998"/>
                  </a:lnTo>
                  <a:lnTo>
                    <a:pt x="82418" y="169392"/>
                  </a:lnTo>
                  <a:lnTo>
                    <a:pt x="66051" y="171458"/>
                  </a:lnTo>
                  <a:lnTo>
                    <a:pt x="39242" y="1735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8854466" y="2753192"/>
              <a:ext cx="114152" cy="277537"/>
            </a:xfrm>
            <a:custGeom>
              <a:avLst/>
              <a:gdLst/>
              <a:ahLst/>
              <a:cxnLst/>
              <a:rect l="0" t="0" r="0" b="0"/>
              <a:pathLst>
                <a:path w="114152" h="277537">
                  <a:moveTo>
                    <a:pt x="0" y="100030"/>
                  </a:moveTo>
                  <a:lnTo>
                    <a:pt x="67" y="111765"/>
                  </a:lnTo>
                  <a:lnTo>
                    <a:pt x="707" y="122895"/>
                  </a:lnTo>
                  <a:lnTo>
                    <a:pt x="1999" y="134497"/>
                  </a:lnTo>
                  <a:lnTo>
                    <a:pt x="3686" y="146831"/>
                  </a:lnTo>
                  <a:lnTo>
                    <a:pt x="5354" y="160140"/>
                  </a:lnTo>
                  <a:lnTo>
                    <a:pt x="6772" y="174444"/>
                  </a:lnTo>
                  <a:lnTo>
                    <a:pt x="8043" y="189449"/>
                  </a:lnTo>
                  <a:lnTo>
                    <a:pt x="9503" y="204663"/>
                  </a:lnTo>
                  <a:lnTo>
                    <a:pt x="11331" y="219780"/>
                  </a:lnTo>
                  <a:lnTo>
                    <a:pt x="13389" y="234692"/>
                  </a:lnTo>
                  <a:lnTo>
                    <a:pt x="15316" y="249390"/>
                  </a:lnTo>
                  <a:lnTo>
                    <a:pt x="16885" y="263809"/>
                  </a:lnTo>
                  <a:lnTo>
                    <a:pt x="17187" y="274566"/>
                  </a:lnTo>
                  <a:lnTo>
                    <a:pt x="15873" y="277536"/>
                  </a:lnTo>
                  <a:lnTo>
                    <a:pt x="14366" y="274273"/>
                  </a:lnTo>
                  <a:lnTo>
                    <a:pt x="13176" y="266820"/>
                  </a:lnTo>
                  <a:lnTo>
                    <a:pt x="12327" y="256395"/>
                  </a:lnTo>
                  <a:lnTo>
                    <a:pt x="11737" y="243821"/>
                  </a:lnTo>
                  <a:lnTo>
                    <a:pt x="11167" y="229875"/>
                  </a:lnTo>
                  <a:lnTo>
                    <a:pt x="10249" y="215320"/>
                  </a:lnTo>
                  <a:lnTo>
                    <a:pt x="8820" y="200612"/>
                  </a:lnTo>
                  <a:lnTo>
                    <a:pt x="7046" y="185793"/>
                  </a:lnTo>
                  <a:lnTo>
                    <a:pt x="5316" y="170618"/>
                  </a:lnTo>
                  <a:lnTo>
                    <a:pt x="3864" y="154959"/>
                  </a:lnTo>
                  <a:lnTo>
                    <a:pt x="2908" y="138830"/>
                  </a:lnTo>
                  <a:lnTo>
                    <a:pt x="2724" y="122309"/>
                  </a:lnTo>
                  <a:lnTo>
                    <a:pt x="3384" y="105490"/>
                  </a:lnTo>
                  <a:lnTo>
                    <a:pt x="4794" y="88617"/>
                  </a:lnTo>
                  <a:lnTo>
                    <a:pt x="6803" y="72063"/>
                  </a:lnTo>
                  <a:lnTo>
                    <a:pt x="9277" y="56017"/>
                  </a:lnTo>
                  <a:lnTo>
                    <a:pt x="12581" y="40972"/>
                  </a:lnTo>
                  <a:lnTo>
                    <a:pt x="17541" y="27773"/>
                  </a:lnTo>
                  <a:lnTo>
                    <a:pt x="24464" y="16726"/>
                  </a:lnTo>
                  <a:lnTo>
                    <a:pt x="32878" y="8141"/>
                  </a:lnTo>
                  <a:lnTo>
                    <a:pt x="41828" y="2564"/>
                  </a:lnTo>
                  <a:lnTo>
                    <a:pt x="50695" y="0"/>
                  </a:lnTo>
                  <a:lnTo>
                    <a:pt x="59241" y="22"/>
                  </a:lnTo>
                  <a:lnTo>
                    <a:pt x="67425" y="2071"/>
                  </a:lnTo>
                  <a:lnTo>
                    <a:pt x="75294" y="5635"/>
                  </a:lnTo>
                  <a:lnTo>
                    <a:pt x="82916" y="10615"/>
                  </a:lnTo>
                  <a:lnTo>
                    <a:pt x="90356" y="17304"/>
                  </a:lnTo>
                  <a:lnTo>
                    <a:pt x="97650" y="25723"/>
                  </a:lnTo>
                  <a:lnTo>
                    <a:pt x="104347" y="35476"/>
                  </a:lnTo>
                  <a:lnTo>
                    <a:pt x="109554" y="45940"/>
                  </a:lnTo>
                  <a:lnTo>
                    <a:pt x="112893" y="56677"/>
                  </a:lnTo>
                  <a:lnTo>
                    <a:pt x="114151" y="67310"/>
                  </a:lnTo>
                  <a:lnTo>
                    <a:pt x="113024" y="77442"/>
                  </a:lnTo>
                  <a:lnTo>
                    <a:pt x="109596" y="86915"/>
                  </a:lnTo>
                  <a:lnTo>
                    <a:pt x="104227" y="95597"/>
                  </a:lnTo>
                  <a:lnTo>
                    <a:pt x="97351" y="103290"/>
                  </a:lnTo>
                  <a:lnTo>
                    <a:pt x="89364" y="109977"/>
                  </a:lnTo>
                  <a:lnTo>
                    <a:pt x="80582" y="115469"/>
                  </a:lnTo>
                  <a:lnTo>
                    <a:pt x="71244" y="119336"/>
                  </a:lnTo>
                  <a:lnTo>
                    <a:pt x="61535" y="121498"/>
                  </a:lnTo>
                  <a:lnTo>
                    <a:pt x="52033" y="122319"/>
                  </a:lnTo>
                  <a:lnTo>
                    <a:pt x="42784" y="122520"/>
                  </a:lnTo>
                  <a:lnTo>
                    <a:pt x="32978" y="122118"/>
                  </a:lnTo>
                  <a:lnTo>
                    <a:pt x="21057" y="1210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9021825" y="2757628"/>
              <a:ext cx="98621" cy="127857"/>
            </a:xfrm>
            <a:custGeom>
              <a:avLst/>
              <a:gdLst/>
              <a:ahLst/>
              <a:cxnLst/>
              <a:rect l="0" t="0" r="0" b="0"/>
              <a:pathLst>
                <a:path w="98621" h="127857">
                  <a:moveTo>
                    <a:pt x="74797" y="11366"/>
                  </a:moveTo>
                  <a:lnTo>
                    <a:pt x="68862" y="5700"/>
                  </a:lnTo>
                  <a:lnTo>
                    <a:pt x="62657" y="2056"/>
                  </a:lnTo>
                  <a:lnTo>
                    <a:pt x="55567" y="156"/>
                  </a:lnTo>
                  <a:lnTo>
                    <a:pt x="47799" y="0"/>
                  </a:lnTo>
                  <a:lnTo>
                    <a:pt x="39800" y="1916"/>
                  </a:lnTo>
                  <a:lnTo>
                    <a:pt x="31865" y="5894"/>
                  </a:lnTo>
                  <a:lnTo>
                    <a:pt x="24263" y="11640"/>
                  </a:lnTo>
                  <a:lnTo>
                    <a:pt x="17317" y="18772"/>
                  </a:lnTo>
                  <a:lnTo>
                    <a:pt x="11143" y="26937"/>
                  </a:lnTo>
                  <a:lnTo>
                    <a:pt x="5999" y="36009"/>
                  </a:lnTo>
                  <a:lnTo>
                    <a:pt x="2367" y="46074"/>
                  </a:lnTo>
                  <a:lnTo>
                    <a:pt x="373" y="57093"/>
                  </a:lnTo>
                  <a:lnTo>
                    <a:pt x="0" y="68593"/>
                  </a:lnTo>
                  <a:lnTo>
                    <a:pt x="1263" y="79780"/>
                  </a:lnTo>
                  <a:lnTo>
                    <a:pt x="4003" y="90223"/>
                  </a:lnTo>
                  <a:lnTo>
                    <a:pt x="8113" y="99693"/>
                  </a:lnTo>
                  <a:lnTo>
                    <a:pt x="13612" y="107981"/>
                  </a:lnTo>
                  <a:lnTo>
                    <a:pt x="20383" y="115101"/>
                  </a:lnTo>
                  <a:lnTo>
                    <a:pt x="28198" y="120899"/>
                  </a:lnTo>
                  <a:lnTo>
                    <a:pt x="36815" y="124978"/>
                  </a:lnTo>
                  <a:lnTo>
                    <a:pt x="46011" y="127277"/>
                  </a:lnTo>
                  <a:lnTo>
                    <a:pt x="55457" y="127856"/>
                  </a:lnTo>
                  <a:lnTo>
                    <a:pt x="64718" y="126733"/>
                  </a:lnTo>
                  <a:lnTo>
                    <a:pt x="73565" y="124081"/>
                  </a:lnTo>
                  <a:lnTo>
                    <a:pt x="81640" y="119861"/>
                  </a:lnTo>
                  <a:lnTo>
                    <a:pt x="88386" y="113755"/>
                  </a:lnTo>
                  <a:lnTo>
                    <a:pt x="93615" y="105764"/>
                  </a:lnTo>
                  <a:lnTo>
                    <a:pt x="97143" y="96315"/>
                  </a:lnTo>
                  <a:lnTo>
                    <a:pt x="98620" y="86063"/>
                  </a:lnTo>
                  <a:lnTo>
                    <a:pt x="98058" y="75476"/>
                  </a:lnTo>
                  <a:lnTo>
                    <a:pt x="95678" y="65050"/>
                  </a:lnTo>
                  <a:lnTo>
                    <a:pt x="91287" y="54269"/>
                  </a:lnTo>
                  <a:lnTo>
                    <a:pt x="82268" y="41077"/>
                  </a:lnTo>
                  <a:lnTo>
                    <a:pt x="64268" y="218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9128207" y="2747937"/>
              <a:ext cx="136871" cy="117450"/>
            </a:xfrm>
            <a:custGeom>
              <a:avLst/>
              <a:gdLst/>
              <a:ahLst/>
              <a:cxnLst/>
              <a:rect l="0" t="0" r="0" b="0"/>
              <a:pathLst>
                <a:path w="136871" h="117450">
                  <a:moveTo>
                    <a:pt x="0" y="52643"/>
                  </a:moveTo>
                  <a:lnTo>
                    <a:pt x="5869" y="58510"/>
                  </a:lnTo>
                  <a:lnTo>
                    <a:pt x="11432" y="64075"/>
                  </a:lnTo>
                  <a:lnTo>
                    <a:pt x="17231" y="69874"/>
                  </a:lnTo>
                  <a:lnTo>
                    <a:pt x="23311" y="75955"/>
                  </a:lnTo>
                  <a:lnTo>
                    <a:pt x="29642" y="82285"/>
                  </a:lnTo>
                  <a:lnTo>
                    <a:pt x="36166" y="88817"/>
                  </a:lnTo>
                  <a:lnTo>
                    <a:pt x="42669" y="95666"/>
                  </a:lnTo>
                  <a:lnTo>
                    <a:pt x="48804" y="103097"/>
                  </a:lnTo>
                  <a:lnTo>
                    <a:pt x="54387" y="111130"/>
                  </a:lnTo>
                  <a:lnTo>
                    <a:pt x="58688" y="116988"/>
                  </a:lnTo>
                  <a:lnTo>
                    <a:pt x="60742" y="117449"/>
                  </a:lnTo>
                  <a:lnTo>
                    <a:pt x="60790" y="113854"/>
                  </a:lnTo>
                  <a:lnTo>
                    <a:pt x="59476" y="107719"/>
                  </a:lnTo>
                  <a:lnTo>
                    <a:pt x="57319" y="100003"/>
                  </a:lnTo>
                  <a:lnTo>
                    <a:pt x="54656" y="91287"/>
                  </a:lnTo>
                  <a:lnTo>
                    <a:pt x="51850" y="81769"/>
                  </a:lnTo>
                  <a:lnTo>
                    <a:pt x="49328" y="71366"/>
                  </a:lnTo>
                  <a:lnTo>
                    <a:pt x="47303" y="60103"/>
                  </a:lnTo>
                  <a:lnTo>
                    <a:pt x="46279" y="48431"/>
                  </a:lnTo>
                  <a:lnTo>
                    <a:pt x="47103" y="37125"/>
                  </a:lnTo>
                  <a:lnTo>
                    <a:pt x="50071" y="26608"/>
                  </a:lnTo>
                  <a:lnTo>
                    <a:pt x="54996" y="17429"/>
                  </a:lnTo>
                  <a:lnTo>
                    <a:pt x="61507" y="10399"/>
                  </a:lnTo>
                  <a:lnTo>
                    <a:pt x="69217" y="5747"/>
                  </a:lnTo>
                  <a:lnTo>
                    <a:pt x="77917" y="3064"/>
                  </a:lnTo>
                  <a:lnTo>
                    <a:pt x="88749" y="1322"/>
                  </a:lnTo>
                  <a:lnTo>
                    <a:pt x="106010" y="37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9344693" y="2611067"/>
              <a:ext cx="15142" cy="305327"/>
            </a:xfrm>
            <a:custGeom>
              <a:avLst/>
              <a:gdLst/>
              <a:ahLst/>
              <a:cxnLst/>
              <a:rect l="0" t="0" r="0" b="0"/>
              <a:pathLst>
                <a:path w="15142" h="305327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77"/>
                  </a:lnTo>
                  <a:lnTo>
                    <a:pt x="507" y="43469"/>
                  </a:lnTo>
                  <a:lnTo>
                    <a:pt x="1326" y="56406"/>
                  </a:lnTo>
                  <a:lnTo>
                    <a:pt x="2141" y="71809"/>
                  </a:lnTo>
                  <a:lnTo>
                    <a:pt x="2825" y="89539"/>
                  </a:lnTo>
                  <a:lnTo>
                    <a:pt x="3351" y="109184"/>
                  </a:lnTo>
                  <a:lnTo>
                    <a:pt x="3738" y="130278"/>
                  </a:lnTo>
                  <a:lnTo>
                    <a:pt x="4013" y="152101"/>
                  </a:lnTo>
                  <a:lnTo>
                    <a:pt x="4204" y="173728"/>
                  </a:lnTo>
                  <a:lnTo>
                    <a:pt x="4340" y="194662"/>
                  </a:lnTo>
                  <a:lnTo>
                    <a:pt x="4603" y="214477"/>
                  </a:lnTo>
                  <a:lnTo>
                    <a:pt x="5313" y="232644"/>
                  </a:lnTo>
                  <a:lnTo>
                    <a:pt x="6603" y="249037"/>
                  </a:lnTo>
                  <a:lnTo>
                    <a:pt x="8292" y="263414"/>
                  </a:lnTo>
                  <a:lnTo>
                    <a:pt x="10141" y="276646"/>
                  </a:lnTo>
                  <a:lnTo>
                    <a:pt x="12313" y="289897"/>
                  </a:lnTo>
                  <a:lnTo>
                    <a:pt x="15141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9096622" y="2614809"/>
              <a:ext cx="326384" cy="69958"/>
            </a:xfrm>
            <a:custGeom>
              <a:avLst/>
              <a:gdLst/>
              <a:ahLst/>
              <a:cxnLst/>
              <a:rect l="0" t="0" r="0" b="0"/>
              <a:pathLst>
                <a:path w="326384" h="69958">
                  <a:moveTo>
                    <a:pt x="326383" y="69957"/>
                  </a:moveTo>
                  <a:lnTo>
                    <a:pt x="314715" y="66956"/>
                  </a:lnTo>
                  <a:lnTo>
                    <a:pt x="304226" y="63534"/>
                  </a:lnTo>
                  <a:lnTo>
                    <a:pt x="293915" y="59338"/>
                  </a:lnTo>
                  <a:lnTo>
                    <a:pt x="283268" y="54438"/>
                  </a:lnTo>
                  <a:lnTo>
                    <a:pt x="271629" y="48957"/>
                  </a:lnTo>
                  <a:lnTo>
                    <a:pt x="258737" y="43031"/>
                  </a:lnTo>
                  <a:lnTo>
                    <a:pt x="244830" y="36942"/>
                  </a:lnTo>
                  <a:lnTo>
                    <a:pt x="230428" y="31092"/>
                  </a:lnTo>
                  <a:lnTo>
                    <a:pt x="215880" y="25681"/>
                  </a:lnTo>
                  <a:lnTo>
                    <a:pt x="201028" y="20727"/>
                  </a:lnTo>
                  <a:lnTo>
                    <a:pt x="185313" y="16167"/>
                  </a:lnTo>
                  <a:lnTo>
                    <a:pt x="168489" y="11918"/>
                  </a:lnTo>
                  <a:lnTo>
                    <a:pt x="150938" y="8063"/>
                  </a:lnTo>
                  <a:lnTo>
                    <a:pt x="133457" y="4846"/>
                  </a:lnTo>
                  <a:lnTo>
                    <a:pt x="116510" y="2351"/>
                  </a:lnTo>
                  <a:lnTo>
                    <a:pt x="100217" y="676"/>
                  </a:lnTo>
                  <a:lnTo>
                    <a:pt x="84516" y="0"/>
                  </a:lnTo>
                  <a:lnTo>
                    <a:pt x="69303" y="321"/>
                  </a:lnTo>
                  <a:lnTo>
                    <a:pt x="54872" y="1340"/>
                  </a:lnTo>
                  <a:lnTo>
                    <a:pt x="40406" y="2658"/>
                  </a:lnTo>
                  <a:lnTo>
                    <a:pt x="23512" y="4389"/>
                  </a:lnTo>
                  <a:lnTo>
                    <a:pt x="0" y="67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9422109" y="2749444"/>
              <a:ext cx="137768" cy="135365"/>
            </a:xfrm>
            <a:custGeom>
              <a:avLst/>
              <a:gdLst/>
              <a:ahLst/>
              <a:cxnLst/>
              <a:rect l="0" t="0" r="0" b="0"/>
              <a:pathLst>
                <a:path w="137768" h="135365">
                  <a:moveTo>
                    <a:pt x="85124" y="40607"/>
                  </a:moveTo>
                  <a:lnTo>
                    <a:pt x="82124" y="31873"/>
                  </a:lnTo>
                  <a:lnTo>
                    <a:pt x="78701" y="24167"/>
                  </a:lnTo>
                  <a:lnTo>
                    <a:pt x="74500" y="16779"/>
                  </a:lnTo>
                  <a:lnTo>
                    <a:pt x="69427" y="10036"/>
                  </a:lnTo>
                  <a:lnTo>
                    <a:pt x="63297" y="4802"/>
                  </a:lnTo>
                  <a:lnTo>
                    <a:pt x="56118" y="1441"/>
                  </a:lnTo>
                  <a:lnTo>
                    <a:pt x="48204" y="0"/>
                  </a:lnTo>
                  <a:lnTo>
                    <a:pt x="40057" y="471"/>
                  </a:lnTo>
                  <a:lnTo>
                    <a:pt x="31994" y="2645"/>
                  </a:lnTo>
                  <a:lnTo>
                    <a:pt x="24295" y="6359"/>
                  </a:lnTo>
                  <a:lnTo>
                    <a:pt x="17279" y="11584"/>
                  </a:lnTo>
                  <a:lnTo>
                    <a:pt x="11054" y="18176"/>
                  </a:lnTo>
                  <a:lnTo>
                    <a:pt x="5875" y="26210"/>
                  </a:lnTo>
                  <a:lnTo>
                    <a:pt x="2218" y="36036"/>
                  </a:lnTo>
                  <a:lnTo>
                    <a:pt x="212" y="47668"/>
                  </a:lnTo>
                  <a:lnTo>
                    <a:pt x="0" y="60208"/>
                  </a:lnTo>
                  <a:lnTo>
                    <a:pt x="1902" y="72091"/>
                  </a:lnTo>
                  <a:lnTo>
                    <a:pt x="5882" y="82468"/>
                  </a:lnTo>
                  <a:lnTo>
                    <a:pt x="11468" y="90719"/>
                  </a:lnTo>
                  <a:lnTo>
                    <a:pt x="17965" y="96128"/>
                  </a:lnTo>
                  <a:lnTo>
                    <a:pt x="24878" y="98604"/>
                  </a:lnTo>
                  <a:lnTo>
                    <a:pt x="31789" y="98367"/>
                  </a:lnTo>
                  <a:lnTo>
                    <a:pt x="38267" y="95649"/>
                  </a:lnTo>
                  <a:lnTo>
                    <a:pt x="44165" y="90867"/>
                  </a:lnTo>
                  <a:lnTo>
                    <a:pt x="50458" y="85756"/>
                  </a:lnTo>
                  <a:lnTo>
                    <a:pt x="57793" y="83026"/>
                  </a:lnTo>
                  <a:lnTo>
                    <a:pt x="65066" y="83465"/>
                  </a:lnTo>
                  <a:lnTo>
                    <a:pt x="72069" y="86330"/>
                  </a:lnTo>
                  <a:lnTo>
                    <a:pt x="78933" y="90761"/>
                  </a:lnTo>
                  <a:lnTo>
                    <a:pt x="85765" y="96160"/>
                  </a:lnTo>
                  <a:lnTo>
                    <a:pt x="92614" y="102153"/>
                  </a:lnTo>
                  <a:lnTo>
                    <a:pt x="99494" y="108507"/>
                  </a:lnTo>
                  <a:lnTo>
                    <a:pt x="106292" y="114781"/>
                  </a:lnTo>
                  <a:lnTo>
                    <a:pt x="113559" y="120909"/>
                  </a:lnTo>
                  <a:lnTo>
                    <a:pt x="123052" y="127426"/>
                  </a:lnTo>
                  <a:lnTo>
                    <a:pt x="137767" y="1353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9601989" y="2600538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68" y="11870"/>
                  </a:lnTo>
                  <a:lnTo>
                    <a:pt x="707" y="24279"/>
                  </a:lnTo>
                  <a:lnTo>
                    <a:pt x="1999" y="38475"/>
                  </a:lnTo>
                  <a:lnTo>
                    <a:pt x="3687" y="54529"/>
                  </a:lnTo>
                  <a:lnTo>
                    <a:pt x="5356" y="72470"/>
                  </a:lnTo>
                  <a:lnTo>
                    <a:pt x="6769" y="92103"/>
                  </a:lnTo>
                  <a:lnTo>
                    <a:pt x="7867" y="112782"/>
                  </a:lnTo>
                  <a:lnTo>
                    <a:pt x="8677" y="133561"/>
                  </a:lnTo>
                  <a:lnTo>
                    <a:pt x="9261" y="153897"/>
                  </a:lnTo>
                  <a:lnTo>
                    <a:pt x="9840" y="173631"/>
                  </a:lnTo>
                  <a:lnTo>
                    <a:pt x="10768" y="192801"/>
                  </a:lnTo>
                  <a:lnTo>
                    <a:pt x="12207" y="211494"/>
                  </a:lnTo>
                  <a:lnTo>
                    <a:pt x="13999" y="229258"/>
                  </a:lnTo>
                  <a:lnTo>
                    <a:pt x="15927" y="246938"/>
                  </a:lnTo>
                  <a:lnTo>
                    <a:pt x="18165" y="267208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9475647" y="2695294"/>
              <a:ext cx="210572" cy="21059"/>
            </a:xfrm>
            <a:custGeom>
              <a:avLst/>
              <a:gdLst/>
              <a:ahLst/>
              <a:cxnLst/>
              <a:rect l="0" t="0" r="0" b="0"/>
              <a:pathLst>
                <a:path w="210572" h="21059">
                  <a:moveTo>
                    <a:pt x="210571" y="1"/>
                  </a:moveTo>
                  <a:lnTo>
                    <a:pt x="198702" y="1"/>
                  </a:lnTo>
                  <a:lnTo>
                    <a:pt x="186293" y="1"/>
                  </a:lnTo>
                  <a:lnTo>
                    <a:pt x="172111" y="0"/>
                  </a:lnTo>
                  <a:lnTo>
                    <a:pt x="156575" y="0"/>
                  </a:lnTo>
                  <a:lnTo>
                    <a:pt x="140579" y="0"/>
                  </a:lnTo>
                  <a:lnTo>
                    <a:pt x="124696" y="5"/>
                  </a:lnTo>
                  <a:lnTo>
                    <a:pt x="109147" y="178"/>
                  </a:lnTo>
                  <a:lnTo>
                    <a:pt x="93961" y="827"/>
                  </a:lnTo>
                  <a:lnTo>
                    <a:pt x="79096" y="2080"/>
                  </a:lnTo>
                  <a:lnTo>
                    <a:pt x="64704" y="3943"/>
                  </a:lnTo>
                  <a:lnTo>
                    <a:pt x="49524" y="6671"/>
                  </a:lnTo>
                  <a:lnTo>
                    <a:pt x="29986" y="11624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9738860" y="2800580"/>
              <a:ext cx="2" cy="105286"/>
            </a:xfrm>
            <a:custGeom>
              <a:avLst/>
              <a:gdLst/>
              <a:ahLst/>
              <a:cxnLst/>
              <a:rect l="0" t="0" r="0" b="0"/>
              <a:pathLst>
                <a:path w="2" h="105286">
                  <a:moveTo>
                    <a:pt x="0" y="0"/>
                  </a:moveTo>
                  <a:lnTo>
                    <a:pt x="1" y="14602"/>
                  </a:lnTo>
                  <a:lnTo>
                    <a:pt x="1" y="27873"/>
                  </a:lnTo>
                  <a:lnTo>
                    <a:pt x="1" y="41060"/>
                  </a:lnTo>
                  <a:lnTo>
                    <a:pt x="1" y="53960"/>
                  </a:lnTo>
                  <a:lnTo>
                    <a:pt x="1" y="67155"/>
                  </a:lnTo>
                  <a:lnTo>
                    <a:pt x="1" y="8293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9728331" y="268476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9805099" y="2747937"/>
              <a:ext cx="82362" cy="145926"/>
            </a:xfrm>
            <a:custGeom>
              <a:avLst/>
              <a:gdLst/>
              <a:ahLst/>
              <a:cxnLst/>
              <a:rect l="0" t="0" r="0" b="0"/>
              <a:pathLst>
                <a:path w="82362" h="145926">
                  <a:moveTo>
                    <a:pt x="49574" y="0"/>
                  </a:moveTo>
                  <a:lnTo>
                    <a:pt x="40841" y="5935"/>
                  </a:lnTo>
                  <a:lnTo>
                    <a:pt x="33134" y="12140"/>
                  </a:lnTo>
                  <a:lnTo>
                    <a:pt x="25742" y="19245"/>
                  </a:lnTo>
                  <a:lnTo>
                    <a:pt x="18826" y="27530"/>
                  </a:lnTo>
                  <a:lnTo>
                    <a:pt x="12943" y="37474"/>
                  </a:lnTo>
                  <a:lnTo>
                    <a:pt x="8323" y="49170"/>
                  </a:lnTo>
                  <a:lnTo>
                    <a:pt x="4885" y="62248"/>
                  </a:lnTo>
                  <a:lnTo>
                    <a:pt x="2410" y="76082"/>
                  </a:lnTo>
                  <a:lnTo>
                    <a:pt x="685" y="90220"/>
                  </a:lnTo>
                  <a:lnTo>
                    <a:pt x="0" y="103946"/>
                  </a:lnTo>
                  <a:lnTo>
                    <a:pt x="1121" y="116243"/>
                  </a:lnTo>
                  <a:lnTo>
                    <a:pt x="4320" y="126681"/>
                  </a:lnTo>
                  <a:lnTo>
                    <a:pt x="9418" y="135026"/>
                  </a:lnTo>
                  <a:lnTo>
                    <a:pt x="16053" y="140971"/>
                  </a:lnTo>
                  <a:lnTo>
                    <a:pt x="23846" y="144593"/>
                  </a:lnTo>
                  <a:lnTo>
                    <a:pt x="32312" y="145925"/>
                  </a:lnTo>
                  <a:lnTo>
                    <a:pt x="40900" y="144792"/>
                  </a:lnTo>
                  <a:lnTo>
                    <a:pt x="49294" y="141326"/>
                  </a:lnTo>
                  <a:lnTo>
                    <a:pt x="57230" y="135749"/>
                  </a:lnTo>
                  <a:lnTo>
                    <a:pt x="64415" y="128194"/>
                  </a:lnTo>
                  <a:lnTo>
                    <a:pt x="70757" y="118930"/>
                  </a:lnTo>
                  <a:lnTo>
                    <a:pt x="76015" y="108305"/>
                  </a:lnTo>
                  <a:lnTo>
                    <a:pt x="79727" y="96657"/>
                  </a:lnTo>
                  <a:lnTo>
                    <a:pt x="81778" y="84274"/>
                  </a:lnTo>
                  <a:lnTo>
                    <a:pt x="82361" y="71538"/>
                  </a:lnTo>
                  <a:lnTo>
                    <a:pt x="81772" y="58914"/>
                  </a:lnTo>
                  <a:lnTo>
                    <a:pt x="80309" y="46661"/>
                  </a:lnTo>
                  <a:lnTo>
                    <a:pt x="78372" y="35276"/>
                  </a:lnTo>
                  <a:lnTo>
                    <a:pt x="76265" y="24476"/>
                  </a:lnTo>
                  <a:lnTo>
                    <a:pt x="73809" y="13314"/>
                  </a:lnTo>
                  <a:lnTo>
                    <a:pt x="7063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9907316" y="2724155"/>
              <a:ext cx="147400" cy="181711"/>
            </a:xfrm>
            <a:custGeom>
              <a:avLst/>
              <a:gdLst/>
              <a:ahLst/>
              <a:cxnLst/>
              <a:rect l="0" t="0" r="0" b="0"/>
              <a:pathLst>
                <a:path w="147400" h="181711">
                  <a:moveTo>
                    <a:pt x="0" y="34311"/>
                  </a:moveTo>
                  <a:lnTo>
                    <a:pt x="2934" y="43112"/>
                  </a:lnTo>
                  <a:lnTo>
                    <a:pt x="5716" y="51459"/>
                  </a:lnTo>
                  <a:lnTo>
                    <a:pt x="8620" y="60158"/>
                  </a:lnTo>
                  <a:lnTo>
                    <a:pt x="11834" y="69279"/>
                  </a:lnTo>
                  <a:lnTo>
                    <a:pt x="15648" y="78774"/>
                  </a:lnTo>
                  <a:lnTo>
                    <a:pt x="20155" y="88570"/>
                  </a:lnTo>
                  <a:lnTo>
                    <a:pt x="24973" y="98757"/>
                  </a:lnTo>
                  <a:lnTo>
                    <a:pt x="29364" y="109579"/>
                  </a:lnTo>
                  <a:lnTo>
                    <a:pt x="32947" y="121114"/>
                  </a:lnTo>
                  <a:lnTo>
                    <a:pt x="35842" y="133131"/>
                  </a:lnTo>
                  <a:lnTo>
                    <a:pt x="38473" y="145197"/>
                  </a:lnTo>
                  <a:lnTo>
                    <a:pt x="41116" y="156985"/>
                  </a:lnTo>
                  <a:lnTo>
                    <a:pt x="43257" y="166001"/>
                  </a:lnTo>
                  <a:lnTo>
                    <a:pt x="44013" y="168963"/>
                  </a:lnTo>
                  <a:lnTo>
                    <a:pt x="43428" y="166435"/>
                  </a:lnTo>
                  <a:lnTo>
                    <a:pt x="41863" y="159997"/>
                  </a:lnTo>
                  <a:lnTo>
                    <a:pt x="39803" y="150951"/>
                  </a:lnTo>
                  <a:lnTo>
                    <a:pt x="37784" y="140196"/>
                  </a:lnTo>
                  <a:lnTo>
                    <a:pt x="36083" y="128317"/>
                  </a:lnTo>
                  <a:lnTo>
                    <a:pt x="34765" y="115537"/>
                  </a:lnTo>
                  <a:lnTo>
                    <a:pt x="33794" y="101798"/>
                  </a:lnTo>
                  <a:lnTo>
                    <a:pt x="33106" y="87141"/>
                  </a:lnTo>
                  <a:lnTo>
                    <a:pt x="32796" y="71867"/>
                  </a:lnTo>
                  <a:lnTo>
                    <a:pt x="33111" y="56459"/>
                  </a:lnTo>
                  <a:lnTo>
                    <a:pt x="34146" y="41225"/>
                  </a:lnTo>
                  <a:lnTo>
                    <a:pt x="36163" y="27081"/>
                  </a:lnTo>
                  <a:lnTo>
                    <a:pt x="39652" y="15559"/>
                  </a:lnTo>
                  <a:lnTo>
                    <a:pt x="44739" y="7268"/>
                  </a:lnTo>
                  <a:lnTo>
                    <a:pt x="51087" y="2162"/>
                  </a:lnTo>
                  <a:lnTo>
                    <a:pt x="58105" y="0"/>
                  </a:lnTo>
                  <a:lnTo>
                    <a:pt x="65378" y="325"/>
                  </a:lnTo>
                  <a:lnTo>
                    <a:pt x="72698" y="2758"/>
                  </a:lnTo>
                  <a:lnTo>
                    <a:pt x="79985" y="7106"/>
                  </a:lnTo>
                  <a:lnTo>
                    <a:pt x="87211" y="13094"/>
                  </a:lnTo>
                  <a:lnTo>
                    <a:pt x="94215" y="20380"/>
                  </a:lnTo>
                  <a:lnTo>
                    <a:pt x="100698" y="28638"/>
                  </a:lnTo>
                  <a:lnTo>
                    <a:pt x="106544" y="37600"/>
                  </a:lnTo>
                  <a:lnTo>
                    <a:pt x="111792" y="47058"/>
                  </a:lnTo>
                  <a:lnTo>
                    <a:pt x="116552" y="56860"/>
                  </a:lnTo>
                  <a:lnTo>
                    <a:pt x="120942" y="66902"/>
                  </a:lnTo>
                  <a:lnTo>
                    <a:pt x="125060" y="77272"/>
                  </a:lnTo>
                  <a:lnTo>
                    <a:pt x="128986" y="88227"/>
                  </a:lnTo>
                  <a:lnTo>
                    <a:pt x="132773" y="99856"/>
                  </a:lnTo>
                  <a:lnTo>
                    <a:pt x="136315" y="112069"/>
                  </a:lnTo>
                  <a:lnTo>
                    <a:pt x="139690" y="126198"/>
                  </a:lnTo>
                  <a:lnTo>
                    <a:pt x="143197" y="146838"/>
                  </a:lnTo>
                  <a:lnTo>
                    <a:pt x="147399" y="1817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10107358" y="2916393"/>
              <a:ext cx="21242" cy="105286"/>
            </a:xfrm>
            <a:custGeom>
              <a:avLst/>
              <a:gdLst/>
              <a:ahLst/>
              <a:cxnLst/>
              <a:rect l="0" t="0" r="0" b="0"/>
              <a:pathLst>
                <a:path w="21242" h="105286">
                  <a:moveTo>
                    <a:pt x="0" y="0"/>
                  </a:moveTo>
                  <a:lnTo>
                    <a:pt x="3001" y="8802"/>
                  </a:lnTo>
                  <a:lnTo>
                    <a:pt x="6423" y="17149"/>
                  </a:lnTo>
                  <a:lnTo>
                    <a:pt x="10605" y="25847"/>
                  </a:lnTo>
                  <a:lnTo>
                    <a:pt x="14986" y="34968"/>
                  </a:lnTo>
                  <a:lnTo>
                    <a:pt x="18523" y="44463"/>
                  </a:lnTo>
                  <a:lnTo>
                    <a:pt x="20688" y="54246"/>
                  </a:lnTo>
                  <a:lnTo>
                    <a:pt x="21241" y="63979"/>
                  </a:lnTo>
                  <a:lnTo>
                    <a:pt x="19803" y="74144"/>
                  </a:lnTo>
                  <a:lnTo>
                    <a:pt x="14007" y="8675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5" name="Group 304"/>
          <p:cNvGrpSpPr/>
          <p:nvPr/>
        </p:nvGrpSpPr>
        <p:grpSpPr>
          <a:xfrm>
            <a:off x="6496083" y="3253305"/>
            <a:ext cx="3548104" cy="1231836"/>
            <a:chOff x="6496083" y="3253305"/>
            <a:chExt cx="3548104" cy="1231836"/>
          </a:xfrm>
        </p:grpSpPr>
        <p:sp>
          <p:nvSpPr>
            <p:cNvPr id="263" name="Freeform 262"/>
            <p:cNvSpPr/>
            <p:nvPr/>
          </p:nvSpPr>
          <p:spPr>
            <a:xfrm>
              <a:off x="6562540" y="3298388"/>
              <a:ext cx="165171" cy="439229"/>
            </a:xfrm>
            <a:custGeom>
              <a:avLst/>
              <a:gdLst/>
              <a:ahLst/>
              <a:cxnLst/>
              <a:rect l="0" t="0" r="0" b="0"/>
              <a:pathLst>
                <a:path w="165171" h="439229">
                  <a:moveTo>
                    <a:pt x="28299" y="439228"/>
                  </a:moveTo>
                  <a:lnTo>
                    <a:pt x="28232" y="424626"/>
                  </a:lnTo>
                  <a:lnTo>
                    <a:pt x="27592" y="411355"/>
                  </a:lnTo>
                  <a:lnTo>
                    <a:pt x="26300" y="398149"/>
                  </a:lnTo>
                  <a:lnTo>
                    <a:pt x="24613" y="384636"/>
                  </a:lnTo>
                  <a:lnTo>
                    <a:pt x="22945" y="370479"/>
                  </a:lnTo>
                  <a:lnTo>
                    <a:pt x="21533" y="355572"/>
                  </a:lnTo>
                  <a:lnTo>
                    <a:pt x="20434" y="339980"/>
                  </a:lnTo>
                  <a:lnTo>
                    <a:pt x="19624" y="323834"/>
                  </a:lnTo>
                  <a:lnTo>
                    <a:pt x="19039" y="307269"/>
                  </a:lnTo>
                  <a:lnTo>
                    <a:pt x="18461" y="290401"/>
                  </a:lnTo>
                  <a:lnTo>
                    <a:pt x="17533" y="273318"/>
                  </a:lnTo>
                  <a:lnTo>
                    <a:pt x="16093" y="256086"/>
                  </a:lnTo>
                  <a:lnTo>
                    <a:pt x="14310" y="238751"/>
                  </a:lnTo>
                  <a:lnTo>
                    <a:pt x="12574" y="221347"/>
                  </a:lnTo>
                  <a:lnTo>
                    <a:pt x="11108" y="203901"/>
                  </a:lnTo>
                  <a:lnTo>
                    <a:pt x="9803" y="186591"/>
                  </a:lnTo>
                  <a:lnTo>
                    <a:pt x="8320" y="169735"/>
                  </a:lnTo>
                  <a:lnTo>
                    <a:pt x="6475" y="153470"/>
                  </a:lnTo>
                  <a:lnTo>
                    <a:pt x="4406" y="137768"/>
                  </a:lnTo>
                  <a:lnTo>
                    <a:pt x="2470" y="122529"/>
                  </a:lnTo>
                  <a:lnTo>
                    <a:pt x="881" y="107652"/>
                  </a:lnTo>
                  <a:lnTo>
                    <a:pt x="0" y="93201"/>
                  </a:lnTo>
                  <a:lnTo>
                    <a:pt x="398" y="79410"/>
                  </a:lnTo>
                  <a:lnTo>
                    <a:pt x="2270" y="66357"/>
                  </a:lnTo>
                  <a:lnTo>
                    <a:pt x="5649" y="54132"/>
                  </a:lnTo>
                  <a:lnTo>
                    <a:pt x="10583" y="42915"/>
                  </a:lnTo>
                  <a:lnTo>
                    <a:pt x="16943" y="32712"/>
                  </a:lnTo>
                  <a:lnTo>
                    <a:pt x="24636" y="23708"/>
                  </a:lnTo>
                  <a:lnTo>
                    <a:pt x="33694" y="16330"/>
                  </a:lnTo>
                  <a:lnTo>
                    <a:pt x="44013" y="10663"/>
                  </a:lnTo>
                  <a:lnTo>
                    <a:pt x="55533" y="6501"/>
                  </a:lnTo>
                  <a:lnTo>
                    <a:pt x="68321" y="3533"/>
                  </a:lnTo>
                  <a:lnTo>
                    <a:pt x="82282" y="1464"/>
                  </a:lnTo>
                  <a:lnTo>
                    <a:pt x="96837" y="233"/>
                  </a:lnTo>
                  <a:lnTo>
                    <a:pt x="112653" y="0"/>
                  </a:lnTo>
                  <a:lnTo>
                    <a:pt x="133350" y="1857"/>
                  </a:lnTo>
                  <a:lnTo>
                    <a:pt x="165170" y="75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6496083" y="3579689"/>
              <a:ext cx="168456" cy="10529"/>
            </a:xfrm>
            <a:custGeom>
              <a:avLst/>
              <a:gdLst/>
              <a:ahLst/>
              <a:cxnLst/>
              <a:rect l="0" t="0" r="0" b="0"/>
              <a:pathLst>
                <a:path w="168456" h="10529">
                  <a:moveTo>
                    <a:pt x="168455" y="0"/>
                  </a:moveTo>
                  <a:lnTo>
                    <a:pt x="156653" y="0"/>
                  </a:lnTo>
                  <a:lnTo>
                    <a:pt x="144884" y="0"/>
                  </a:lnTo>
                  <a:lnTo>
                    <a:pt x="131993" y="0"/>
                  </a:lnTo>
                  <a:lnTo>
                    <a:pt x="118145" y="0"/>
                  </a:lnTo>
                  <a:lnTo>
                    <a:pt x="103818" y="0"/>
                  </a:lnTo>
                  <a:lnTo>
                    <a:pt x="89353" y="4"/>
                  </a:lnTo>
                  <a:lnTo>
                    <a:pt x="75076" y="177"/>
                  </a:lnTo>
                  <a:lnTo>
                    <a:pt x="61348" y="825"/>
                  </a:lnTo>
                  <a:lnTo>
                    <a:pt x="48321" y="2074"/>
                  </a:lnTo>
                  <a:lnTo>
                    <a:pt x="36400" y="3736"/>
                  </a:lnTo>
                  <a:lnTo>
                    <a:pt x="25174" y="5562"/>
                  </a:lnTo>
                  <a:lnTo>
                    <a:pt x="13659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6681241" y="3537575"/>
              <a:ext cx="121389" cy="187533"/>
            </a:xfrm>
            <a:custGeom>
              <a:avLst/>
              <a:gdLst/>
              <a:ahLst/>
              <a:cxnLst/>
              <a:rect l="0" t="0" r="0" b="0"/>
              <a:pathLst>
                <a:path w="121389" h="187533">
                  <a:moveTo>
                    <a:pt x="78054" y="42114"/>
                  </a:moveTo>
                  <a:lnTo>
                    <a:pt x="69253" y="39381"/>
                  </a:lnTo>
                  <a:lnTo>
                    <a:pt x="60906" y="38519"/>
                  </a:lnTo>
                  <a:lnTo>
                    <a:pt x="52212" y="39514"/>
                  </a:lnTo>
                  <a:lnTo>
                    <a:pt x="43264" y="42225"/>
                  </a:lnTo>
                  <a:lnTo>
                    <a:pt x="34418" y="46658"/>
                  </a:lnTo>
                  <a:lnTo>
                    <a:pt x="25888" y="52652"/>
                  </a:lnTo>
                  <a:lnTo>
                    <a:pt x="18045" y="60083"/>
                  </a:lnTo>
                  <a:lnTo>
                    <a:pt x="11464" y="68958"/>
                  </a:lnTo>
                  <a:lnTo>
                    <a:pt x="6345" y="79140"/>
                  </a:lnTo>
                  <a:lnTo>
                    <a:pt x="2722" y="90228"/>
                  </a:lnTo>
                  <a:lnTo>
                    <a:pt x="651" y="101661"/>
                  </a:lnTo>
                  <a:lnTo>
                    <a:pt x="0" y="113085"/>
                  </a:lnTo>
                  <a:lnTo>
                    <a:pt x="681" y="124194"/>
                  </a:lnTo>
                  <a:lnTo>
                    <a:pt x="2723" y="134655"/>
                  </a:lnTo>
                  <a:lnTo>
                    <a:pt x="6020" y="144356"/>
                  </a:lnTo>
                  <a:lnTo>
                    <a:pt x="10350" y="153361"/>
                  </a:lnTo>
                  <a:lnTo>
                    <a:pt x="15473" y="161805"/>
                  </a:lnTo>
                  <a:lnTo>
                    <a:pt x="21180" y="169809"/>
                  </a:lnTo>
                  <a:lnTo>
                    <a:pt x="27469" y="177000"/>
                  </a:lnTo>
                  <a:lnTo>
                    <a:pt x="34521" y="182546"/>
                  </a:lnTo>
                  <a:lnTo>
                    <a:pt x="42374" y="186117"/>
                  </a:lnTo>
                  <a:lnTo>
                    <a:pt x="50765" y="187532"/>
                  </a:lnTo>
                  <a:lnTo>
                    <a:pt x="59244" y="186510"/>
                  </a:lnTo>
                  <a:lnTo>
                    <a:pt x="67540" y="183152"/>
                  </a:lnTo>
                  <a:lnTo>
                    <a:pt x="75567" y="177831"/>
                  </a:lnTo>
                  <a:lnTo>
                    <a:pt x="83337" y="170988"/>
                  </a:lnTo>
                  <a:lnTo>
                    <a:pt x="90892" y="163021"/>
                  </a:lnTo>
                  <a:lnTo>
                    <a:pt x="98118" y="154254"/>
                  </a:lnTo>
                  <a:lnTo>
                    <a:pt x="104751" y="144925"/>
                  </a:lnTo>
                  <a:lnTo>
                    <a:pt x="110687" y="135199"/>
                  </a:lnTo>
                  <a:lnTo>
                    <a:pt x="115658" y="124873"/>
                  </a:lnTo>
                  <a:lnTo>
                    <a:pt x="119167" y="113416"/>
                  </a:lnTo>
                  <a:lnTo>
                    <a:pt x="121074" y="100637"/>
                  </a:lnTo>
                  <a:lnTo>
                    <a:pt x="121388" y="86969"/>
                  </a:lnTo>
                  <a:lnTo>
                    <a:pt x="120087" y="73255"/>
                  </a:lnTo>
                  <a:lnTo>
                    <a:pt x="117318" y="60004"/>
                  </a:lnTo>
                  <a:lnTo>
                    <a:pt x="113190" y="47685"/>
                  </a:lnTo>
                  <a:lnTo>
                    <a:pt x="107679" y="36870"/>
                  </a:lnTo>
                  <a:lnTo>
                    <a:pt x="100914" y="27719"/>
                  </a:lnTo>
                  <a:lnTo>
                    <a:pt x="93581" y="20198"/>
                  </a:lnTo>
                  <a:lnTo>
                    <a:pt x="86112" y="13540"/>
                  </a:lnTo>
                  <a:lnTo>
                    <a:pt x="77857" y="7160"/>
                  </a:lnTo>
                  <a:lnTo>
                    <a:pt x="6752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6850045" y="3579689"/>
              <a:ext cx="130781" cy="136691"/>
            </a:xfrm>
            <a:custGeom>
              <a:avLst/>
              <a:gdLst/>
              <a:ahLst/>
              <a:cxnLst/>
              <a:rect l="0" t="0" r="0" b="0"/>
              <a:pathLst>
                <a:path w="130781" h="136691">
                  <a:moveTo>
                    <a:pt x="98763" y="31585"/>
                  </a:moveTo>
                  <a:lnTo>
                    <a:pt x="92895" y="25718"/>
                  </a:lnTo>
                  <a:lnTo>
                    <a:pt x="87331" y="20154"/>
                  </a:lnTo>
                  <a:lnTo>
                    <a:pt x="81523" y="14367"/>
                  </a:lnTo>
                  <a:lnTo>
                    <a:pt x="75096" y="8805"/>
                  </a:lnTo>
                  <a:lnTo>
                    <a:pt x="67469" y="4420"/>
                  </a:lnTo>
                  <a:lnTo>
                    <a:pt x="58444" y="1661"/>
                  </a:lnTo>
                  <a:lnTo>
                    <a:pt x="48462" y="807"/>
                  </a:lnTo>
                  <a:lnTo>
                    <a:pt x="38384" y="2211"/>
                  </a:lnTo>
                  <a:lnTo>
                    <a:pt x="28730" y="5832"/>
                  </a:lnTo>
                  <a:lnTo>
                    <a:pt x="19981" y="11502"/>
                  </a:lnTo>
                  <a:lnTo>
                    <a:pt x="12716" y="19112"/>
                  </a:lnTo>
                  <a:lnTo>
                    <a:pt x="7103" y="28406"/>
                  </a:lnTo>
                  <a:lnTo>
                    <a:pt x="3131" y="38879"/>
                  </a:lnTo>
                  <a:lnTo>
                    <a:pt x="816" y="49892"/>
                  </a:lnTo>
                  <a:lnTo>
                    <a:pt x="0" y="61034"/>
                  </a:lnTo>
                  <a:lnTo>
                    <a:pt x="566" y="72124"/>
                  </a:lnTo>
                  <a:lnTo>
                    <a:pt x="2532" y="83102"/>
                  </a:lnTo>
                  <a:lnTo>
                    <a:pt x="5781" y="93960"/>
                  </a:lnTo>
                  <a:lnTo>
                    <a:pt x="10249" y="104387"/>
                  </a:lnTo>
                  <a:lnTo>
                    <a:pt x="15996" y="113791"/>
                  </a:lnTo>
                  <a:lnTo>
                    <a:pt x="22946" y="121923"/>
                  </a:lnTo>
                  <a:lnTo>
                    <a:pt x="31224" y="128536"/>
                  </a:lnTo>
                  <a:lnTo>
                    <a:pt x="41214" y="133231"/>
                  </a:lnTo>
                  <a:lnTo>
                    <a:pt x="52962" y="135970"/>
                  </a:lnTo>
                  <a:lnTo>
                    <a:pt x="65749" y="136690"/>
                  </a:lnTo>
                  <a:lnTo>
                    <a:pt x="78330" y="135137"/>
                  </a:lnTo>
                  <a:lnTo>
                    <a:pt x="90004" y="131390"/>
                  </a:lnTo>
                  <a:lnTo>
                    <a:pt x="100447" y="125792"/>
                  </a:lnTo>
                  <a:lnTo>
                    <a:pt x="109464" y="118756"/>
                  </a:lnTo>
                  <a:lnTo>
                    <a:pt x="117108" y="110648"/>
                  </a:lnTo>
                  <a:lnTo>
                    <a:pt x="123275" y="101444"/>
                  </a:lnTo>
                  <a:lnTo>
                    <a:pt x="127610" y="90757"/>
                  </a:lnTo>
                  <a:lnTo>
                    <a:pt x="130083" y="78506"/>
                  </a:lnTo>
                  <a:lnTo>
                    <a:pt x="130780" y="65365"/>
                  </a:lnTo>
                  <a:lnTo>
                    <a:pt x="129738" y="52538"/>
                  </a:lnTo>
                  <a:lnTo>
                    <a:pt x="127149" y="40701"/>
                  </a:lnTo>
                  <a:lnTo>
                    <a:pt x="123236" y="30282"/>
                  </a:lnTo>
                  <a:lnTo>
                    <a:pt x="117567" y="20700"/>
                  </a:lnTo>
                  <a:lnTo>
                    <a:pt x="107416" y="11124"/>
                  </a:lnTo>
                  <a:lnTo>
                    <a:pt x="8823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7027455" y="3280601"/>
              <a:ext cx="141291" cy="455118"/>
            </a:xfrm>
            <a:custGeom>
              <a:avLst/>
              <a:gdLst/>
              <a:ahLst/>
              <a:cxnLst/>
              <a:rect l="0" t="0" r="0" b="0"/>
              <a:pathLst>
                <a:path w="141291" h="455118">
                  <a:moveTo>
                    <a:pt x="89809" y="372787"/>
                  </a:moveTo>
                  <a:lnTo>
                    <a:pt x="86875" y="363919"/>
                  </a:lnTo>
                  <a:lnTo>
                    <a:pt x="84093" y="354932"/>
                  </a:lnTo>
                  <a:lnTo>
                    <a:pt x="81183" y="344950"/>
                  </a:lnTo>
                  <a:lnTo>
                    <a:pt x="77798" y="334488"/>
                  </a:lnTo>
                  <a:lnTo>
                    <a:pt x="73337" y="324622"/>
                  </a:lnTo>
                  <a:lnTo>
                    <a:pt x="67566" y="315932"/>
                  </a:lnTo>
                  <a:lnTo>
                    <a:pt x="60578" y="308817"/>
                  </a:lnTo>
                  <a:lnTo>
                    <a:pt x="52593" y="303722"/>
                  </a:lnTo>
                  <a:lnTo>
                    <a:pt x="43861" y="300689"/>
                  </a:lnTo>
                  <a:lnTo>
                    <a:pt x="34916" y="299925"/>
                  </a:lnTo>
                  <a:lnTo>
                    <a:pt x="26530" y="301974"/>
                  </a:lnTo>
                  <a:lnTo>
                    <a:pt x="19088" y="306873"/>
                  </a:lnTo>
                  <a:lnTo>
                    <a:pt x="12773" y="314398"/>
                  </a:lnTo>
                  <a:lnTo>
                    <a:pt x="7748" y="324330"/>
                  </a:lnTo>
                  <a:lnTo>
                    <a:pt x="3966" y="336296"/>
                  </a:lnTo>
                  <a:lnTo>
                    <a:pt x="1391" y="349530"/>
                  </a:lnTo>
                  <a:lnTo>
                    <a:pt x="95" y="363010"/>
                  </a:lnTo>
                  <a:lnTo>
                    <a:pt x="0" y="376136"/>
                  </a:lnTo>
                  <a:lnTo>
                    <a:pt x="1070" y="388556"/>
                  </a:lnTo>
                  <a:lnTo>
                    <a:pt x="3383" y="399977"/>
                  </a:lnTo>
                  <a:lnTo>
                    <a:pt x="6864" y="410362"/>
                  </a:lnTo>
                  <a:lnTo>
                    <a:pt x="11320" y="419846"/>
                  </a:lnTo>
                  <a:lnTo>
                    <a:pt x="16526" y="428618"/>
                  </a:lnTo>
                  <a:lnTo>
                    <a:pt x="22291" y="436847"/>
                  </a:lnTo>
                  <a:lnTo>
                    <a:pt x="28618" y="444191"/>
                  </a:lnTo>
                  <a:lnTo>
                    <a:pt x="35696" y="449840"/>
                  </a:lnTo>
                  <a:lnTo>
                    <a:pt x="43565" y="453484"/>
                  </a:lnTo>
                  <a:lnTo>
                    <a:pt x="51968" y="455117"/>
                  </a:lnTo>
                  <a:lnTo>
                    <a:pt x="60455" y="454775"/>
                  </a:lnTo>
                  <a:lnTo>
                    <a:pt x="68752" y="452678"/>
                  </a:lnTo>
                  <a:lnTo>
                    <a:pt x="76609" y="448677"/>
                  </a:lnTo>
                  <a:lnTo>
                    <a:pt x="83734" y="442195"/>
                  </a:lnTo>
                  <a:lnTo>
                    <a:pt x="90042" y="433132"/>
                  </a:lnTo>
                  <a:lnTo>
                    <a:pt x="95616" y="421810"/>
                  </a:lnTo>
                  <a:lnTo>
                    <a:pt x="100602" y="408699"/>
                  </a:lnTo>
                  <a:lnTo>
                    <a:pt x="105145" y="394259"/>
                  </a:lnTo>
                  <a:lnTo>
                    <a:pt x="109368" y="379194"/>
                  </a:lnTo>
                  <a:lnTo>
                    <a:pt x="113365" y="364402"/>
                  </a:lnTo>
                  <a:lnTo>
                    <a:pt x="117201" y="350332"/>
                  </a:lnTo>
                  <a:lnTo>
                    <a:pt x="120761" y="336412"/>
                  </a:lnTo>
                  <a:lnTo>
                    <a:pt x="123773" y="321314"/>
                  </a:lnTo>
                  <a:lnTo>
                    <a:pt x="126134" y="304385"/>
                  </a:lnTo>
                  <a:lnTo>
                    <a:pt x="128059" y="286266"/>
                  </a:lnTo>
                  <a:lnTo>
                    <a:pt x="129966" y="268469"/>
                  </a:lnTo>
                  <a:lnTo>
                    <a:pt x="132099" y="251865"/>
                  </a:lnTo>
                  <a:lnTo>
                    <a:pt x="134362" y="236481"/>
                  </a:lnTo>
                  <a:lnTo>
                    <a:pt x="136429" y="221861"/>
                  </a:lnTo>
                  <a:lnTo>
                    <a:pt x="138116" y="207612"/>
                  </a:lnTo>
                  <a:lnTo>
                    <a:pt x="139402" y="193025"/>
                  </a:lnTo>
                  <a:lnTo>
                    <a:pt x="140338" y="177072"/>
                  </a:lnTo>
                  <a:lnTo>
                    <a:pt x="140999" y="159340"/>
                  </a:lnTo>
                  <a:lnTo>
                    <a:pt x="141290" y="140560"/>
                  </a:lnTo>
                  <a:lnTo>
                    <a:pt x="140960" y="122261"/>
                  </a:lnTo>
                  <a:lnTo>
                    <a:pt x="139925" y="105291"/>
                  </a:lnTo>
                  <a:lnTo>
                    <a:pt x="138247" y="89646"/>
                  </a:lnTo>
                  <a:lnTo>
                    <a:pt x="136048" y="74846"/>
                  </a:lnTo>
                  <a:lnTo>
                    <a:pt x="133459" y="60491"/>
                  </a:lnTo>
                  <a:lnTo>
                    <a:pt x="130585" y="46510"/>
                  </a:lnTo>
                  <a:lnTo>
                    <a:pt x="127512" y="33094"/>
                  </a:lnTo>
                  <a:lnTo>
                    <a:pt x="124272" y="20347"/>
                  </a:lnTo>
                  <a:lnTo>
                    <a:pt x="120023" y="9304"/>
                  </a:lnTo>
                  <a:lnTo>
                    <a:pt x="114250" y="2168"/>
                  </a:lnTo>
                  <a:lnTo>
                    <a:pt x="108372" y="0"/>
                  </a:lnTo>
                  <a:lnTo>
                    <a:pt x="103335" y="2288"/>
                  </a:lnTo>
                  <a:lnTo>
                    <a:pt x="99400" y="8054"/>
                  </a:lnTo>
                  <a:lnTo>
                    <a:pt x="96486" y="16535"/>
                  </a:lnTo>
                  <a:lnTo>
                    <a:pt x="94400" y="27299"/>
                  </a:lnTo>
                  <a:lnTo>
                    <a:pt x="92944" y="39928"/>
                  </a:lnTo>
                  <a:lnTo>
                    <a:pt x="92108" y="54162"/>
                  </a:lnTo>
                  <a:lnTo>
                    <a:pt x="92066" y="69931"/>
                  </a:lnTo>
                  <a:lnTo>
                    <a:pt x="92846" y="87068"/>
                  </a:lnTo>
                  <a:lnTo>
                    <a:pt x="94180" y="105476"/>
                  </a:lnTo>
                  <a:lnTo>
                    <a:pt x="95617" y="125198"/>
                  </a:lnTo>
                  <a:lnTo>
                    <a:pt x="96876" y="146130"/>
                  </a:lnTo>
                  <a:lnTo>
                    <a:pt x="97874" y="167899"/>
                  </a:lnTo>
                  <a:lnTo>
                    <a:pt x="98617" y="189965"/>
                  </a:lnTo>
                  <a:lnTo>
                    <a:pt x="99157" y="211978"/>
                  </a:lnTo>
                  <a:lnTo>
                    <a:pt x="99705" y="233319"/>
                  </a:lnTo>
                  <a:lnTo>
                    <a:pt x="100614" y="253043"/>
                  </a:lnTo>
                  <a:lnTo>
                    <a:pt x="102042" y="270796"/>
                  </a:lnTo>
                  <a:lnTo>
                    <a:pt x="103815" y="287039"/>
                  </a:lnTo>
                  <a:lnTo>
                    <a:pt x="105546" y="302724"/>
                  </a:lnTo>
                  <a:lnTo>
                    <a:pt x="107008" y="318462"/>
                  </a:lnTo>
                  <a:lnTo>
                    <a:pt x="108311" y="334173"/>
                  </a:lnTo>
                  <a:lnTo>
                    <a:pt x="109793" y="349283"/>
                  </a:lnTo>
                  <a:lnTo>
                    <a:pt x="111637" y="363477"/>
                  </a:lnTo>
                  <a:lnTo>
                    <a:pt x="113714" y="376306"/>
                  </a:lnTo>
                  <a:lnTo>
                    <a:pt x="115873" y="388299"/>
                  </a:lnTo>
                  <a:lnTo>
                    <a:pt x="118306" y="400507"/>
                  </a:lnTo>
                  <a:lnTo>
                    <a:pt x="121394" y="4149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7425465" y="3542389"/>
              <a:ext cx="121494" cy="339873"/>
            </a:xfrm>
            <a:custGeom>
              <a:avLst/>
              <a:gdLst/>
              <a:ahLst/>
              <a:cxnLst/>
              <a:rect l="0" t="0" r="0" b="0"/>
              <a:pathLst>
                <a:path w="121494" h="339873">
                  <a:moveTo>
                    <a:pt x="18182" y="110999"/>
                  </a:moveTo>
                  <a:lnTo>
                    <a:pt x="15383" y="122734"/>
                  </a:lnTo>
                  <a:lnTo>
                    <a:pt x="13881" y="133863"/>
                  </a:lnTo>
                  <a:lnTo>
                    <a:pt x="13570" y="145466"/>
                  </a:lnTo>
                  <a:lnTo>
                    <a:pt x="14077" y="157800"/>
                  </a:lnTo>
                  <a:lnTo>
                    <a:pt x="14896" y="171109"/>
                  </a:lnTo>
                  <a:lnTo>
                    <a:pt x="15717" y="185413"/>
                  </a:lnTo>
                  <a:lnTo>
                    <a:pt x="16574" y="200418"/>
                  </a:lnTo>
                  <a:lnTo>
                    <a:pt x="17749" y="215631"/>
                  </a:lnTo>
                  <a:lnTo>
                    <a:pt x="19388" y="230753"/>
                  </a:lnTo>
                  <a:lnTo>
                    <a:pt x="21488" y="245838"/>
                  </a:lnTo>
                  <a:lnTo>
                    <a:pt x="23976" y="261185"/>
                  </a:lnTo>
                  <a:lnTo>
                    <a:pt x="26759" y="276950"/>
                  </a:lnTo>
                  <a:lnTo>
                    <a:pt x="29594" y="292979"/>
                  </a:lnTo>
                  <a:lnTo>
                    <a:pt x="32112" y="308899"/>
                  </a:lnTo>
                  <a:lnTo>
                    <a:pt x="34105" y="324406"/>
                  </a:lnTo>
                  <a:lnTo>
                    <a:pt x="34557" y="336106"/>
                  </a:lnTo>
                  <a:lnTo>
                    <a:pt x="32847" y="339872"/>
                  </a:lnTo>
                  <a:lnTo>
                    <a:pt x="30253" y="337139"/>
                  </a:lnTo>
                  <a:lnTo>
                    <a:pt x="27505" y="329999"/>
                  </a:lnTo>
                  <a:lnTo>
                    <a:pt x="25062" y="319753"/>
                  </a:lnTo>
                  <a:lnTo>
                    <a:pt x="23099" y="307286"/>
                  </a:lnTo>
                  <a:lnTo>
                    <a:pt x="21453" y="293572"/>
                  </a:lnTo>
                  <a:lnTo>
                    <a:pt x="19737" y="279700"/>
                  </a:lnTo>
                  <a:lnTo>
                    <a:pt x="17736" y="266263"/>
                  </a:lnTo>
                  <a:lnTo>
                    <a:pt x="15561" y="253109"/>
                  </a:lnTo>
                  <a:lnTo>
                    <a:pt x="13553" y="239590"/>
                  </a:lnTo>
                  <a:lnTo>
                    <a:pt x="11902" y="225348"/>
                  </a:lnTo>
                  <a:lnTo>
                    <a:pt x="10472" y="210660"/>
                  </a:lnTo>
                  <a:lnTo>
                    <a:pt x="8904" y="196246"/>
                  </a:lnTo>
                  <a:lnTo>
                    <a:pt x="7002" y="182504"/>
                  </a:lnTo>
                  <a:lnTo>
                    <a:pt x="4894" y="169343"/>
                  </a:lnTo>
                  <a:lnTo>
                    <a:pt x="2933" y="156365"/>
                  </a:lnTo>
                  <a:lnTo>
                    <a:pt x="1321" y="143302"/>
                  </a:lnTo>
                  <a:lnTo>
                    <a:pt x="257" y="130054"/>
                  </a:lnTo>
                  <a:lnTo>
                    <a:pt x="0" y="116614"/>
                  </a:lnTo>
                  <a:lnTo>
                    <a:pt x="609" y="103015"/>
                  </a:lnTo>
                  <a:lnTo>
                    <a:pt x="1987" y="89456"/>
                  </a:lnTo>
                  <a:lnTo>
                    <a:pt x="3973" y="76279"/>
                  </a:lnTo>
                  <a:lnTo>
                    <a:pt x="6423" y="63641"/>
                  </a:lnTo>
                  <a:lnTo>
                    <a:pt x="9371" y="51528"/>
                  </a:lnTo>
                  <a:lnTo>
                    <a:pt x="13028" y="39853"/>
                  </a:lnTo>
                  <a:lnTo>
                    <a:pt x="17459" y="28535"/>
                  </a:lnTo>
                  <a:lnTo>
                    <a:pt x="22910" y="18138"/>
                  </a:lnTo>
                  <a:lnTo>
                    <a:pt x="29859" y="9818"/>
                  </a:lnTo>
                  <a:lnTo>
                    <a:pt x="38422" y="4045"/>
                  </a:lnTo>
                  <a:lnTo>
                    <a:pt x="48258" y="814"/>
                  </a:lnTo>
                  <a:lnTo>
                    <a:pt x="58770" y="0"/>
                  </a:lnTo>
                  <a:lnTo>
                    <a:pt x="69537" y="1278"/>
                  </a:lnTo>
                  <a:lnTo>
                    <a:pt x="80187" y="4541"/>
                  </a:lnTo>
                  <a:lnTo>
                    <a:pt x="90332" y="9987"/>
                  </a:lnTo>
                  <a:lnTo>
                    <a:pt x="99802" y="17538"/>
                  </a:lnTo>
                  <a:lnTo>
                    <a:pt x="108143" y="27029"/>
                  </a:lnTo>
                  <a:lnTo>
                    <a:pt x="114542" y="38372"/>
                  </a:lnTo>
                  <a:lnTo>
                    <a:pt x="118733" y="51327"/>
                  </a:lnTo>
                  <a:lnTo>
                    <a:pt x="120921" y="65245"/>
                  </a:lnTo>
                  <a:lnTo>
                    <a:pt x="121493" y="79194"/>
                  </a:lnTo>
                  <a:lnTo>
                    <a:pt x="120840" y="92643"/>
                  </a:lnTo>
                  <a:lnTo>
                    <a:pt x="119134" y="105450"/>
                  </a:lnTo>
                  <a:lnTo>
                    <a:pt x="116329" y="117665"/>
                  </a:lnTo>
                  <a:lnTo>
                    <a:pt x="112480" y="129391"/>
                  </a:lnTo>
                  <a:lnTo>
                    <a:pt x="107593" y="140419"/>
                  </a:lnTo>
                  <a:lnTo>
                    <a:pt x="101555" y="150235"/>
                  </a:lnTo>
                  <a:lnTo>
                    <a:pt x="94427" y="158652"/>
                  </a:lnTo>
                  <a:lnTo>
                    <a:pt x="86646" y="165647"/>
                  </a:lnTo>
                  <a:lnTo>
                    <a:pt x="78084" y="171882"/>
                  </a:lnTo>
                  <a:lnTo>
                    <a:pt x="66874" y="177900"/>
                  </a:lnTo>
                  <a:lnTo>
                    <a:pt x="49768" y="1846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7601575" y="3504786"/>
              <a:ext cx="84229" cy="146371"/>
            </a:xfrm>
            <a:custGeom>
              <a:avLst/>
              <a:gdLst/>
              <a:ahLst/>
              <a:cxnLst/>
              <a:rect l="0" t="0" r="0" b="0"/>
              <a:pathLst>
                <a:path w="84229" h="146371">
                  <a:moveTo>
                    <a:pt x="0" y="64374"/>
                  </a:moveTo>
                  <a:lnTo>
                    <a:pt x="2867" y="76109"/>
                  </a:lnTo>
                  <a:lnTo>
                    <a:pt x="5009" y="87238"/>
                  </a:lnTo>
                  <a:lnTo>
                    <a:pt x="6616" y="98832"/>
                  </a:lnTo>
                  <a:lnTo>
                    <a:pt x="7969" y="110821"/>
                  </a:lnTo>
                  <a:lnTo>
                    <a:pt x="9466" y="122832"/>
                  </a:lnTo>
                  <a:lnTo>
                    <a:pt x="11289" y="134564"/>
                  </a:lnTo>
                  <a:lnTo>
                    <a:pt x="12511" y="143446"/>
                  </a:lnTo>
                  <a:lnTo>
                    <a:pt x="12052" y="146370"/>
                  </a:lnTo>
                  <a:lnTo>
                    <a:pt x="10451" y="144382"/>
                  </a:lnTo>
                  <a:lnTo>
                    <a:pt x="8338" y="138852"/>
                  </a:lnTo>
                  <a:lnTo>
                    <a:pt x="6277" y="130381"/>
                  </a:lnTo>
                  <a:lnTo>
                    <a:pt x="4549" y="119476"/>
                  </a:lnTo>
                  <a:lnTo>
                    <a:pt x="3214" y="106829"/>
                  </a:lnTo>
                  <a:lnTo>
                    <a:pt x="2232" y="93235"/>
                  </a:lnTo>
                  <a:lnTo>
                    <a:pt x="1542" y="79230"/>
                  </a:lnTo>
                  <a:lnTo>
                    <a:pt x="1398" y="65410"/>
                  </a:lnTo>
                  <a:lnTo>
                    <a:pt x="2358" y="52512"/>
                  </a:lnTo>
                  <a:lnTo>
                    <a:pt x="4639" y="40845"/>
                  </a:lnTo>
                  <a:lnTo>
                    <a:pt x="8307" y="30521"/>
                  </a:lnTo>
                  <a:lnTo>
                    <a:pt x="13443" y="21641"/>
                  </a:lnTo>
                  <a:lnTo>
                    <a:pt x="19938" y="14118"/>
                  </a:lnTo>
                  <a:lnTo>
                    <a:pt x="27552" y="8046"/>
                  </a:lnTo>
                  <a:lnTo>
                    <a:pt x="36025" y="3781"/>
                  </a:lnTo>
                  <a:lnTo>
                    <a:pt x="45114" y="1349"/>
                  </a:lnTo>
                  <a:lnTo>
                    <a:pt x="54182" y="345"/>
                  </a:lnTo>
                  <a:lnTo>
                    <a:pt x="63083" y="0"/>
                  </a:lnTo>
                  <a:lnTo>
                    <a:pt x="72596" y="286"/>
                  </a:lnTo>
                  <a:lnTo>
                    <a:pt x="84228" y="12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7722581" y="3527046"/>
              <a:ext cx="94746" cy="165442"/>
            </a:xfrm>
            <a:custGeom>
              <a:avLst/>
              <a:gdLst/>
              <a:ahLst/>
              <a:cxnLst/>
              <a:rect l="0" t="0" r="0" b="0"/>
              <a:pathLst>
                <a:path w="94746" h="165442">
                  <a:moveTo>
                    <a:pt x="79035" y="0"/>
                  </a:moveTo>
                  <a:lnTo>
                    <a:pt x="70302" y="3001"/>
                  </a:lnTo>
                  <a:lnTo>
                    <a:pt x="62594" y="6423"/>
                  </a:lnTo>
                  <a:lnTo>
                    <a:pt x="55192" y="10620"/>
                  </a:lnTo>
                  <a:lnTo>
                    <a:pt x="47931" y="15520"/>
                  </a:lnTo>
                  <a:lnTo>
                    <a:pt x="40752" y="21001"/>
                  </a:lnTo>
                  <a:lnTo>
                    <a:pt x="33631" y="26936"/>
                  </a:lnTo>
                  <a:lnTo>
                    <a:pt x="26714" y="33371"/>
                  </a:lnTo>
                  <a:lnTo>
                    <a:pt x="20295" y="40517"/>
                  </a:lnTo>
                  <a:lnTo>
                    <a:pt x="14502" y="48439"/>
                  </a:lnTo>
                  <a:lnTo>
                    <a:pt x="9460" y="57217"/>
                  </a:lnTo>
                  <a:lnTo>
                    <a:pt x="5371" y="67018"/>
                  </a:lnTo>
                  <a:lnTo>
                    <a:pt x="2262" y="77833"/>
                  </a:lnTo>
                  <a:lnTo>
                    <a:pt x="326" y="89350"/>
                  </a:lnTo>
                  <a:lnTo>
                    <a:pt x="0" y="101072"/>
                  </a:lnTo>
                  <a:lnTo>
                    <a:pt x="1375" y="112691"/>
                  </a:lnTo>
                  <a:lnTo>
                    <a:pt x="4247" y="123931"/>
                  </a:lnTo>
                  <a:lnTo>
                    <a:pt x="8309" y="134479"/>
                  </a:lnTo>
                  <a:lnTo>
                    <a:pt x="13264" y="144225"/>
                  </a:lnTo>
                  <a:lnTo>
                    <a:pt x="19031" y="152751"/>
                  </a:lnTo>
                  <a:lnTo>
                    <a:pt x="25725" y="159276"/>
                  </a:lnTo>
                  <a:lnTo>
                    <a:pt x="33332" y="163542"/>
                  </a:lnTo>
                  <a:lnTo>
                    <a:pt x="41557" y="165441"/>
                  </a:lnTo>
                  <a:lnTo>
                    <a:pt x="49925" y="164754"/>
                  </a:lnTo>
                  <a:lnTo>
                    <a:pt x="58140" y="161624"/>
                  </a:lnTo>
                  <a:lnTo>
                    <a:pt x="65945" y="156458"/>
                  </a:lnTo>
                  <a:lnTo>
                    <a:pt x="73033" y="149719"/>
                  </a:lnTo>
                  <a:lnTo>
                    <a:pt x="79311" y="141818"/>
                  </a:lnTo>
                  <a:lnTo>
                    <a:pt x="84696" y="132925"/>
                  </a:lnTo>
                  <a:lnTo>
                    <a:pt x="89022" y="122979"/>
                  </a:lnTo>
                  <a:lnTo>
                    <a:pt x="92297" y="112040"/>
                  </a:lnTo>
                  <a:lnTo>
                    <a:pt x="94344" y="100594"/>
                  </a:lnTo>
                  <a:lnTo>
                    <a:pt x="94745" y="89443"/>
                  </a:lnTo>
                  <a:lnTo>
                    <a:pt x="93426" y="79018"/>
                  </a:lnTo>
                  <a:lnTo>
                    <a:pt x="90717" y="69304"/>
                  </a:lnTo>
                  <a:lnTo>
                    <a:pt x="86806" y="58857"/>
                  </a:lnTo>
                  <a:lnTo>
                    <a:pt x="80232" y="44530"/>
                  </a:lnTo>
                  <a:lnTo>
                    <a:pt x="68507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7881486" y="3496778"/>
              <a:ext cx="99116" cy="146217"/>
            </a:xfrm>
            <a:custGeom>
              <a:avLst/>
              <a:gdLst/>
              <a:ahLst/>
              <a:cxnLst/>
              <a:rect l="0" t="0" r="0" b="0"/>
              <a:pathLst>
                <a:path w="99116" h="146217">
                  <a:moveTo>
                    <a:pt x="78058" y="9211"/>
                  </a:moveTo>
                  <a:lnTo>
                    <a:pt x="69256" y="3612"/>
                  </a:lnTo>
                  <a:lnTo>
                    <a:pt x="60909" y="608"/>
                  </a:lnTo>
                  <a:lnTo>
                    <a:pt x="52216" y="0"/>
                  </a:lnTo>
                  <a:lnTo>
                    <a:pt x="43268" y="1531"/>
                  </a:lnTo>
                  <a:lnTo>
                    <a:pt x="34421" y="5115"/>
                  </a:lnTo>
                  <a:lnTo>
                    <a:pt x="25891" y="10511"/>
                  </a:lnTo>
                  <a:lnTo>
                    <a:pt x="18048" y="17528"/>
                  </a:lnTo>
                  <a:lnTo>
                    <a:pt x="11467" y="26118"/>
                  </a:lnTo>
                  <a:lnTo>
                    <a:pt x="6348" y="36107"/>
                  </a:lnTo>
                  <a:lnTo>
                    <a:pt x="2726" y="47064"/>
                  </a:lnTo>
                  <a:lnTo>
                    <a:pt x="655" y="58410"/>
                  </a:lnTo>
                  <a:lnTo>
                    <a:pt x="0" y="69779"/>
                  </a:lnTo>
                  <a:lnTo>
                    <a:pt x="506" y="81021"/>
                  </a:lnTo>
                  <a:lnTo>
                    <a:pt x="1901" y="92103"/>
                  </a:lnTo>
                  <a:lnTo>
                    <a:pt x="3954" y="103030"/>
                  </a:lnTo>
                  <a:lnTo>
                    <a:pt x="6803" y="113504"/>
                  </a:lnTo>
                  <a:lnTo>
                    <a:pt x="10926" y="122939"/>
                  </a:lnTo>
                  <a:lnTo>
                    <a:pt x="16485" y="131093"/>
                  </a:lnTo>
                  <a:lnTo>
                    <a:pt x="23506" y="137720"/>
                  </a:lnTo>
                  <a:lnTo>
                    <a:pt x="32048" y="142424"/>
                  </a:lnTo>
                  <a:lnTo>
                    <a:pt x="41969" y="145178"/>
                  </a:lnTo>
                  <a:lnTo>
                    <a:pt x="52600" y="146216"/>
                  </a:lnTo>
                  <a:lnTo>
                    <a:pt x="63989" y="145849"/>
                  </a:lnTo>
                  <a:lnTo>
                    <a:pt x="78252" y="142929"/>
                  </a:lnTo>
                  <a:lnTo>
                    <a:pt x="99115" y="1355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8011411" y="3495952"/>
              <a:ext cx="106061" cy="144839"/>
            </a:xfrm>
            <a:custGeom>
              <a:avLst/>
              <a:gdLst/>
              <a:ahLst/>
              <a:cxnLst/>
              <a:rect l="0" t="0" r="0" b="0"/>
              <a:pathLst>
                <a:path w="106061" h="144839">
                  <a:moveTo>
                    <a:pt x="775" y="83737"/>
                  </a:moveTo>
                  <a:lnTo>
                    <a:pt x="9644" y="80803"/>
                  </a:lnTo>
                  <a:lnTo>
                    <a:pt x="18631" y="78021"/>
                  </a:lnTo>
                  <a:lnTo>
                    <a:pt x="28616" y="75117"/>
                  </a:lnTo>
                  <a:lnTo>
                    <a:pt x="39251" y="71903"/>
                  </a:lnTo>
                  <a:lnTo>
                    <a:pt x="49767" y="68090"/>
                  </a:lnTo>
                  <a:lnTo>
                    <a:pt x="59711" y="63564"/>
                  </a:lnTo>
                  <a:lnTo>
                    <a:pt x="68651" y="58054"/>
                  </a:lnTo>
                  <a:lnTo>
                    <a:pt x="76041" y="51070"/>
                  </a:lnTo>
                  <a:lnTo>
                    <a:pt x="81730" y="42492"/>
                  </a:lnTo>
                  <a:lnTo>
                    <a:pt x="85412" y="32987"/>
                  </a:lnTo>
                  <a:lnTo>
                    <a:pt x="86468" y="23762"/>
                  </a:lnTo>
                  <a:lnTo>
                    <a:pt x="84803" y="15500"/>
                  </a:lnTo>
                  <a:lnTo>
                    <a:pt x="80602" y="8670"/>
                  </a:lnTo>
                  <a:lnTo>
                    <a:pt x="74054" y="3764"/>
                  </a:lnTo>
                  <a:lnTo>
                    <a:pt x="65513" y="853"/>
                  </a:lnTo>
                  <a:lnTo>
                    <a:pt x="55732" y="0"/>
                  </a:lnTo>
                  <a:lnTo>
                    <a:pt x="45725" y="1458"/>
                  </a:lnTo>
                  <a:lnTo>
                    <a:pt x="36082" y="5136"/>
                  </a:lnTo>
                  <a:lnTo>
                    <a:pt x="27154" y="10687"/>
                  </a:lnTo>
                  <a:lnTo>
                    <a:pt x="19230" y="17691"/>
                  </a:lnTo>
                  <a:lnTo>
                    <a:pt x="12357" y="25772"/>
                  </a:lnTo>
                  <a:lnTo>
                    <a:pt x="6724" y="34789"/>
                  </a:lnTo>
                  <a:lnTo>
                    <a:pt x="2754" y="44817"/>
                  </a:lnTo>
                  <a:lnTo>
                    <a:pt x="530" y="55816"/>
                  </a:lnTo>
                  <a:lnTo>
                    <a:pt x="0" y="67473"/>
                  </a:lnTo>
                  <a:lnTo>
                    <a:pt x="1156" y="79297"/>
                  </a:lnTo>
                  <a:lnTo>
                    <a:pt x="3821" y="90987"/>
                  </a:lnTo>
                  <a:lnTo>
                    <a:pt x="7709" y="102277"/>
                  </a:lnTo>
                  <a:lnTo>
                    <a:pt x="12529" y="112859"/>
                  </a:lnTo>
                  <a:lnTo>
                    <a:pt x="18034" y="122629"/>
                  </a:lnTo>
                  <a:lnTo>
                    <a:pt x="24355" y="131171"/>
                  </a:lnTo>
                  <a:lnTo>
                    <a:pt x="31962" y="137706"/>
                  </a:lnTo>
                  <a:lnTo>
                    <a:pt x="40998" y="141989"/>
                  </a:lnTo>
                  <a:lnTo>
                    <a:pt x="51099" y="144209"/>
                  </a:lnTo>
                  <a:lnTo>
                    <a:pt x="62752" y="144838"/>
                  </a:lnTo>
                  <a:lnTo>
                    <a:pt x="79220" y="142812"/>
                  </a:lnTo>
                  <a:lnTo>
                    <a:pt x="106060" y="1363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8158538" y="3421761"/>
              <a:ext cx="112358" cy="189514"/>
            </a:xfrm>
            <a:custGeom>
              <a:avLst/>
              <a:gdLst/>
              <a:ahLst/>
              <a:cxnLst/>
              <a:rect l="0" t="0" r="0" b="0"/>
              <a:pathLst>
                <a:path w="112358" h="189514">
                  <a:moveTo>
                    <a:pt x="85275" y="0"/>
                  </a:moveTo>
                  <a:lnTo>
                    <a:pt x="73607" y="3001"/>
                  </a:lnTo>
                  <a:lnTo>
                    <a:pt x="63119" y="6423"/>
                  </a:lnTo>
                  <a:lnTo>
                    <a:pt x="52822" y="10620"/>
                  </a:lnTo>
                  <a:lnTo>
                    <a:pt x="42693" y="15519"/>
                  </a:lnTo>
                  <a:lnTo>
                    <a:pt x="32998" y="21001"/>
                  </a:lnTo>
                  <a:lnTo>
                    <a:pt x="23871" y="26941"/>
                  </a:lnTo>
                  <a:lnTo>
                    <a:pt x="15614" y="33548"/>
                  </a:lnTo>
                  <a:lnTo>
                    <a:pt x="8748" y="41343"/>
                  </a:lnTo>
                  <a:lnTo>
                    <a:pt x="3449" y="50496"/>
                  </a:lnTo>
                  <a:lnTo>
                    <a:pt x="215" y="60234"/>
                  </a:lnTo>
                  <a:lnTo>
                    <a:pt x="0" y="69091"/>
                  </a:lnTo>
                  <a:lnTo>
                    <a:pt x="3045" y="76299"/>
                  </a:lnTo>
                  <a:lnTo>
                    <a:pt x="8989" y="81780"/>
                  </a:lnTo>
                  <a:lnTo>
                    <a:pt x="17247" y="85773"/>
                  </a:lnTo>
                  <a:lnTo>
                    <a:pt x="27241" y="88612"/>
                  </a:lnTo>
                  <a:lnTo>
                    <a:pt x="38488" y="90928"/>
                  </a:lnTo>
                  <a:lnTo>
                    <a:pt x="50619" y="93580"/>
                  </a:lnTo>
                  <a:lnTo>
                    <a:pt x="63349" y="97014"/>
                  </a:lnTo>
                  <a:lnTo>
                    <a:pt x="75995" y="101463"/>
                  </a:lnTo>
                  <a:lnTo>
                    <a:pt x="87500" y="107126"/>
                  </a:lnTo>
                  <a:lnTo>
                    <a:pt x="97369" y="113975"/>
                  </a:lnTo>
                  <a:lnTo>
                    <a:pt x="105147" y="121828"/>
                  </a:lnTo>
                  <a:lnTo>
                    <a:pt x="110174" y="130461"/>
                  </a:lnTo>
                  <a:lnTo>
                    <a:pt x="112357" y="139661"/>
                  </a:lnTo>
                  <a:lnTo>
                    <a:pt x="111739" y="148937"/>
                  </a:lnTo>
                  <a:lnTo>
                    <a:pt x="108224" y="157551"/>
                  </a:lnTo>
                  <a:lnTo>
                    <a:pt x="102050" y="165150"/>
                  </a:lnTo>
                  <a:lnTo>
                    <a:pt x="93690" y="171572"/>
                  </a:lnTo>
                  <a:lnTo>
                    <a:pt x="83653" y="176670"/>
                  </a:lnTo>
                  <a:lnTo>
                    <a:pt x="72399" y="180505"/>
                  </a:lnTo>
                  <a:lnTo>
                    <a:pt x="60507" y="183292"/>
                  </a:lnTo>
                  <a:lnTo>
                    <a:pt x="47309" y="185564"/>
                  </a:lnTo>
                  <a:lnTo>
                    <a:pt x="29419" y="187524"/>
                  </a:lnTo>
                  <a:lnTo>
                    <a:pt x="1047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8317540" y="3421761"/>
              <a:ext cx="122874" cy="200043"/>
            </a:xfrm>
            <a:custGeom>
              <a:avLst/>
              <a:gdLst/>
              <a:ahLst/>
              <a:cxnLst/>
              <a:rect l="0" t="0" r="0" b="0"/>
              <a:pathLst>
                <a:path w="122874" h="200043">
                  <a:moveTo>
                    <a:pt x="94729" y="0"/>
                  </a:moveTo>
                  <a:lnTo>
                    <a:pt x="85928" y="2934"/>
                  </a:lnTo>
                  <a:lnTo>
                    <a:pt x="77581" y="5716"/>
                  </a:lnTo>
                  <a:lnTo>
                    <a:pt x="68882" y="8621"/>
                  </a:lnTo>
                  <a:lnTo>
                    <a:pt x="59762" y="11834"/>
                  </a:lnTo>
                  <a:lnTo>
                    <a:pt x="50267" y="15647"/>
                  </a:lnTo>
                  <a:lnTo>
                    <a:pt x="40483" y="20169"/>
                  </a:lnTo>
                  <a:lnTo>
                    <a:pt x="30815" y="25505"/>
                  </a:lnTo>
                  <a:lnTo>
                    <a:pt x="21938" y="31841"/>
                  </a:lnTo>
                  <a:lnTo>
                    <a:pt x="14168" y="39179"/>
                  </a:lnTo>
                  <a:lnTo>
                    <a:pt x="7799" y="47378"/>
                  </a:lnTo>
                  <a:lnTo>
                    <a:pt x="3272" y="56251"/>
                  </a:lnTo>
                  <a:lnTo>
                    <a:pt x="645" y="65608"/>
                  </a:lnTo>
                  <a:lnTo>
                    <a:pt x="0" y="74651"/>
                  </a:lnTo>
                  <a:lnTo>
                    <a:pt x="1604" y="82044"/>
                  </a:lnTo>
                  <a:lnTo>
                    <a:pt x="5389" y="87198"/>
                  </a:lnTo>
                  <a:lnTo>
                    <a:pt x="11183" y="90349"/>
                  </a:lnTo>
                  <a:lnTo>
                    <a:pt x="18882" y="92173"/>
                  </a:lnTo>
                  <a:lnTo>
                    <a:pt x="28240" y="93224"/>
                  </a:lnTo>
                  <a:lnTo>
                    <a:pt x="38758" y="94002"/>
                  </a:lnTo>
                  <a:lnTo>
                    <a:pt x="49801" y="95007"/>
                  </a:lnTo>
                  <a:lnTo>
                    <a:pt x="60960" y="96480"/>
                  </a:lnTo>
                  <a:lnTo>
                    <a:pt x="71891" y="98610"/>
                  </a:lnTo>
                  <a:lnTo>
                    <a:pt x="82231" y="101636"/>
                  </a:lnTo>
                  <a:lnTo>
                    <a:pt x="91847" y="105602"/>
                  </a:lnTo>
                  <a:lnTo>
                    <a:pt x="100625" y="110552"/>
                  </a:lnTo>
                  <a:lnTo>
                    <a:pt x="108382" y="116623"/>
                  </a:lnTo>
                  <a:lnTo>
                    <a:pt x="115105" y="123779"/>
                  </a:lnTo>
                  <a:lnTo>
                    <a:pt x="120282" y="131856"/>
                  </a:lnTo>
                  <a:lnTo>
                    <a:pt x="122873" y="140647"/>
                  </a:lnTo>
                  <a:lnTo>
                    <a:pt x="122537" y="149957"/>
                  </a:lnTo>
                  <a:lnTo>
                    <a:pt x="119547" y="159308"/>
                  </a:lnTo>
                  <a:lnTo>
                    <a:pt x="114418" y="167974"/>
                  </a:lnTo>
                  <a:lnTo>
                    <a:pt x="107669" y="175607"/>
                  </a:lnTo>
                  <a:lnTo>
                    <a:pt x="99584" y="182053"/>
                  </a:lnTo>
                  <a:lnTo>
                    <a:pt x="90195" y="187166"/>
                  </a:lnTo>
                  <a:lnTo>
                    <a:pt x="79638" y="191013"/>
                  </a:lnTo>
                  <a:lnTo>
                    <a:pt x="68348" y="193807"/>
                  </a:lnTo>
                  <a:lnTo>
                    <a:pt x="55686" y="196084"/>
                  </a:lnTo>
                  <a:lnTo>
                    <a:pt x="38307" y="198048"/>
                  </a:lnTo>
                  <a:lnTo>
                    <a:pt x="10502" y="2000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8517554" y="3537575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1999" y="32449"/>
                  </a:lnTo>
                  <a:lnTo>
                    <a:pt x="3694" y="42470"/>
                  </a:lnTo>
                  <a:lnTo>
                    <a:pt x="5546" y="52836"/>
                  </a:lnTo>
                  <a:lnTo>
                    <a:pt x="7713" y="6558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8517554" y="343229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8601782" y="3467176"/>
              <a:ext cx="115815" cy="154477"/>
            </a:xfrm>
            <a:custGeom>
              <a:avLst/>
              <a:gdLst/>
              <a:ahLst/>
              <a:cxnLst/>
              <a:rect l="0" t="0" r="0" b="0"/>
              <a:pathLst>
                <a:path w="115815" h="154477">
                  <a:moveTo>
                    <a:pt x="0" y="91456"/>
                  </a:moveTo>
                  <a:lnTo>
                    <a:pt x="2934" y="100257"/>
                  </a:lnTo>
                  <a:lnTo>
                    <a:pt x="5716" y="108604"/>
                  </a:lnTo>
                  <a:lnTo>
                    <a:pt x="8616" y="117303"/>
                  </a:lnTo>
                  <a:lnTo>
                    <a:pt x="11656" y="126423"/>
                  </a:lnTo>
                  <a:lnTo>
                    <a:pt x="14821" y="135919"/>
                  </a:lnTo>
                  <a:lnTo>
                    <a:pt x="18060" y="145636"/>
                  </a:lnTo>
                  <a:lnTo>
                    <a:pt x="20475" y="152881"/>
                  </a:lnTo>
                  <a:lnTo>
                    <a:pt x="21007" y="154476"/>
                  </a:lnTo>
                  <a:lnTo>
                    <a:pt x="20057" y="151627"/>
                  </a:lnTo>
                  <a:lnTo>
                    <a:pt x="18159" y="145931"/>
                  </a:lnTo>
                  <a:lnTo>
                    <a:pt x="15670" y="138465"/>
                  </a:lnTo>
                  <a:lnTo>
                    <a:pt x="12818" y="129887"/>
                  </a:lnTo>
                  <a:lnTo>
                    <a:pt x="9903" y="120278"/>
                  </a:lnTo>
                  <a:lnTo>
                    <a:pt x="7317" y="109276"/>
                  </a:lnTo>
                  <a:lnTo>
                    <a:pt x="5249" y="96788"/>
                  </a:lnTo>
                  <a:lnTo>
                    <a:pt x="4028" y="83309"/>
                  </a:lnTo>
                  <a:lnTo>
                    <a:pt x="4190" y="69717"/>
                  </a:lnTo>
                  <a:lnTo>
                    <a:pt x="5894" y="56542"/>
                  </a:lnTo>
                  <a:lnTo>
                    <a:pt x="8988" y="44103"/>
                  </a:lnTo>
                  <a:lnTo>
                    <a:pt x="13199" y="32675"/>
                  </a:lnTo>
                  <a:lnTo>
                    <a:pt x="18256" y="22302"/>
                  </a:lnTo>
                  <a:lnTo>
                    <a:pt x="24089" y="13338"/>
                  </a:lnTo>
                  <a:lnTo>
                    <a:pt x="30827" y="6511"/>
                  </a:lnTo>
                  <a:lnTo>
                    <a:pt x="38464" y="2039"/>
                  </a:lnTo>
                  <a:lnTo>
                    <a:pt x="46710" y="0"/>
                  </a:lnTo>
                  <a:lnTo>
                    <a:pt x="55090" y="593"/>
                  </a:lnTo>
                  <a:lnTo>
                    <a:pt x="63314" y="3660"/>
                  </a:lnTo>
                  <a:lnTo>
                    <a:pt x="71124" y="8784"/>
                  </a:lnTo>
                  <a:lnTo>
                    <a:pt x="78216" y="15495"/>
                  </a:lnTo>
                  <a:lnTo>
                    <a:pt x="84497" y="23376"/>
                  </a:lnTo>
                  <a:lnTo>
                    <a:pt x="89885" y="32256"/>
                  </a:lnTo>
                  <a:lnTo>
                    <a:pt x="94213" y="42194"/>
                  </a:lnTo>
                  <a:lnTo>
                    <a:pt x="97501" y="53132"/>
                  </a:lnTo>
                  <a:lnTo>
                    <a:pt x="100068" y="64747"/>
                  </a:lnTo>
                  <a:lnTo>
                    <a:pt x="102414" y="76544"/>
                  </a:lnTo>
                  <a:lnTo>
                    <a:pt x="104846" y="88211"/>
                  </a:lnTo>
                  <a:lnTo>
                    <a:pt x="107322" y="99384"/>
                  </a:lnTo>
                  <a:lnTo>
                    <a:pt x="109793" y="110755"/>
                  </a:lnTo>
                  <a:lnTo>
                    <a:pt x="112481" y="124437"/>
                  </a:lnTo>
                  <a:lnTo>
                    <a:pt x="115814" y="1440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8753995" y="3488146"/>
              <a:ext cx="95785" cy="400678"/>
            </a:xfrm>
            <a:custGeom>
              <a:avLst/>
              <a:gdLst/>
              <a:ahLst/>
              <a:cxnLst/>
              <a:rect l="0" t="0" r="0" b="0"/>
              <a:pathLst>
                <a:path w="95785" h="400678">
                  <a:moveTo>
                    <a:pt x="68885" y="123128"/>
                  </a:moveTo>
                  <a:lnTo>
                    <a:pt x="74686" y="117194"/>
                  </a:lnTo>
                  <a:lnTo>
                    <a:pt x="79610" y="110989"/>
                  </a:lnTo>
                  <a:lnTo>
                    <a:pt x="84109" y="103889"/>
                  </a:lnTo>
                  <a:lnTo>
                    <a:pt x="88157" y="95775"/>
                  </a:lnTo>
                  <a:lnTo>
                    <a:pt x="91523" y="86481"/>
                  </a:lnTo>
                  <a:lnTo>
                    <a:pt x="94120" y="76037"/>
                  </a:lnTo>
                  <a:lnTo>
                    <a:pt x="95702" y="64785"/>
                  </a:lnTo>
                  <a:lnTo>
                    <a:pt x="95784" y="53247"/>
                  </a:lnTo>
                  <a:lnTo>
                    <a:pt x="94239" y="41761"/>
                  </a:lnTo>
                  <a:lnTo>
                    <a:pt x="91082" y="30780"/>
                  </a:lnTo>
                  <a:lnTo>
                    <a:pt x="86297" y="20939"/>
                  </a:lnTo>
                  <a:lnTo>
                    <a:pt x="80042" y="12486"/>
                  </a:lnTo>
                  <a:lnTo>
                    <a:pt x="72590" y="5812"/>
                  </a:lnTo>
                  <a:lnTo>
                    <a:pt x="64224" y="1603"/>
                  </a:lnTo>
                  <a:lnTo>
                    <a:pt x="55203" y="0"/>
                  </a:lnTo>
                  <a:lnTo>
                    <a:pt x="46048" y="854"/>
                  </a:lnTo>
                  <a:lnTo>
                    <a:pt x="37514" y="4003"/>
                  </a:lnTo>
                  <a:lnTo>
                    <a:pt x="29964" y="9117"/>
                  </a:lnTo>
                  <a:lnTo>
                    <a:pt x="23406" y="15784"/>
                  </a:lnTo>
                  <a:lnTo>
                    <a:pt x="17685" y="23612"/>
                  </a:lnTo>
                  <a:lnTo>
                    <a:pt x="12616" y="32283"/>
                  </a:lnTo>
                  <a:lnTo>
                    <a:pt x="8193" y="41712"/>
                  </a:lnTo>
                  <a:lnTo>
                    <a:pt x="4586" y="52026"/>
                  </a:lnTo>
                  <a:lnTo>
                    <a:pt x="1831" y="63215"/>
                  </a:lnTo>
                  <a:lnTo>
                    <a:pt x="148" y="74831"/>
                  </a:lnTo>
                  <a:lnTo>
                    <a:pt x="0" y="86096"/>
                  </a:lnTo>
                  <a:lnTo>
                    <a:pt x="1507" y="96589"/>
                  </a:lnTo>
                  <a:lnTo>
                    <a:pt x="4807" y="105921"/>
                  </a:lnTo>
                  <a:lnTo>
                    <a:pt x="10221" y="113585"/>
                  </a:lnTo>
                  <a:lnTo>
                    <a:pt x="17705" y="119463"/>
                  </a:lnTo>
                  <a:lnTo>
                    <a:pt x="26457" y="123273"/>
                  </a:lnTo>
                  <a:lnTo>
                    <a:pt x="35167" y="124415"/>
                  </a:lnTo>
                  <a:lnTo>
                    <a:pt x="43090" y="122813"/>
                  </a:lnTo>
                  <a:lnTo>
                    <a:pt x="50031" y="118824"/>
                  </a:lnTo>
                  <a:lnTo>
                    <a:pt x="56074" y="112951"/>
                  </a:lnTo>
                  <a:lnTo>
                    <a:pt x="61403" y="105746"/>
                  </a:lnTo>
                  <a:lnTo>
                    <a:pt x="66441" y="100209"/>
                  </a:lnTo>
                  <a:lnTo>
                    <a:pt x="70992" y="100084"/>
                  </a:lnTo>
                  <a:lnTo>
                    <a:pt x="74190" y="105004"/>
                  </a:lnTo>
                  <a:lnTo>
                    <a:pt x="76193" y="113747"/>
                  </a:lnTo>
                  <a:lnTo>
                    <a:pt x="77412" y="125240"/>
                  </a:lnTo>
                  <a:lnTo>
                    <a:pt x="78155" y="138661"/>
                  </a:lnTo>
                  <a:lnTo>
                    <a:pt x="78617" y="153418"/>
                  </a:lnTo>
                  <a:lnTo>
                    <a:pt x="79076" y="169253"/>
                  </a:lnTo>
                  <a:lnTo>
                    <a:pt x="79906" y="186181"/>
                  </a:lnTo>
                  <a:lnTo>
                    <a:pt x="81270" y="204132"/>
                  </a:lnTo>
                  <a:lnTo>
                    <a:pt x="82998" y="222935"/>
                  </a:lnTo>
                  <a:lnTo>
                    <a:pt x="84694" y="242399"/>
                  </a:lnTo>
                  <a:lnTo>
                    <a:pt x="86125" y="262339"/>
                  </a:lnTo>
                  <a:lnTo>
                    <a:pt x="87066" y="282288"/>
                  </a:lnTo>
                  <a:lnTo>
                    <a:pt x="87239" y="301530"/>
                  </a:lnTo>
                  <a:lnTo>
                    <a:pt x="86574" y="319725"/>
                  </a:lnTo>
                  <a:lnTo>
                    <a:pt x="85160" y="336721"/>
                  </a:lnTo>
                  <a:lnTo>
                    <a:pt x="83146" y="352378"/>
                  </a:lnTo>
                  <a:lnTo>
                    <a:pt x="80675" y="366744"/>
                  </a:lnTo>
                  <a:lnTo>
                    <a:pt x="77542" y="379377"/>
                  </a:lnTo>
                  <a:lnTo>
                    <a:pt x="73231" y="389287"/>
                  </a:lnTo>
                  <a:lnTo>
                    <a:pt x="67554" y="396166"/>
                  </a:lnTo>
                  <a:lnTo>
                    <a:pt x="60792" y="399989"/>
                  </a:lnTo>
                  <a:lnTo>
                    <a:pt x="53490" y="400677"/>
                  </a:lnTo>
                  <a:lnTo>
                    <a:pt x="46029" y="398505"/>
                  </a:lnTo>
                  <a:lnTo>
                    <a:pt x="38749" y="393829"/>
                  </a:lnTo>
                  <a:lnTo>
                    <a:pt x="32021" y="386895"/>
                  </a:lnTo>
                  <a:lnTo>
                    <a:pt x="25984" y="378058"/>
                  </a:lnTo>
                  <a:lnTo>
                    <a:pt x="20593" y="367893"/>
                  </a:lnTo>
                  <a:lnTo>
                    <a:pt x="15730" y="357087"/>
                  </a:lnTo>
                  <a:lnTo>
                    <a:pt x="11278" y="346083"/>
                  </a:lnTo>
                  <a:lnTo>
                    <a:pt x="7456" y="335087"/>
                  </a:lnTo>
                  <a:lnTo>
                    <a:pt x="4792" y="324170"/>
                  </a:lnTo>
                  <a:lnTo>
                    <a:pt x="3483" y="313341"/>
                  </a:lnTo>
                  <a:lnTo>
                    <a:pt x="3418" y="302423"/>
                  </a:lnTo>
                  <a:lnTo>
                    <a:pt x="4362" y="291093"/>
                  </a:lnTo>
                  <a:lnTo>
                    <a:pt x="6075" y="279208"/>
                  </a:lnTo>
                  <a:lnTo>
                    <a:pt x="8512" y="266954"/>
                  </a:lnTo>
                  <a:lnTo>
                    <a:pt x="11818" y="254727"/>
                  </a:lnTo>
                  <a:lnTo>
                    <a:pt x="16001" y="242761"/>
                  </a:lnTo>
                  <a:lnTo>
                    <a:pt x="20946" y="231118"/>
                  </a:lnTo>
                  <a:lnTo>
                    <a:pt x="26489" y="219766"/>
                  </a:lnTo>
                  <a:lnTo>
                    <a:pt x="32482" y="208658"/>
                  </a:lnTo>
                  <a:lnTo>
                    <a:pt x="38963" y="198063"/>
                  </a:lnTo>
                  <a:lnTo>
                    <a:pt x="46146" y="188547"/>
                  </a:lnTo>
                  <a:lnTo>
                    <a:pt x="54077" y="180331"/>
                  </a:lnTo>
                  <a:lnTo>
                    <a:pt x="62214" y="173273"/>
                  </a:lnTo>
                  <a:lnTo>
                    <a:pt x="70317" y="166247"/>
                  </a:lnTo>
                  <a:lnTo>
                    <a:pt x="79098" y="157519"/>
                  </a:lnTo>
                  <a:lnTo>
                    <a:pt x="89943" y="1441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8959751" y="3600746"/>
              <a:ext cx="55034" cy="168457"/>
            </a:xfrm>
            <a:custGeom>
              <a:avLst/>
              <a:gdLst/>
              <a:ahLst/>
              <a:cxnLst/>
              <a:rect l="0" t="0" r="0" b="0"/>
              <a:pathLst>
                <a:path w="55034" h="168457">
                  <a:moveTo>
                    <a:pt x="0" y="0"/>
                  </a:moveTo>
                  <a:lnTo>
                    <a:pt x="5868" y="5935"/>
                  </a:lnTo>
                  <a:lnTo>
                    <a:pt x="11432" y="12139"/>
                  </a:lnTo>
                  <a:lnTo>
                    <a:pt x="17226" y="19235"/>
                  </a:lnTo>
                  <a:lnTo>
                    <a:pt x="23134" y="27175"/>
                  </a:lnTo>
                  <a:lnTo>
                    <a:pt x="28816" y="35822"/>
                  </a:lnTo>
                  <a:lnTo>
                    <a:pt x="34090" y="45016"/>
                  </a:lnTo>
                  <a:lnTo>
                    <a:pt x="38941" y="54616"/>
                  </a:lnTo>
                  <a:lnTo>
                    <a:pt x="43427" y="64505"/>
                  </a:lnTo>
                  <a:lnTo>
                    <a:pt x="47620" y="74598"/>
                  </a:lnTo>
                  <a:lnTo>
                    <a:pt x="51265" y="84832"/>
                  </a:lnTo>
                  <a:lnTo>
                    <a:pt x="53808" y="95161"/>
                  </a:lnTo>
                  <a:lnTo>
                    <a:pt x="55033" y="105551"/>
                  </a:lnTo>
                  <a:lnTo>
                    <a:pt x="54872" y="115817"/>
                  </a:lnTo>
                  <a:lnTo>
                    <a:pt x="53243" y="125637"/>
                  </a:lnTo>
                  <a:lnTo>
                    <a:pt x="50262" y="134863"/>
                  </a:lnTo>
                  <a:lnTo>
                    <a:pt x="46281" y="143221"/>
                  </a:lnTo>
                  <a:lnTo>
                    <a:pt x="41304" y="151049"/>
                  </a:lnTo>
                  <a:lnTo>
                    <a:pt x="33779" y="159030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9212435" y="3253305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0" y="52533"/>
                  </a:lnTo>
                  <a:lnTo>
                    <a:pt x="0" y="69998"/>
                  </a:lnTo>
                  <a:lnTo>
                    <a:pt x="0" y="87479"/>
                  </a:lnTo>
                  <a:lnTo>
                    <a:pt x="5" y="104452"/>
                  </a:lnTo>
                  <a:lnTo>
                    <a:pt x="177" y="120778"/>
                  </a:lnTo>
                  <a:lnTo>
                    <a:pt x="825" y="136508"/>
                  </a:lnTo>
                  <a:lnTo>
                    <a:pt x="2074" y="151770"/>
                  </a:lnTo>
                  <a:lnTo>
                    <a:pt x="3728" y="167174"/>
                  </a:lnTo>
                  <a:lnTo>
                    <a:pt x="5375" y="183742"/>
                  </a:lnTo>
                  <a:lnTo>
                    <a:pt x="6779" y="201935"/>
                  </a:lnTo>
                  <a:lnTo>
                    <a:pt x="7871" y="221549"/>
                  </a:lnTo>
                  <a:lnTo>
                    <a:pt x="8679" y="242011"/>
                  </a:lnTo>
                  <a:lnTo>
                    <a:pt x="9261" y="262874"/>
                  </a:lnTo>
                  <a:lnTo>
                    <a:pt x="9840" y="283407"/>
                  </a:lnTo>
                  <a:lnTo>
                    <a:pt x="10767" y="302572"/>
                  </a:lnTo>
                  <a:lnTo>
                    <a:pt x="12206" y="319929"/>
                  </a:lnTo>
                  <a:lnTo>
                    <a:pt x="13997" y="335499"/>
                  </a:lnTo>
                  <a:lnTo>
                    <a:pt x="15927" y="351223"/>
                  </a:lnTo>
                  <a:lnTo>
                    <a:pt x="18165" y="370712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9301264" y="3484932"/>
              <a:ext cx="111214" cy="164057"/>
            </a:xfrm>
            <a:custGeom>
              <a:avLst/>
              <a:gdLst/>
              <a:ahLst/>
              <a:cxnLst/>
              <a:rect l="0" t="0" r="0" b="0"/>
              <a:pathLst>
                <a:path w="111214" h="164057">
                  <a:moveTo>
                    <a:pt x="16456" y="0"/>
                  </a:moveTo>
                  <a:lnTo>
                    <a:pt x="10722" y="11803"/>
                  </a:lnTo>
                  <a:lnTo>
                    <a:pt x="6437" y="23572"/>
                  </a:lnTo>
                  <a:lnTo>
                    <a:pt x="3237" y="36457"/>
                  </a:lnTo>
                  <a:lnTo>
                    <a:pt x="1049" y="50132"/>
                  </a:lnTo>
                  <a:lnTo>
                    <a:pt x="0" y="63813"/>
                  </a:lnTo>
                  <a:lnTo>
                    <a:pt x="58" y="77033"/>
                  </a:lnTo>
                  <a:lnTo>
                    <a:pt x="1055" y="89831"/>
                  </a:lnTo>
                  <a:lnTo>
                    <a:pt x="2783" y="102558"/>
                  </a:lnTo>
                  <a:lnTo>
                    <a:pt x="5061" y="115436"/>
                  </a:lnTo>
                  <a:lnTo>
                    <a:pt x="8064" y="128049"/>
                  </a:lnTo>
                  <a:lnTo>
                    <a:pt x="12289" y="139466"/>
                  </a:lnTo>
                  <a:lnTo>
                    <a:pt x="17906" y="149245"/>
                  </a:lnTo>
                  <a:lnTo>
                    <a:pt x="24628" y="156946"/>
                  </a:lnTo>
                  <a:lnTo>
                    <a:pt x="31904" y="161913"/>
                  </a:lnTo>
                  <a:lnTo>
                    <a:pt x="39352" y="164056"/>
                  </a:lnTo>
                  <a:lnTo>
                    <a:pt x="46792" y="163580"/>
                  </a:lnTo>
                  <a:lnTo>
                    <a:pt x="54160" y="160692"/>
                  </a:lnTo>
                  <a:lnTo>
                    <a:pt x="61441" y="155752"/>
                  </a:lnTo>
                  <a:lnTo>
                    <a:pt x="68483" y="149033"/>
                  </a:lnTo>
                  <a:lnTo>
                    <a:pt x="74991" y="140638"/>
                  </a:lnTo>
                  <a:lnTo>
                    <a:pt x="80848" y="130774"/>
                  </a:lnTo>
                  <a:lnTo>
                    <a:pt x="85935" y="119729"/>
                  </a:lnTo>
                  <a:lnTo>
                    <a:pt x="90054" y="107792"/>
                  </a:lnTo>
                  <a:lnTo>
                    <a:pt x="93199" y="95207"/>
                  </a:lnTo>
                  <a:lnTo>
                    <a:pt x="95668" y="82164"/>
                  </a:lnTo>
                  <a:lnTo>
                    <a:pt x="97948" y="68802"/>
                  </a:lnTo>
                  <a:lnTo>
                    <a:pt x="100335" y="55238"/>
                  </a:lnTo>
                  <a:lnTo>
                    <a:pt x="102782" y="42151"/>
                  </a:lnTo>
                  <a:lnTo>
                    <a:pt x="105230" y="29493"/>
                  </a:lnTo>
                  <a:lnTo>
                    <a:pt x="107899" y="16151"/>
                  </a:lnTo>
                  <a:lnTo>
                    <a:pt x="1112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9444062" y="3511605"/>
              <a:ext cx="188008" cy="183898"/>
            </a:xfrm>
            <a:custGeom>
              <a:avLst/>
              <a:gdLst/>
              <a:ahLst/>
              <a:cxnLst/>
              <a:rect l="0" t="0" r="0" b="0"/>
              <a:pathLst>
                <a:path w="188008" h="183898">
                  <a:moveTo>
                    <a:pt x="0" y="68084"/>
                  </a:moveTo>
                  <a:lnTo>
                    <a:pt x="2935" y="79752"/>
                  </a:lnTo>
                  <a:lnTo>
                    <a:pt x="5717" y="90240"/>
                  </a:lnTo>
                  <a:lnTo>
                    <a:pt x="8612" y="100546"/>
                  </a:lnTo>
                  <a:lnTo>
                    <a:pt x="11479" y="111021"/>
                  </a:lnTo>
                  <a:lnTo>
                    <a:pt x="13996" y="122013"/>
                  </a:lnTo>
                  <a:lnTo>
                    <a:pt x="15981" y="133577"/>
                  </a:lnTo>
                  <a:lnTo>
                    <a:pt x="16593" y="142896"/>
                  </a:lnTo>
                  <a:lnTo>
                    <a:pt x="15516" y="145789"/>
                  </a:lnTo>
                  <a:lnTo>
                    <a:pt x="14160" y="142313"/>
                  </a:lnTo>
                  <a:lnTo>
                    <a:pt x="13058" y="134292"/>
                  </a:lnTo>
                  <a:lnTo>
                    <a:pt x="12259" y="123559"/>
                  </a:lnTo>
                  <a:lnTo>
                    <a:pt x="11700" y="111329"/>
                  </a:lnTo>
                  <a:lnTo>
                    <a:pt x="11319" y="98290"/>
                  </a:lnTo>
                  <a:lnTo>
                    <a:pt x="11060" y="84814"/>
                  </a:lnTo>
                  <a:lnTo>
                    <a:pt x="10898" y="71113"/>
                  </a:lnTo>
                  <a:lnTo>
                    <a:pt x="11300" y="57783"/>
                  </a:lnTo>
                  <a:lnTo>
                    <a:pt x="13166" y="45803"/>
                  </a:lnTo>
                  <a:lnTo>
                    <a:pt x="16867" y="35609"/>
                  </a:lnTo>
                  <a:lnTo>
                    <a:pt x="22136" y="27609"/>
                  </a:lnTo>
                  <a:lnTo>
                    <a:pt x="28354" y="22433"/>
                  </a:lnTo>
                  <a:lnTo>
                    <a:pt x="35052" y="20145"/>
                  </a:lnTo>
                  <a:lnTo>
                    <a:pt x="41972" y="20523"/>
                  </a:lnTo>
                  <a:lnTo>
                    <a:pt x="48982" y="23343"/>
                  </a:lnTo>
                  <a:lnTo>
                    <a:pt x="56019" y="28238"/>
                  </a:lnTo>
                  <a:lnTo>
                    <a:pt x="62894" y="34926"/>
                  </a:lnTo>
                  <a:lnTo>
                    <a:pt x="69291" y="43300"/>
                  </a:lnTo>
                  <a:lnTo>
                    <a:pt x="75077" y="53147"/>
                  </a:lnTo>
                  <a:lnTo>
                    <a:pt x="80286" y="64009"/>
                  </a:lnTo>
                  <a:lnTo>
                    <a:pt x="85020" y="75292"/>
                  </a:lnTo>
                  <a:lnTo>
                    <a:pt x="89373" y="86539"/>
                  </a:lnTo>
                  <a:lnTo>
                    <a:pt x="92782" y="94746"/>
                  </a:lnTo>
                  <a:lnTo>
                    <a:pt x="94589" y="96134"/>
                  </a:lnTo>
                  <a:lnTo>
                    <a:pt x="95296" y="91509"/>
                  </a:lnTo>
                  <a:lnTo>
                    <a:pt x="95627" y="82933"/>
                  </a:lnTo>
                  <a:lnTo>
                    <a:pt x="96216" y="72414"/>
                  </a:lnTo>
                  <a:lnTo>
                    <a:pt x="97348" y="61178"/>
                  </a:lnTo>
                  <a:lnTo>
                    <a:pt x="99219" y="49809"/>
                  </a:lnTo>
                  <a:lnTo>
                    <a:pt x="102057" y="38535"/>
                  </a:lnTo>
                  <a:lnTo>
                    <a:pt x="105889" y="27436"/>
                  </a:lnTo>
                  <a:lnTo>
                    <a:pt x="110747" y="17160"/>
                  </a:lnTo>
                  <a:lnTo>
                    <a:pt x="116754" y="8911"/>
                  </a:lnTo>
                  <a:lnTo>
                    <a:pt x="123860" y="3183"/>
                  </a:lnTo>
                  <a:lnTo>
                    <a:pt x="131560" y="150"/>
                  </a:lnTo>
                  <a:lnTo>
                    <a:pt x="139034" y="0"/>
                  </a:lnTo>
                  <a:lnTo>
                    <a:pt x="145834" y="2530"/>
                  </a:lnTo>
                  <a:lnTo>
                    <a:pt x="151872" y="7278"/>
                  </a:lnTo>
                  <a:lnTo>
                    <a:pt x="157235" y="13728"/>
                  </a:lnTo>
                  <a:lnTo>
                    <a:pt x="162064" y="21432"/>
                  </a:lnTo>
                  <a:lnTo>
                    <a:pt x="166494" y="30191"/>
                  </a:lnTo>
                  <a:lnTo>
                    <a:pt x="170637" y="40046"/>
                  </a:lnTo>
                  <a:lnTo>
                    <a:pt x="174575" y="50934"/>
                  </a:lnTo>
                  <a:lnTo>
                    <a:pt x="178206" y="62684"/>
                  </a:lnTo>
                  <a:lnTo>
                    <a:pt x="181265" y="75105"/>
                  </a:lnTo>
                  <a:lnTo>
                    <a:pt x="183654" y="88018"/>
                  </a:lnTo>
                  <a:lnTo>
                    <a:pt x="185427" y="101283"/>
                  </a:lnTo>
                  <a:lnTo>
                    <a:pt x="186701" y="114793"/>
                  </a:lnTo>
                  <a:lnTo>
                    <a:pt x="187590" y="128456"/>
                  </a:lnTo>
                  <a:lnTo>
                    <a:pt x="188007" y="141611"/>
                  </a:lnTo>
                  <a:lnTo>
                    <a:pt x="187596" y="154322"/>
                  </a:lnTo>
                  <a:lnTo>
                    <a:pt x="185206" y="167706"/>
                  </a:lnTo>
                  <a:lnTo>
                    <a:pt x="178984" y="1838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9633575" y="3327005"/>
              <a:ext cx="141969" cy="336715"/>
            </a:xfrm>
            <a:custGeom>
              <a:avLst/>
              <a:gdLst/>
              <a:ahLst/>
              <a:cxnLst/>
              <a:rect l="0" t="0" r="0" b="0"/>
              <a:pathLst>
                <a:path w="141969" h="336715">
                  <a:moveTo>
                    <a:pt x="0" y="0"/>
                  </a:moveTo>
                  <a:lnTo>
                    <a:pt x="2934" y="8935"/>
                  </a:lnTo>
                  <a:lnTo>
                    <a:pt x="5716" y="18562"/>
                  </a:lnTo>
                  <a:lnTo>
                    <a:pt x="8611" y="29854"/>
                  </a:lnTo>
                  <a:lnTo>
                    <a:pt x="11478" y="42695"/>
                  </a:lnTo>
                  <a:lnTo>
                    <a:pt x="13995" y="56823"/>
                  </a:lnTo>
                  <a:lnTo>
                    <a:pt x="16010" y="71938"/>
                  </a:lnTo>
                  <a:lnTo>
                    <a:pt x="17695" y="87454"/>
                  </a:lnTo>
                  <a:lnTo>
                    <a:pt x="19438" y="102546"/>
                  </a:lnTo>
                  <a:lnTo>
                    <a:pt x="21460" y="116801"/>
                  </a:lnTo>
                  <a:lnTo>
                    <a:pt x="23648" y="130335"/>
                  </a:lnTo>
                  <a:lnTo>
                    <a:pt x="25664" y="143576"/>
                  </a:lnTo>
                  <a:lnTo>
                    <a:pt x="27319" y="156822"/>
                  </a:lnTo>
                  <a:lnTo>
                    <a:pt x="28581" y="170196"/>
                  </a:lnTo>
                  <a:lnTo>
                    <a:pt x="29504" y="183722"/>
                  </a:lnTo>
                  <a:lnTo>
                    <a:pt x="30163" y="197384"/>
                  </a:lnTo>
                  <a:lnTo>
                    <a:pt x="30792" y="211154"/>
                  </a:lnTo>
                  <a:lnTo>
                    <a:pt x="31755" y="225005"/>
                  </a:lnTo>
                  <a:lnTo>
                    <a:pt x="33196" y="238809"/>
                  </a:lnTo>
                  <a:lnTo>
                    <a:pt x="34193" y="248823"/>
                  </a:lnTo>
                  <a:lnTo>
                    <a:pt x="33970" y="250745"/>
                  </a:lnTo>
                  <a:lnTo>
                    <a:pt x="33737" y="246564"/>
                  </a:lnTo>
                  <a:lnTo>
                    <a:pt x="34513" y="238605"/>
                  </a:lnTo>
                  <a:lnTo>
                    <a:pt x="36635" y="228374"/>
                  </a:lnTo>
                  <a:lnTo>
                    <a:pt x="40351" y="217419"/>
                  </a:lnTo>
                  <a:lnTo>
                    <a:pt x="46047" y="207503"/>
                  </a:lnTo>
                  <a:lnTo>
                    <a:pt x="53725" y="199473"/>
                  </a:lnTo>
                  <a:lnTo>
                    <a:pt x="62775" y="193723"/>
                  </a:lnTo>
                  <a:lnTo>
                    <a:pt x="72220" y="190587"/>
                  </a:lnTo>
                  <a:lnTo>
                    <a:pt x="81447" y="189960"/>
                  </a:lnTo>
                  <a:lnTo>
                    <a:pt x="90079" y="191601"/>
                  </a:lnTo>
                  <a:lnTo>
                    <a:pt x="97796" y="195342"/>
                  </a:lnTo>
                  <a:lnTo>
                    <a:pt x="104542" y="200885"/>
                  </a:lnTo>
                  <a:lnTo>
                    <a:pt x="110597" y="207855"/>
                  </a:lnTo>
                  <a:lnTo>
                    <a:pt x="116446" y="215894"/>
                  </a:lnTo>
                  <a:lnTo>
                    <a:pt x="122382" y="224709"/>
                  </a:lnTo>
                  <a:lnTo>
                    <a:pt x="128184" y="234236"/>
                  </a:lnTo>
                  <a:lnTo>
                    <a:pt x="133250" y="244616"/>
                  </a:lnTo>
                  <a:lnTo>
                    <a:pt x="137281" y="255854"/>
                  </a:lnTo>
                  <a:lnTo>
                    <a:pt x="140141" y="267674"/>
                  </a:lnTo>
                  <a:lnTo>
                    <a:pt x="141684" y="279607"/>
                  </a:lnTo>
                  <a:lnTo>
                    <a:pt x="141968" y="291367"/>
                  </a:lnTo>
                  <a:lnTo>
                    <a:pt x="140871" y="302533"/>
                  </a:lnTo>
                  <a:lnTo>
                    <a:pt x="138013" y="312499"/>
                  </a:lnTo>
                  <a:lnTo>
                    <a:pt x="133352" y="321042"/>
                  </a:lnTo>
                  <a:lnTo>
                    <a:pt x="127122" y="327946"/>
                  </a:lnTo>
                  <a:lnTo>
                    <a:pt x="119652" y="332843"/>
                  </a:lnTo>
                  <a:lnTo>
                    <a:pt x="111260" y="335725"/>
                  </a:lnTo>
                  <a:lnTo>
                    <a:pt x="102203" y="336714"/>
                  </a:lnTo>
                  <a:lnTo>
                    <a:pt x="92680" y="335873"/>
                  </a:lnTo>
                  <a:lnTo>
                    <a:pt x="82846" y="333427"/>
                  </a:lnTo>
                  <a:lnTo>
                    <a:pt x="73259" y="329809"/>
                  </a:lnTo>
                  <a:lnTo>
                    <a:pt x="63945" y="325117"/>
                  </a:lnTo>
                  <a:lnTo>
                    <a:pt x="54086" y="317825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9770446" y="3510446"/>
              <a:ext cx="115814" cy="158994"/>
            </a:xfrm>
            <a:custGeom>
              <a:avLst/>
              <a:gdLst/>
              <a:ahLst/>
              <a:cxnLst/>
              <a:rect l="0" t="0" r="0" b="0"/>
              <a:pathLst>
                <a:path w="115814" h="158994">
                  <a:moveTo>
                    <a:pt x="0" y="111357"/>
                  </a:moveTo>
                  <a:lnTo>
                    <a:pt x="11735" y="108490"/>
                  </a:lnTo>
                  <a:lnTo>
                    <a:pt x="22863" y="106348"/>
                  </a:lnTo>
                  <a:lnTo>
                    <a:pt x="34453" y="104736"/>
                  </a:lnTo>
                  <a:lnTo>
                    <a:pt x="46267" y="103210"/>
                  </a:lnTo>
                  <a:lnTo>
                    <a:pt x="57631" y="101064"/>
                  </a:lnTo>
                  <a:lnTo>
                    <a:pt x="68176" y="97956"/>
                  </a:lnTo>
                  <a:lnTo>
                    <a:pt x="77704" y="93718"/>
                  </a:lnTo>
                  <a:lnTo>
                    <a:pt x="86029" y="88192"/>
                  </a:lnTo>
                  <a:lnTo>
                    <a:pt x="93170" y="81433"/>
                  </a:lnTo>
                  <a:lnTo>
                    <a:pt x="98981" y="73641"/>
                  </a:lnTo>
                  <a:lnTo>
                    <a:pt x="103069" y="65047"/>
                  </a:lnTo>
                  <a:lnTo>
                    <a:pt x="105377" y="55863"/>
                  </a:lnTo>
                  <a:lnTo>
                    <a:pt x="106131" y="46259"/>
                  </a:lnTo>
                  <a:lnTo>
                    <a:pt x="105659" y="36359"/>
                  </a:lnTo>
                  <a:lnTo>
                    <a:pt x="104257" y="26275"/>
                  </a:lnTo>
                  <a:lnTo>
                    <a:pt x="101691" y="16725"/>
                  </a:lnTo>
                  <a:lnTo>
                    <a:pt x="97235" y="8984"/>
                  </a:lnTo>
                  <a:lnTo>
                    <a:pt x="90651" y="3603"/>
                  </a:lnTo>
                  <a:lnTo>
                    <a:pt x="82468" y="636"/>
                  </a:lnTo>
                  <a:lnTo>
                    <a:pt x="73673" y="0"/>
                  </a:lnTo>
                  <a:lnTo>
                    <a:pt x="64912" y="1401"/>
                  </a:lnTo>
                  <a:lnTo>
                    <a:pt x="56610" y="4916"/>
                  </a:lnTo>
                  <a:lnTo>
                    <a:pt x="49121" y="11063"/>
                  </a:lnTo>
                  <a:lnTo>
                    <a:pt x="42544" y="19890"/>
                  </a:lnTo>
                  <a:lnTo>
                    <a:pt x="37115" y="30711"/>
                  </a:lnTo>
                  <a:lnTo>
                    <a:pt x="33284" y="42421"/>
                  </a:lnTo>
                  <a:lnTo>
                    <a:pt x="31147" y="54293"/>
                  </a:lnTo>
                  <a:lnTo>
                    <a:pt x="30506" y="66005"/>
                  </a:lnTo>
                  <a:lnTo>
                    <a:pt x="31055" y="77469"/>
                  </a:lnTo>
                  <a:lnTo>
                    <a:pt x="32499" y="88695"/>
                  </a:lnTo>
                  <a:lnTo>
                    <a:pt x="34754" y="99723"/>
                  </a:lnTo>
                  <a:lnTo>
                    <a:pt x="37938" y="110603"/>
                  </a:lnTo>
                  <a:lnTo>
                    <a:pt x="42044" y="121365"/>
                  </a:lnTo>
                  <a:lnTo>
                    <a:pt x="47105" y="131714"/>
                  </a:lnTo>
                  <a:lnTo>
                    <a:pt x="53259" y="141059"/>
                  </a:lnTo>
                  <a:lnTo>
                    <a:pt x="60471" y="149139"/>
                  </a:lnTo>
                  <a:lnTo>
                    <a:pt x="68416" y="155377"/>
                  </a:lnTo>
                  <a:lnTo>
                    <a:pt x="76588" y="158753"/>
                  </a:lnTo>
                  <a:lnTo>
                    <a:pt x="84665" y="158993"/>
                  </a:lnTo>
                  <a:lnTo>
                    <a:pt x="92231" y="156897"/>
                  </a:lnTo>
                  <a:lnTo>
                    <a:pt x="99432" y="153767"/>
                  </a:lnTo>
                  <a:lnTo>
                    <a:pt x="106894" y="149328"/>
                  </a:lnTo>
                  <a:lnTo>
                    <a:pt x="115813" y="1429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9923766" y="3474404"/>
              <a:ext cx="120421" cy="169829"/>
            </a:xfrm>
            <a:custGeom>
              <a:avLst/>
              <a:gdLst/>
              <a:ahLst/>
              <a:cxnLst/>
              <a:rect l="0" t="0" r="0" b="0"/>
              <a:pathLst>
                <a:path w="120421" h="169829">
                  <a:moveTo>
                    <a:pt x="4607" y="94756"/>
                  </a:moveTo>
                  <a:lnTo>
                    <a:pt x="1807" y="106425"/>
                  </a:lnTo>
                  <a:lnTo>
                    <a:pt x="306" y="116913"/>
                  </a:lnTo>
                  <a:lnTo>
                    <a:pt x="0" y="127219"/>
                  </a:lnTo>
                  <a:lnTo>
                    <a:pt x="679" y="137694"/>
                  </a:lnTo>
                  <a:lnTo>
                    <a:pt x="2147" y="148686"/>
                  </a:lnTo>
                  <a:lnTo>
                    <a:pt x="4193" y="160226"/>
                  </a:lnTo>
                  <a:lnTo>
                    <a:pt x="5896" y="168692"/>
                  </a:lnTo>
                  <a:lnTo>
                    <a:pt x="6400" y="169828"/>
                  </a:lnTo>
                  <a:lnTo>
                    <a:pt x="6268" y="165378"/>
                  </a:lnTo>
                  <a:lnTo>
                    <a:pt x="5771" y="157570"/>
                  </a:lnTo>
                  <a:lnTo>
                    <a:pt x="4790" y="148044"/>
                  </a:lnTo>
                  <a:lnTo>
                    <a:pt x="3266" y="137741"/>
                  </a:lnTo>
                  <a:lnTo>
                    <a:pt x="1570" y="126970"/>
                  </a:lnTo>
                  <a:lnTo>
                    <a:pt x="412" y="115635"/>
                  </a:lnTo>
                  <a:lnTo>
                    <a:pt x="156" y="103696"/>
                  </a:lnTo>
                  <a:lnTo>
                    <a:pt x="984" y="91379"/>
                  </a:lnTo>
                  <a:lnTo>
                    <a:pt x="3066" y="79099"/>
                  </a:lnTo>
                  <a:lnTo>
                    <a:pt x="6365" y="67096"/>
                  </a:lnTo>
                  <a:lnTo>
                    <a:pt x="10853" y="55594"/>
                  </a:lnTo>
                  <a:lnTo>
                    <a:pt x="16607" y="44869"/>
                  </a:lnTo>
                  <a:lnTo>
                    <a:pt x="23556" y="34999"/>
                  </a:lnTo>
                  <a:lnTo>
                    <a:pt x="31831" y="26219"/>
                  </a:lnTo>
                  <a:lnTo>
                    <a:pt x="41821" y="18992"/>
                  </a:lnTo>
                  <a:lnTo>
                    <a:pt x="53561" y="13427"/>
                  </a:lnTo>
                  <a:lnTo>
                    <a:pt x="66254" y="9324"/>
                  </a:lnTo>
                  <a:lnTo>
                    <a:pt x="79792" y="5952"/>
                  </a:lnTo>
                  <a:lnTo>
                    <a:pt x="96478" y="3013"/>
                  </a:lnTo>
                  <a:lnTo>
                    <a:pt x="12042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6580311" y="4141269"/>
              <a:ext cx="116963" cy="317925"/>
            </a:xfrm>
            <a:custGeom>
              <a:avLst/>
              <a:gdLst/>
              <a:ahLst/>
              <a:cxnLst/>
              <a:rect l="0" t="0" r="0" b="0"/>
              <a:pathLst>
                <a:path w="116963" h="317925">
                  <a:moveTo>
                    <a:pt x="0" y="70130"/>
                  </a:moveTo>
                  <a:lnTo>
                    <a:pt x="1" y="81865"/>
                  </a:lnTo>
                  <a:lnTo>
                    <a:pt x="1" y="92994"/>
                  </a:lnTo>
                  <a:lnTo>
                    <a:pt x="5" y="104597"/>
                  </a:lnTo>
                  <a:lnTo>
                    <a:pt x="178" y="116931"/>
                  </a:lnTo>
                  <a:lnTo>
                    <a:pt x="826" y="130239"/>
                  </a:lnTo>
                  <a:lnTo>
                    <a:pt x="2079" y="144548"/>
                  </a:lnTo>
                  <a:lnTo>
                    <a:pt x="3904" y="159726"/>
                  </a:lnTo>
                  <a:lnTo>
                    <a:pt x="6200" y="175587"/>
                  </a:lnTo>
                  <a:lnTo>
                    <a:pt x="8852" y="191958"/>
                  </a:lnTo>
                  <a:lnTo>
                    <a:pt x="11598" y="208696"/>
                  </a:lnTo>
                  <a:lnTo>
                    <a:pt x="14054" y="225690"/>
                  </a:lnTo>
                  <a:lnTo>
                    <a:pt x="16035" y="242859"/>
                  </a:lnTo>
                  <a:lnTo>
                    <a:pt x="17532" y="259980"/>
                  </a:lnTo>
                  <a:lnTo>
                    <a:pt x="18620" y="276709"/>
                  </a:lnTo>
                  <a:lnTo>
                    <a:pt x="19385" y="292858"/>
                  </a:lnTo>
                  <a:lnTo>
                    <a:pt x="19727" y="307251"/>
                  </a:lnTo>
                  <a:lnTo>
                    <a:pt x="18717" y="316360"/>
                  </a:lnTo>
                  <a:lnTo>
                    <a:pt x="16025" y="317924"/>
                  </a:lnTo>
                  <a:lnTo>
                    <a:pt x="12852" y="313464"/>
                  </a:lnTo>
                  <a:lnTo>
                    <a:pt x="9777" y="304944"/>
                  </a:lnTo>
                  <a:lnTo>
                    <a:pt x="7147" y="294006"/>
                  </a:lnTo>
                  <a:lnTo>
                    <a:pt x="5082" y="281710"/>
                  </a:lnTo>
                  <a:lnTo>
                    <a:pt x="3546" y="268497"/>
                  </a:lnTo>
                  <a:lnTo>
                    <a:pt x="2442" y="254391"/>
                  </a:lnTo>
                  <a:lnTo>
                    <a:pt x="1667" y="239451"/>
                  </a:lnTo>
                  <a:lnTo>
                    <a:pt x="1130" y="223970"/>
                  </a:lnTo>
                  <a:lnTo>
                    <a:pt x="762" y="208414"/>
                  </a:lnTo>
                  <a:lnTo>
                    <a:pt x="512" y="193055"/>
                  </a:lnTo>
                  <a:lnTo>
                    <a:pt x="344" y="177976"/>
                  </a:lnTo>
                  <a:lnTo>
                    <a:pt x="230" y="163163"/>
                  </a:lnTo>
                  <a:lnTo>
                    <a:pt x="154" y="148569"/>
                  </a:lnTo>
                  <a:lnTo>
                    <a:pt x="103" y="134140"/>
                  </a:lnTo>
                  <a:lnTo>
                    <a:pt x="69" y="119832"/>
                  </a:lnTo>
                  <a:lnTo>
                    <a:pt x="50" y="105608"/>
                  </a:lnTo>
                  <a:lnTo>
                    <a:pt x="208" y="91445"/>
                  </a:lnTo>
                  <a:lnTo>
                    <a:pt x="846" y="77322"/>
                  </a:lnTo>
                  <a:lnTo>
                    <a:pt x="2098" y="63236"/>
                  </a:lnTo>
                  <a:lnTo>
                    <a:pt x="4091" y="49505"/>
                  </a:lnTo>
                  <a:lnTo>
                    <a:pt x="7033" y="36738"/>
                  </a:lnTo>
                  <a:lnTo>
                    <a:pt x="10949" y="25203"/>
                  </a:lnTo>
                  <a:lnTo>
                    <a:pt x="16037" y="15323"/>
                  </a:lnTo>
                  <a:lnTo>
                    <a:pt x="22734" y="7815"/>
                  </a:lnTo>
                  <a:lnTo>
                    <a:pt x="31120" y="2848"/>
                  </a:lnTo>
                  <a:lnTo>
                    <a:pt x="40667" y="293"/>
                  </a:lnTo>
                  <a:lnTo>
                    <a:pt x="50452" y="0"/>
                  </a:lnTo>
                  <a:lnTo>
                    <a:pt x="59917" y="1654"/>
                  </a:lnTo>
                  <a:lnTo>
                    <a:pt x="68879" y="5015"/>
                  </a:lnTo>
                  <a:lnTo>
                    <a:pt x="77350" y="10003"/>
                  </a:lnTo>
                  <a:lnTo>
                    <a:pt x="85410" y="16431"/>
                  </a:lnTo>
                  <a:lnTo>
                    <a:pt x="92994" y="24185"/>
                  </a:lnTo>
                  <a:lnTo>
                    <a:pt x="99874" y="33292"/>
                  </a:lnTo>
                  <a:lnTo>
                    <a:pt x="105980" y="43641"/>
                  </a:lnTo>
                  <a:lnTo>
                    <a:pt x="111066" y="55014"/>
                  </a:lnTo>
                  <a:lnTo>
                    <a:pt x="114652" y="67172"/>
                  </a:lnTo>
                  <a:lnTo>
                    <a:pt x="116612" y="79897"/>
                  </a:lnTo>
                  <a:lnTo>
                    <a:pt x="116962" y="92695"/>
                  </a:lnTo>
                  <a:lnTo>
                    <a:pt x="115684" y="104828"/>
                  </a:lnTo>
                  <a:lnTo>
                    <a:pt x="112936" y="115947"/>
                  </a:lnTo>
                  <a:lnTo>
                    <a:pt x="108991" y="126056"/>
                  </a:lnTo>
                  <a:lnTo>
                    <a:pt x="104136" y="135314"/>
                  </a:lnTo>
                  <a:lnTo>
                    <a:pt x="98606" y="143906"/>
                  </a:lnTo>
                  <a:lnTo>
                    <a:pt x="92267" y="151678"/>
                  </a:lnTo>
                  <a:lnTo>
                    <a:pt x="84650" y="158154"/>
                  </a:lnTo>
                  <a:lnTo>
                    <a:pt x="75601" y="163176"/>
                  </a:lnTo>
                  <a:lnTo>
                    <a:pt x="65422" y="166718"/>
                  </a:lnTo>
                  <a:lnTo>
                    <a:pt x="54672" y="168730"/>
                  </a:lnTo>
                  <a:lnTo>
                    <a:pt x="43751" y="169346"/>
                  </a:lnTo>
                  <a:lnTo>
                    <a:pt x="33297" y="168975"/>
                  </a:lnTo>
                  <a:lnTo>
                    <a:pt x="23239" y="168171"/>
                  </a:lnTo>
                  <a:lnTo>
                    <a:pt x="12701" y="166866"/>
                  </a:lnTo>
                  <a:lnTo>
                    <a:pt x="0" y="1648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6738238" y="4106114"/>
              <a:ext cx="115815" cy="176779"/>
            </a:xfrm>
            <a:custGeom>
              <a:avLst/>
              <a:gdLst/>
              <a:ahLst/>
              <a:cxnLst/>
              <a:rect l="0" t="0" r="0" b="0"/>
              <a:pathLst>
                <a:path w="115815" h="176779">
                  <a:moveTo>
                    <a:pt x="0" y="73699"/>
                  </a:moveTo>
                  <a:lnTo>
                    <a:pt x="2934" y="85434"/>
                  </a:lnTo>
                  <a:lnTo>
                    <a:pt x="5716" y="96563"/>
                  </a:lnTo>
                  <a:lnTo>
                    <a:pt x="8616" y="108166"/>
                  </a:lnTo>
                  <a:lnTo>
                    <a:pt x="11656" y="120500"/>
                  </a:lnTo>
                  <a:lnTo>
                    <a:pt x="14821" y="133808"/>
                  </a:lnTo>
                  <a:lnTo>
                    <a:pt x="18072" y="148081"/>
                  </a:lnTo>
                  <a:lnTo>
                    <a:pt x="20875" y="161865"/>
                  </a:lnTo>
                  <a:lnTo>
                    <a:pt x="21767" y="172146"/>
                  </a:lnTo>
                  <a:lnTo>
                    <a:pt x="20242" y="176778"/>
                  </a:lnTo>
                  <a:lnTo>
                    <a:pt x="17483" y="175249"/>
                  </a:lnTo>
                  <a:lnTo>
                    <a:pt x="14224" y="168380"/>
                  </a:lnTo>
                  <a:lnTo>
                    <a:pt x="10934" y="157684"/>
                  </a:lnTo>
                  <a:lnTo>
                    <a:pt x="8048" y="144876"/>
                  </a:lnTo>
                  <a:lnTo>
                    <a:pt x="5755" y="131096"/>
                  </a:lnTo>
                  <a:lnTo>
                    <a:pt x="4202" y="116936"/>
                  </a:lnTo>
                  <a:lnTo>
                    <a:pt x="3603" y="102670"/>
                  </a:lnTo>
                  <a:lnTo>
                    <a:pt x="3986" y="88414"/>
                  </a:lnTo>
                  <a:lnTo>
                    <a:pt x="5548" y="74535"/>
                  </a:lnTo>
                  <a:lnTo>
                    <a:pt x="8723" y="61651"/>
                  </a:lnTo>
                  <a:lnTo>
                    <a:pt x="13600" y="50020"/>
                  </a:lnTo>
                  <a:lnTo>
                    <a:pt x="19977" y="39732"/>
                  </a:lnTo>
                  <a:lnTo>
                    <a:pt x="27545" y="30884"/>
                  </a:lnTo>
                  <a:lnTo>
                    <a:pt x="36009" y="23380"/>
                  </a:lnTo>
                  <a:lnTo>
                    <a:pt x="45283" y="17153"/>
                  </a:lnTo>
                  <a:lnTo>
                    <a:pt x="55485" y="12253"/>
                  </a:lnTo>
                  <a:lnTo>
                    <a:pt x="66587" y="8582"/>
                  </a:lnTo>
                  <a:lnTo>
                    <a:pt x="77848" y="5921"/>
                  </a:lnTo>
                  <a:lnTo>
                    <a:pt x="89000" y="3755"/>
                  </a:lnTo>
                  <a:lnTo>
                    <a:pt x="101022" y="189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6826834" y="4158756"/>
              <a:ext cx="113374" cy="184772"/>
            </a:xfrm>
            <a:custGeom>
              <a:avLst/>
              <a:gdLst/>
              <a:ahLst/>
              <a:cxnLst/>
              <a:rect l="0" t="0" r="0" b="0"/>
              <a:pathLst>
                <a:path w="113374" h="184772">
                  <a:moveTo>
                    <a:pt x="79860" y="0"/>
                  </a:moveTo>
                  <a:lnTo>
                    <a:pt x="71126" y="3001"/>
                  </a:lnTo>
                  <a:lnTo>
                    <a:pt x="63419" y="6423"/>
                  </a:lnTo>
                  <a:lnTo>
                    <a:pt x="56017" y="10624"/>
                  </a:lnTo>
                  <a:lnTo>
                    <a:pt x="48756" y="15697"/>
                  </a:lnTo>
                  <a:lnTo>
                    <a:pt x="41577" y="21827"/>
                  </a:lnTo>
                  <a:lnTo>
                    <a:pt x="34456" y="29010"/>
                  </a:lnTo>
                  <a:lnTo>
                    <a:pt x="27539" y="37097"/>
                  </a:lnTo>
                  <a:lnTo>
                    <a:pt x="21120" y="45892"/>
                  </a:lnTo>
                  <a:lnTo>
                    <a:pt x="15328" y="55217"/>
                  </a:lnTo>
                  <a:lnTo>
                    <a:pt x="10285" y="65087"/>
                  </a:lnTo>
                  <a:lnTo>
                    <a:pt x="6197" y="75697"/>
                  </a:lnTo>
                  <a:lnTo>
                    <a:pt x="3083" y="87090"/>
                  </a:lnTo>
                  <a:lnTo>
                    <a:pt x="974" y="99012"/>
                  </a:lnTo>
                  <a:lnTo>
                    <a:pt x="0" y="111014"/>
                  </a:lnTo>
                  <a:lnTo>
                    <a:pt x="126" y="122828"/>
                  </a:lnTo>
                  <a:lnTo>
                    <a:pt x="1346" y="134371"/>
                  </a:lnTo>
                  <a:lnTo>
                    <a:pt x="3758" y="145655"/>
                  </a:lnTo>
                  <a:lnTo>
                    <a:pt x="7316" y="156708"/>
                  </a:lnTo>
                  <a:lnTo>
                    <a:pt x="12162" y="166927"/>
                  </a:lnTo>
                  <a:lnTo>
                    <a:pt x="18696" y="175126"/>
                  </a:lnTo>
                  <a:lnTo>
                    <a:pt x="26978" y="180817"/>
                  </a:lnTo>
                  <a:lnTo>
                    <a:pt x="36624" y="183994"/>
                  </a:lnTo>
                  <a:lnTo>
                    <a:pt x="47008" y="184771"/>
                  </a:lnTo>
                  <a:lnTo>
                    <a:pt x="57685" y="183474"/>
                  </a:lnTo>
                  <a:lnTo>
                    <a:pt x="68104" y="180368"/>
                  </a:lnTo>
                  <a:lnTo>
                    <a:pt x="77561" y="175559"/>
                  </a:lnTo>
                  <a:lnTo>
                    <a:pt x="85766" y="169259"/>
                  </a:lnTo>
                  <a:lnTo>
                    <a:pt x="92783" y="161761"/>
                  </a:lnTo>
                  <a:lnTo>
                    <a:pt x="98819" y="153360"/>
                  </a:lnTo>
                  <a:lnTo>
                    <a:pt x="104097" y="144298"/>
                  </a:lnTo>
                  <a:lnTo>
                    <a:pt x="108493" y="134604"/>
                  </a:lnTo>
                  <a:lnTo>
                    <a:pt x="111550" y="124111"/>
                  </a:lnTo>
                  <a:lnTo>
                    <a:pt x="113127" y="112796"/>
                  </a:lnTo>
                  <a:lnTo>
                    <a:pt x="113373" y="100926"/>
                  </a:lnTo>
                  <a:lnTo>
                    <a:pt x="112551" y="88959"/>
                  </a:lnTo>
                  <a:lnTo>
                    <a:pt x="110920" y="77168"/>
                  </a:lnTo>
                  <a:lnTo>
                    <a:pt x="108537" y="65640"/>
                  </a:lnTo>
                  <a:lnTo>
                    <a:pt x="105268" y="54366"/>
                  </a:lnTo>
                  <a:lnTo>
                    <a:pt x="101100" y="43315"/>
                  </a:lnTo>
                  <a:lnTo>
                    <a:pt x="95827" y="32928"/>
                  </a:lnTo>
                  <a:lnTo>
                    <a:pt x="88998" y="24084"/>
                  </a:lnTo>
                  <a:lnTo>
                    <a:pt x="80529" y="17137"/>
                  </a:lnTo>
                  <a:lnTo>
                    <a:pt x="71224" y="11952"/>
                  </a:lnTo>
                  <a:lnTo>
                    <a:pt x="61688" y="7662"/>
                  </a:lnTo>
                  <a:lnTo>
                    <a:pt x="51080" y="3894"/>
                  </a:lnTo>
                  <a:lnTo>
                    <a:pt x="3774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6965305" y="3994862"/>
              <a:ext cx="145578" cy="371537"/>
            </a:xfrm>
            <a:custGeom>
              <a:avLst/>
              <a:gdLst/>
              <a:ahLst/>
              <a:cxnLst/>
              <a:rect l="0" t="0" r="0" b="0"/>
              <a:pathLst>
                <a:path w="145578" h="371537">
                  <a:moveTo>
                    <a:pt x="99317" y="227065"/>
                  </a:moveTo>
                  <a:lnTo>
                    <a:pt x="93315" y="221399"/>
                  </a:lnTo>
                  <a:lnTo>
                    <a:pt x="86469" y="217755"/>
                  </a:lnTo>
                  <a:lnTo>
                    <a:pt x="78087" y="215855"/>
                  </a:lnTo>
                  <a:lnTo>
                    <a:pt x="68633" y="215699"/>
                  </a:lnTo>
                  <a:lnTo>
                    <a:pt x="58966" y="217615"/>
                  </a:lnTo>
                  <a:lnTo>
                    <a:pt x="49611" y="221598"/>
                  </a:lnTo>
                  <a:lnTo>
                    <a:pt x="40740" y="227516"/>
                  </a:lnTo>
                  <a:lnTo>
                    <a:pt x="32336" y="235296"/>
                  </a:lnTo>
                  <a:lnTo>
                    <a:pt x="24328" y="244711"/>
                  </a:lnTo>
                  <a:lnTo>
                    <a:pt x="16954" y="255435"/>
                  </a:lnTo>
                  <a:lnTo>
                    <a:pt x="10745" y="267148"/>
                  </a:lnTo>
                  <a:lnTo>
                    <a:pt x="5905" y="279574"/>
                  </a:lnTo>
                  <a:lnTo>
                    <a:pt x="2484" y="292340"/>
                  </a:lnTo>
                  <a:lnTo>
                    <a:pt x="553" y="304983"/>
                  </a:lnTo>
                  <a:lnTo>
                    <a:pt x="0" y="317258"/>
                  </a:lnTo>
                  <a:lnTo>
                    <a:pt x="748" y="328958"/>
                  </a:lnTo>
                  <a:lnTo>
                    <a:pt x="2836" y="339823"/>
                  </a:lnTo>
                  <a:lnTo>
                    <a:pt x="6173" y="349785"/>
                  </a:lnTo>
                  <a:lnTo>
                    <a:pt x="10868" y="358458"/>
                  </a:lnTo>
                  <a:lnTo>
                    <a:pt x="17301" y="365082"/>
                  </a:lnTo>
                  <a:lnTo>
                    <a:pt x="25511" y="369420"/>
                  </a:lnTo>
                  <a:lnTo>
                    <a:pt x="34939" y="371536"/>
                  </a:lnTo>
                  <a:lnTo>
                    <a:pt x="44644" y="371528"/>
                  </a:lnTo>
                  <a:lnTo>
                    <a:pt x="54051" y="369662"/>
                  </a:lnTo>
                  <a:lnTo>
                    <a:pt x="62805" y="365989"/>
                  </a:lnTo>
                  <a:lnTo>
                    <a:pt x="70603" y="360258"/>
                  </a:lnTo>
                  <a:lnTo>
                    <a:pt x="77400" y="352522"/>
                  </a:lnTo>
                  <a:lnTo>
                    <a:pt x="83319" y="343246"/>
                  </a:lnTo>
                  <a:lnTo>
                    <a:pt x="88545" y="333111"/>
                  </a:lnTo>
                  <a:lnTo>
                    <a:pt x="93253" y="322593"/>
                  </a:lnTo>
                  <a:lnTo>
                    <a:pt x="97587" y="311940"/>
                  </a:lnTo>
                  <a:lnTo>
                    <a:pt x="101662" y="301262"/>
                  </a:lnTo>
                  <a:lnTo>
                    <a:pt x="105548" y="290595"/>
                  </a:lnTo>
                  <a:lnTo>
                    <a:pt x="109143" y="279789"/>
                  </a:lnTo>
                  <a:lnTo>
                    <a:pt x="112178" y="268534"/>
                  </a:lnTo>
                  <a:lnTo>
                    <a:pt x="114555" y="256696"/>
                  </a:lnTo>
                  <a:lnTo>
                    <a:pt x="116489" y="244302"/>
                  </a:lnTo>
                  <a:lnTo>
                    <a:pt x="118402" y="231450"/>
                  </a:lnTo>
                  <a:lnTo>
                    <a:pt x="120544" y="218238"/>
                  </a:lnTo>
                  <a:lnTo>
                    <a:pt x="122985" y="204433"/>
                  </a:lnTo>
                  <a:lnTo>
                    <a:pt x="125701" y="189494"/>
                  </a:lnTo>
                  <a:lnTo>
                    <a:pt x="128638" y="173219"/>
                  </a:lnTo>
                  <a:lnTo>
                    <a:pt x="131577" y="155713"/>
                  </a:lnTo>
                  <a:lnTo>
                    <a:pt x="134163" y="137205"/>
                  </a:lnTo>
                  <a:lnTo>
                    <a:pt x="136236" y="117947"/>
                  </a:lnTo>
                  <a:lnTo>
                    <a:pt x="137966" y="98473"/>
                  </a:lnTo>
                  <a:lnTo>
                    <a:pt x="139741" y="79559"/>
                  </a:lnTo>
                  <a:lnTo>
                    <a:pt x="141780" y="61589"/>
                  </a:lnTo>
                  <a:lnTo>
                    <a:pt x="143812" y="44745"/>
                  </a:lnTo>
                  <a:lnTo>
                    <a:pt x="145191" y="29191"/>
                  </a:lnTo>
                  <a:lnTo>
                    <a:pt x="145577" y="14941"/>
                  </a:lnTo>
                  <a:lnTo>
                    <a:pt x="144224" y="4132"/>
                  </a:lnTo>
                  <a:lnTo>
                    <a:pt x="141207" y="0"/>
                  </a:lnTo>
                  <a:lnTo>
                    <a:pt x="138281" y="2306"/>
                  </a:lnTo>
                  <a:lnTo>
                    <a:pt x="136022" y="9478"/>
                  </a:lnTo>
                  <a:lnTo>
                    <a:pt x="134401" y="20044"/>
                  </a:lnTo>
                  <a:lnTo>
                    <a:pt x="133274" y="32915"/>
                  </a:lnTo>
                  <a:lnTo>
                    <a:pt x="132502" y="47341"/>
                  </a:lnTo>
                  <a:lnTo>
                    <a:pt x="131978" y="62973"/>
                  </a:lnTo>
                  <a:lnTo>
                    <a:pt x="131623" y="79775"/>
                  </a:lnTo>
                  <a:lnTo>
                    <a:pt x="131380" y="97641"/>
                  </a:lnTo>
                  <a:lnTo>
                    <a:pt x="131047" y="116221"/>
                  </a:lnTo>
                  <a:lnTo>
                    <a:pt x="130292" y="135002"/>
                  </a:lnTo>
                  <a:lnTo>
                    <a:pt x="128976" y="153681"/>
                  </a:lnTo>
                  <a:lnTo>
                    <a:pt x="127448" y="172310"/>
                  </a:lnTo>
                  <a:lnTo>
                    <a:pt x="126416" y="191192"/>
                  </a:lnTo>
                  <a:lnTo>
                    <a:pt x="126241" y="210484"/>
                  </a:lnTo>
                  <a:lnTo>
                    <a:pt x="126786" y="230035"/>
                  </a:lnTo>
                  <a:lnTo>
                    <a:pt x="127617" y="249473"/>
                  </a:lnTo>
                  <a:lnTo>
                    <a:pt x="128436" y="268577"/>
                  </a:lnTo>
                  <a:lnTo>
                    <a:pt x="129121" y="286934"/>
                  </a:lnTo>
                  <a:lnTo>
                    <a:pt x="129722" y="305879"/>
                  </a:lnTo>
                  <a:lnTo>
                    <a:pt x="130285" y="329309"/>
                  </a:lnTo>
                  <a:lnTo>
                    <a:pt x="130902" y="36393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7154765" y="4179813"/>
              <a:ext cx="102909" cy="154507"/>
            </a:xfrm>
            <a:custGeom>
              <a:avLst/>
              <a:gdLst/>
              <a:ahLst/>
              <a:cxnLst/>
              <a:rect l="0" t="0" r="0" b="0"/>
              <a:pathLst>
                <a:path w="102909" h="154507">
                  <a:moveTo>
                    <a:pt x="4613" y="31586"/>
                  </a:moveTo>
                  <a:lnTo>
                    <a:pt x="1812" y="40454"/>
                  </a:lnTo>
                  <a:lnTo>
                    <a:pt x="311" y="49441"/>
                  </a:lnTo>
                  <a:lnTo>
                    <a:pt x="0" y="59436"/>
                  </a:lnTo>
                  <a:lnTo>
                    <a:pt x="506" y="70417"/>
                  </a:lnTo>
                  <a:lnTo>
                    <a:pt x="1326" y="82229"/>
                  </a:lnTo>
                  <a:lnTo>
                    <a:pt x="2151" y="94678"/>
                  </a:lnTo>
                  <a:lnTo>
                    <a:pt x="3181" y="107270"/>
                  </a:lnTo>
                  <a:lnTo>
                    <a:pt x="5004" y="119254"/>
                  </a:lnTo>
                  <a:lnTo>
                    <a:pt x="7900" y="130255"/>
                  </a:lnTo>
                  <a:lnTo>
                    <a:pt x="11999" y="139774"/>
                  </a:lnTo>
                  <a:lnTo>
                    <a:pt x="17432" y="147038"/>
                  </a:lnTo>
                  <a:lnTo>
                    <a:pt x="24125" y="151841"/>
                  </a:lnTo>
                  <a:lnTo>
                    <a:pt x="31705" y="154286"/>
                  </a:lnTo>
                  <a:lnTo>
                    <a:pt x="39623" y="154506"/>
                  </a:lnTo>
                  <a:lnTo>
                    <a:pt x="47535" y="152803"/>
                  </a:lnTo>
                  <a:lnTo>
                    <a:pt x="55303" y="149409"/>
                  </a:lnTo>
                  <a:lnTo>
                    <a:pt x="62897" y="144399"/>
                  </a:lnTo>
                  <a:lnTo>
                    <a:pt x="70329" y="137956"/>
                  </a:lnTo>
                  <a:lnTo>
                    <a:pt x="77302" y="130192"/>
                  </a:lnTo>
                  <a:lnTo>
                    <a:pt x="83234" y="121080"/>
                  </a:lnTo>
                  <a:lnTo>
                    <a:pt x="87896" y="110731"/>
                  </a:lnTo>
                  <a:lnTo>
                    <a:pt x="91534" y="99527"/>
                  </a:lnTo>
                  <a:lnTo>
                    <a:pt x="94675" y="88016"/>
                  </a:lnTo>
                  <a:lnTo>
                    <a:pt x="97672" y="76533"/>
                  </a:lnTo>
                  <a:lnTo>
                    <a:pt x="100364" y="65215"/>
                  </a:lnTo>
                  <a:lnTo>
                    <a:pt x="102194" y="54081"/>
                  </a:lnTo>
                  <a:lnTo>
                    <a:pt x="102908" y="43125"/>
                  </a:lnTo>
                  <a:lnTo>
                    <a:pt x="102523" y="32764"/>
                  </a:lnTo>
                  <a:lnTo>
                    <a:pt x="101021" y="22836"/>
                  </a:lnTo>
                  <a:lnTo>
                    <a:pt x="97152" y="12468"/>
                  </a:lnTo>
                  <a:lnTo>
                    <a:pt x="8884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Freeform 290"/>
            <p:cNvSpPr/>
            <p:nvPr/>
          </p:nvSpPr>
          <p:spPr>
            <a:xfrm>
              <a:off x="7325804" y="4158756"/>
              <a:ext cx="128373" cy="157654"/>
            </a:xfrm>
            <a:custGeom>
              <a:avLst/>
              <a:gdLst/>
              <a:ahLst/>
              <a:cxnLst/>
              <a:rect l="0" t="0" r="0" b="0"/>
              <a:pathLst>
                <a:path w="128373" h="157654">
                  <a:moveTo>
                    <a:pt x="54672" y="0"/>
                  </a:moveTo>
                  <a:lnTo>
                    <a:pt x="43138" y="3068"/>
                  </a:lnTo>
                  <a:lnTo>
                    <a:pt x="33929" y="7130"/>
                  </a:lnTo>
                  <a:lnTo>
                    <a:pt x="26221" y="12628"/>
                  </a:lnTo>
                  <a:lnTo>
                    <a:pt x="19639" y="19560"/>
                  </a:lnTo>
                  <a:lnTo>
                    <a:pt x="13928" y="28007"/>
                  </a:lnTo>
                  <a:lnTo>
                    <a:pt x="8881" y="37857"/>
                  </a:lnTo>
                  <a:lnTo>
                    <a:pt x="4647" y="48868"/>
                  </a:lnTo>
                  <a:lnTo>
                    <a:pt x="1699" y="60770"/>
                  </a:lnTo>
                  <a:lnTo>
                    <a:pt x="196" y="73321"/>
                  </a:lnTo>
                  <a:lnTo>
                    <a:pt x="0" y="86169"/>
                  </a:lnTo>
                  <a:lnTo>
                    <a:pt x="856" y="98866"/>
                  </a:lnTo>
                  <a:lnTo>
                    <a:pt x="2514" y="111174"/>
                  </a:lnTo>
                  <a:lnTo>
                    <a:pt x="5085" y="122724"/>
                  </a:lnTo>
                  <a:lnTo>
                    <a:pt x="9012" y="132957"/>
                  </a:lnTo>
                  <a:lnTo>
                    <a:pt x="14437" y="141681"/>
                  </a:lnTo>
                  <a:lnTo>
                    <a:pt x="21366" y="148709"/>
                  </a:lnTo>
                  <a:lnTo>
                    <a:pt x="29847" y="153689"/>
                  </a:lnTo>
                  <a:lnTo>
                    <a:pt x="39734" y="156627"/>
                  </a:lnTo>
                  <a:lnTo>
                    <a:pt x="50611" y="157653"/>
                  </a:lnTo>
                  <a:lnTo>
                    <a:pt x="61896" y="156837"/>
                  </a:lnTo>
                  <a:lnTo>
                    <a:pt x="73212" y="154414"/>
                  </a:lnTo>
                  <a:lnTo>
                    <a:pt x="84146" y="151010"/>
                  </a:lnTo>
                  <a:lnTo>
                    <a:pt x="95330" y="147227"/>
                  </a:lnTo>
                  <a:lnTo>
                    <a:pt x="108859" y="142741"/>
                  </a:lnTo>
                  <a:lnTo>
                    <a:pt x="128372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7506819" y="3937658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1" y="36471"/>
                  </a:lnTo>
                  <a:lnTo>
                    <a:pt x="1" y="50664"/>
                  </a:lnTo>
                  <a:lnTo>
                    <a:pt x="1" y="66289"/>
                  </a:lnTo>
                  <a:lnTo>
                    <a:pt x="1" y="83264"/>
                  </a:lnTo>
                  <a:lnTo>
                    <a:pt x="1" y="101366"/>
                  </a:lnTo>
                  <a:lnTo>
                    <a:pt x="1" y="120335"/>
                  </a:lnTo>
                  <a:lnTo>
                    <a:pt x="5" y="139941"/>
                  </a:lnTo>
                  <a:lnTo>
                    <a:pt x="177" y="160003"/>
                  </a:lnTo>
                  <a:lnTo>
                    <a:pt x="825" y="180382"/>
                  </a:lnTo>
                  <a:lnTo>
                    <a:pt x="2074" y="200980"/>
                  </a:lnTo>
                  <a:lnTo>
                    <a:pt x="3727" y="221727"/>
                  </a:lnTo>
                  <a:lnTo>
                    <a:pt x="5375" y="242576"/>
                  </a:lnTo>
                  <a:lnTo>
                    <a:pt x="6778" y="263484"/>
                  </a:lnTo>
                  <a:lnTo>
                    <a:pt x="7869" y="284102"/>
                  </a:lnTo>
                  <a:lnTo>
                    <a:pt x="8678" y="303800"/>
                  </a:lnTo>
                  <a:lnTo>
                    <a:pt x="9256" y="322291"/>
                  </a:lnTo>
                  <a:lnTo>
                    <a:pt x="9662" y="339034"/>
                  </a:lnTo>
                  <a:lnTo>
                    <a:pt x="9986" y="354708"/>
                  </a:lnTo>
                  <a:lnTo>
                    <a:pt x="10258" y="370687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7401534" y="4087770"/>
              <a:ext cx="168456" cy="7816"/>
            </a:xfrm>
            <a:custGeom>
              <a:avLst/>
              <a:gdLst/>
              <a:ahLst/>
              <a:cxnLst/>
              <a:rect l="0" t="0" r="0" b="0"/>
              <a:pathLst>
                <a:path w="168456" h="7816">
                  <a:moveTo>
                    <a:pt x="168455" y="7815"/>
                  </a:moveTo>
                  <a:lnTo>
                    <a:pt x="159519" y="4948"/>
                  </a:lnTo>
                  <a:lnTo>
                    <a:pt x="149892" y="2807"/>
                  </a:lnTo>
                  <a:lnTo>
                    <a:pt x="138610" y="1209"/>
                  </a:lnTo>
                  <a:lnTo>
                    <a:pt x="126116" y="201"/>
                  </a:lnTo>
                  <a:lnTo>
                    <a:pt x="113284" y="0"/>
                  </a:lnTo>
                  <a:lnTo>
                    <a:pt x="100661" y="651"/>
                  </a:lnTo>
                  <a:lnTo>
                    <a:pt x="88278" y="1889"/>
                  </a:lnTo>
                  <a:lnTo>
                    <a:pt x="75835" y="3253"/>
                  </a:lnTo>
                  <a:lnTo>
                    <a:pt x="63150" y="4463"/>
                  </a:lnTo>
                  <a:lnTo>
                    <a:pt x="50592" y="5427"/>
                  </a:lnTo>
                  <a:lnTo>
                    <a:pt x="37670" y="6252"/>
                  </a:lnTo>
                  <a:lnTo>
                    <a:pt x="22125" y="7007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7602397" y="4101510"/>
              <a:ext cx="125184" cy="246760"/>
            </a:xfrm>
            <a:custGeom>
              <a:avLst/>
              <a:gdLst/>
              <a:ahLst/>
              <a:cxnLst/>
              <a:rect l="0" t="0" r="0" b="0"/>
              <a:pathLst>
                <a:path w="125184" h="246760">
                  <a:moveTo>
                    <a:pt x="93934" y="4604"/>
                  </a:moveTo>
                  <a:lnTo>
                    <a:pt x="85133" y="1804"/>
                  </a:lnTo>
                  <a:lnTo>
                    <a:pt x="76786" y="302"/>
                  </a:lnTo>
                  <a:lnTo>
                    <a:pt x="68091" y="0"/>
                  </a:lnTo>
                  <a:lnTo>
                    <a:pt x="59143" y="852"/>
                  </a:lnTo>
                  <a:lnTo>
                    <a:pt x="50297" y="2968"/>
                  </a:lnTo>
                  <a:lnTo>
                    <a:pt x="41763" y="6295"/>
                  </a:lnTo>
                  <a:lnTo>
                    <a:pt x="33746" y="10803"/>
                  </a:lnTo>
                  <a:lnTo>
                    <a:pt x="26518" y="16571"/>
                  </a:lnTo>
                  <a:lnTo>
                    <a:pt x="20142" y="23522"/>
                  </a:lnTo>
                  <a:lnTo>
                    <a:pt x="14521" y="31458"/>
                  </a:lnTo>
                  <a:lnTo>
                    <a:pt x="9505" y="40156"/>
                  </a:lnTo>
                  <a:lnTo>
                    <a:pt x="4959" y="49403"/>
                  </a:lnTo>
                  <a:lnTo>
                    <a:pt x="1414" y="58712"/>
                  </a:lnTo>
                  <a:lnTo>
                    <a:pt x="0" y="67349"/>
                  </a:lnTo>
                  <a:lnTo>
                    <a:pt x="1166" y="74959"/>
                  </a:lnTo>
                  <a:lnTo>
                    <a:pt x="4731" y="81219"/>
                  </a:lnTo>
                  <a:lnTo>
                    <a:pt x="10254" y="85676"/>
                  </a:lnTo>
                  <a:lnTo>
                    <a:pt x="17266" y="88273"/>
                  </a:lnTo>
                  <a:lnTo>
                    <a:pt x="25362" y="89577"/>
                  </a:lnTo>
                  <a:lnTo>
                    <a:pt x="34223" y="90546"/>
                  </a:lnTo>
                  <a:lnTo>
                    <a:pt x="43620" y="91768"/>
                  </a:lnTo>
                  <a:lnTo>
                    <a:pt x="53382" y="93613"/>
                  </a:lnTo>
                  <a:lnTo>
                    <a:pt x="63396" y="96390"/>
                  </a:lnTo>
                  <a:lnTo>
                    <a:pt x="73569" y="100159"/>
                  </a:lnTo>
                  <a:lnTo>
                    <a:pt x="83519" y="104963"/>
                  </a:lnTo>
                  <a:lnTo>
                    <a:pt x="92596" y="110929"/>
                  </a:lnTo>
                  <a:lnTo>
                    <a:pt x="100514" y="118016"/>
                  </a:lnTo>
                  <a:lnTo>
                    <a:pt x="107323" y="126215"/>
                  </a:lnTo>
                  <a:lnTo>
                    <a:pt x="113211" y="135620"/>
                  </a:lnTo>
                  <a:lnTo>
                    <a:pt x="118383" y="146159"/>
                  </a:lnTo>
                  <a:lnTo>
                    <a:pt x="122535" y="157321"/>
                  </a:lnTo>
                  <a:lnTo>
                    <a:pt x="124896" y="168272"/>
                  </a:lnTo>
                  <a:lnTo>
                    <a:pt x="125183" y="178554"/>
                  </a:lnTo>
                  <a:lnTo>
                    <a:pt x="123409" y="187913"/>
                  </a:lnTo>
                  <a:lnTo>
                    <a:pt x="119628" y="196128"/>
                  </a:lnTo>
                  <a:lnTo>
                    <a:pt x="114083" y="203206"/>
                  </a:lnTo>
                  <a:lnTo>
                    <a:pt x="107123" y="209316"/>
                  </a:lnTo>
                  <a:lnTo>
                    <a:pt x="99098" y="214670"/>
                  </a:lnTo>
                  <a:lnTo>
                    <a:pt x="90297" y="219464"/>
                  </a:lnTo>
                  <a:lnTo>
                    <a:pt x="80953" y="223856"/>
                  </a:lnTo>
                  <a:lnTo>
                    <a:pt x="71228" y="227969"/>
                  </a:lnTo>
                  <a:lnTo>
                    <a:pt x="61256" y="231882"/>
                  </a:lnTo>
                  <a:lnTo>
                    <a:pt x="51575" y="235506"/>
                  </a:lnTo>
                  <a:lnTo>
                    <a:pt x="42185" y="238946"/>
                  </a:lnTo>
                  <a:lnTo>
                    <a:pt x="32266" y="242506"/>
                  </a:lnTo>
                  <a:lnTo>
                    <a:pt x="20235" y="2467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7780559" y="4327212"/>
              <a:ext cx="64692" cy="157929"/>
            </a:xfrm>
            <a:custGeom>
              <a:avLst/>
              <a:gdLst/>
              <a:ahLst/>
              <a:cxnLst/>
              <a:rect l="0" t="0" r="0" b="0"/>
              <a:pathLst>
                <a:path w="64692" h="157929">
                  <a:moveTo>
                    <a:pt x="21057" y="0"/>
                  </a:moveTo>
                  <a:lnTo>
                    <a:pt x="26925" y="5935"/>
                  </a:lnTo>
                  <a:lnTo>
                    <a:pt x="32489" y="12140"/>
                  </a:lnTo>
                  <a:lnTo>
                    <a:pt x="38283" y="19235"/>
                  </a:lnTo>
                  <a:lnTo>
                    <a:pt x="44192" y="27176"/>
                  </a:lnTo>
                  <a:lnTo>
                    <a:pt x="49873" y="35822"/>
                  </a:lnTo>
                  <a:lnTo>
                    <a:pt x="55139" y="45016"/>
                  </a:lnTo>
                  <a:lnTo>
                    <a:pt x="59643" y="54616"/>
                  </a:lnTo>
                  <a:lnTo>
                    <a:pt x="62833" y="64506"/>
                  </a:lnTo>
                  <a:lnTo>
                    <a:pt x="64524" y="74599"/>
                  </a:lnTo>
                  <a:lnTo>
                    <a:pt x="64691" y="84831"/>
                  </a:lnTo>
                  <a:lnTo>
                    <a:pt x="63290" y="95161"/>
                  </a:lnTo>
                  <a:lnTo>
                    <a:pt x="60456" y="105547"/>
                  </a:lnTo>
                  <a:lnTo>
                    <a:pt x="56283" y="115640"/>
                  </a:lnTo>
                  <a:lnTo>
                    <a:pt x="50742" y="124811"/>
                  </a:lnTo>
                  <a:lnTo>
                    <a:pt x="43953" y="132789"/>
                  </a:lnTo>
                  <a:lnTo>
                    <a:pt x="36404" y="139487"/>
                  </a:lnTo>
                  <a:lnTo>
                    <a:pt x="28024" y="145486"/>
                  </a:lnTo>
                  <a:lnTo>
                    <a:pt x="16962" y="151314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8085886" y="3979772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8682"/>
                  </a:lnTo>
                  <a:lnTo>
                    <a:pt x="0" y="21376"/>
                  </a:lnTo>
                  <a:lnTo>
                    <a:pt x="0" y="36851"/>
                  </a:lnTo>
                  <a:lnTo>
                    <a:pt x="0" y="54606"/>
                  </a:lnTo>
                  <a:lnTo>
                    <a:pt x="0" y="73724"/>
                  </a:lnTo>
                  <a:lnTo>
                    <a:pt x="0" y="92854"/>
                  </a:lnTo>
                  <a:lnTo>
                    <a:pt x="0" y="111244"/>
                  </a:lnTo>
                  <a:lnTo>
                    <a:pt x="0" y="129181"/>
                  </a:lnTo>
                  <a:lnTo>
                    <a:pt x="0" y="147663"/>
                  </a:lnTo>
                  <a:lnTo>
                    <a:pt x="4" y="167231"/>
                  </a:lnTo>
                  <a:lnTo>
                    <a:pt x="177" y="187307"/>
                  </a:lnTo>
                  <a:lnTo>
                    <a:pt x="825" y="206506"/>
                  </a:lnTo>
                  <a:lnTo>
                    <a:pt x="2074" y="224099"/>
                  </a:lnTo>
                  <a:lnTo>
                    <a:pt x="3727" y="240337"/>
                  </a:lnTo>
                  <a:lnTo>
                    <a:pt x="5375" y="256070"/>
                  </a:lnTo>
                  <a:lnTo>
                    <a:pt x="6782" y="271862"/>
                  </a:lnTo>
                  <a:lnTo>
                    <a:pt x="8080" y="287567"/>
                  </a:lnTo>
                  <a:lnTo>
                    <a:pt x="9909" y="304236"/>
                  </a:lnTo>
                  <a:lnTo>
                    <a:pt x="13546" y="325581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Freeform 296"/>
            <p:cNvSpPr/>
            <p:nvPr/>
          </p:nvSpPr>
          <p:spPr>
            <a:xfrm>
              <a:off x="7927958" y="4137699"/>
              <a:ext cx="273743" cy="31587"/>
            </a:xfrm>
            <a:custGeom>
              <a:avLst/>
              <a:gdLst/>
              <a:ahLst/>
              <a:cxnLst/>
              <a:rect l="0" t="0" r="0" b="0"/>
              <a:pathLst>
                <a:path w="273743" h="31587">
                  <a:moveTo>
                    <a:pt x="273742" y="0"/>
                  </a:moveTo>
                  <a:lnTo>
                    <a:pt x="265063" y="0"/>
                  </a:lnTo>
                  <a:lnTo>
                    <a:pt x="252543" y="0"/>
                  </a:lnTo>
                  <a:lnTo>
                    <a:pt x="237716" y="0"/>
                  </a:lnTo>
                  <a:lnTo>
                    <a:pt x="221204" y="5"/>
                  </a:lnTo>
                  <a:lnTo>
                    <a:pt x="203567" y="178"/>
                  </a:lnTo>
                  <a:lnTo>
                    <a:pt x="185437" y="826"/>
                  </a:lnTo>
                  <a:lnTo>
                    <a:pt x="167206" y="2080"/>
                  </a:lnTo>
                  <a:lnTo>
                    <a:pt x="148881" y="3905"/>
                  </a:lnTo>
                  <a:lnTo>
                    <a:pt x="130207" y="6201"/>
                  </a:lnTo>
                  <a:lnTo>
                    <a:pt x="111064" y="8857"/>
                  </a:lnTo>
                  <a:lnTo>
                    <a:pt x="91953" y="11776"/>
                  </a:lnTo>
                  <a:lnTo>
                    <a:pt x="73873" y="14880"/>
                  </a:lnTo>
                  <a:lnTo>
                    <a:pt x="57318" y="18110"/>
                  </a:lnTo>
                  <a:lnTo>
                    <a:pt x="42715" y="21271"/>
                  </a:lnTo>
                  <a:lnTo>
                    <a:pt x="29250" y="24351"/>
                  </a:lnTo>
                  <a:lnTo>
                    <a:pt x="15742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Freeform 297"/>
            <p:cNvSpPr/>
            <p:nvPr/>
          </p:nvSpPr>
          <p:spPr>
            <a:xfrm>
              <a:off x="8163972" y="4179813"/>
              <a:ext cx="85865" cy="144572"/>
            </a:xfrm>
            <a:custGeom>
              <a:avLst/>
              <a:gdLst/>
              <a:ahLst/>
              <a:cxnLst/>
              <a:rect l="0" t="0" r="0" b="0"/>
              <a:pathLst>
                <a:path w="85865" h="144572">
                  <a:moveTo>
                    <a:pt x="58785" y="0"/>
                  </a:moveTo>
                  <a:lnTo>
                    <a:pt x="50049" y="3001"/>
                  </a:lnTo>
                  <a:lnTo>
                    <a:pt x="42343" y="6424"/>
                  </a:lnTo>
                  <a:lnTo>
                    <a:pt x="34946" y="10624"/>
                  </a:lnTo>
                  <a:lnTo>
                    <a:pt x="27857" y="15697"/>
                  </a:lnTo>
                  <a:lnTo>
                    <a:pt x="21327" y="21826"/>
                  </a:lnTo>
                  <a:lnTo>
                    <a:pt x="15459" y="29015"/>
                  </a:lnTo>
                  <a:lnTo>
                    <a:pt x="10368" y="37275"/>
                  </a:lnTo>
                  <a:lnTo>
                    <a:pt x="6246" y="46718"/>
                  </a:lnTo>
                  <a:lnTo>
                    <a:pt x="3108" y="57287"/>
                  </a:lnTo>
                  <a:lnTo>
                    <a:pt x="984" y="68637"/>
                  </a:lnTo>
                  <a:lnTo>
                    <a:pt x="0" y="80246"/>
                  </a:lnTo>
                  <a:lnTo>
                    <a:pt x="120" y="91789"/>
                  </a:lnTo>
                  <a:lnTo>
                    <a:pt x="1335" y="102978"/>
                  </a:lnTo>
                  <a:lnTo>
                    <a:pt x="3744" y="113491"/>
                  </a:lnTo>
                  <a:lnTo>
                    <a:pt x="7296" y="123214"/>
                  </a:lnTo>
                  <a:lnTo>
                    <a:pt x="11970" y="131726"/>
                  </a:lnTo>
                  <a:lnTo>
                    <a:pt x="17854" y="138240"/>
                  </a:lnTo>
                  <a:lnTo>
                    <a:pt x="24881" y="142504"/>
                  </a:lnTo>
                  <a:lnTo>
                    <a:pt x="32702" y="144571"/>
                  </a:lnTo>
                  <a:lnTo>
                    <a:pt x="40789" y="144529"/>
                  </a:lnTo>
                  <a:lnTo>
                    <a:pt x="48813" y="142646"/>
                  </a:lnTo>
                  <a:lnTo>
                    <a:pt x="56488" y="139131"/>
                  </a:lnTo>
                  <a:lnTo>
                    <a:pt x="63488" y="134039"/>
                  </a:lnTo>
                  <a:lnTo>
                    <a:pt x="69708" y="127541"/>
                  </a:lnTo>
                  <a:lnTo>
                    <a:pt x="75054" y="119740"/>
                  </a:lnTo>
                  <a:lnTo>
                    <a:pt x="79355" y="110601"/>
                  </a:lnTo>
                  <a:lnTo>
                    <a:pt x="82614" y="100236"/>
                  </a:lnTo>
                  <a:lnTo>
                    <a:pt x="84823" y="89022"/>
                  </a:lnTo>
                  <a:lnTo>
                    <a:pt x="85864" y="77502"/>
                  </a:lnTo>
                  <a:lnTo>
                    <a:pt x="85784" y="66019"/>
                  </a:lnTo>
                  <a:lnTo>
                    <a:pt x="84595" y="54870"/>
                  </a:lnTo>
                  <a:lnTo>
                    <a:pt x="82202" y="44383"/>
                  </a:lnTo>
                  <a:lnTo>
                    <a:pt x="78672" y="34673"/>
                  </a:lnTo>
                  <a:lnTo>
                    <a:pt x="74304" y="25973"/>
                  </a:lnTo>
                  <a:lnTo>
                    <a:pt x="69020" y="17871"/>
                  </a:lnTo>
                  <a:lnTo>
                    <a:pt x="61236" y="9657"/>
                  </a:lnTo>
                  <a:lnTo>
                    <a:pt x="482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8306984" y="4190342"/>
              <a:ext cx="86254" cy="123311"/>
            </a:xfrm>
            <a:custGeom>
              <a:avLst/>
              <a:gdLst/>
              <a:ahLst/>
              <a:cxnLst/>
              <a:rect l="0" t="0" r="0" b="0"/>
              <a:pathLst>
                <a:path w="86254" h="12331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7" y="46446"/>
                  </a:lnTo>
                  <a:lnTo>
                    <a:pt x="825" y="58457"/>
                  </a:lnTo>
                  <a:lnTo>
                    <a:pt x="2084" y="70256"/>
                  </a:lnTo>
                  <a:lnTo>
                    <a:pt x="4082" y="81610"/>
                  </a:lnTo>
                  <a:lnTo>
                    <a:pt x="7027" y="92230"/>
                  </a:lnTo>
                  <a:lnTo>
                    <a:pt x="10946" y="102022"/>
                  </a:lnTo>
                  <a:lnTo>
                    <a:pt x="16035" y="110578"/>
                  </a:lnTo>
                  <a:lnTo>
                    <a:pt x="22733" y="117122"/>
                  </a:lnTo>
                  <a:lnTo>
                    <a:pt x="31116" y="121402"/>
                  </a:lnTo>
                  <a:lnTo>
                    <a:pt x="40490" y="123310"/>
                  </a:lnTo>
                  <a:lnTo>
                    <a:pt x="49626" y="122628"/>
                  </a:lnTo>
                  <a:lnTo>
                    <a:pt x="57838" y="119503"/>
                  </a:lnTo>
                  <a:lnTo>
                    <a:pt x="64974" y="114339"/>
                  </a:lnTo>
                  <a:lnTo>
                    <a:pt x="71149" y="107601"/>
                  </a:lnTo>
                  <a:lnTo>
                    <a:pt x="76550" y="99706"/>
                  </a:lnTo>
                  <a:lnTo>
                    <a:pt x="81041" y="90986"/>
                  </a:lnTo>
                  <a:lnTo>
                    <a:pt x="84170" y="81689"/>
                  </a:lnTo>
                  <a:lnTo>
                    <a:pt x="85802" y="72004"/>
                  </a:lnTo>
                  <a:lnTo>
                    <a:pt x="86253" y="62319"/>
                  </a:lnTo>
                  <a:lnTo>
                    <a:pt x="86157" y="52182"/>
                  </a:lnTo>
                  <a:lnTo>
                    <a:pt x="85505" y="39589"/>
                  </a:lnTo>
                  <a:lnTo>
                    <a:pt x="84228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Freeform 299"/>
            <p:cNvSpPr/>
            <p:nvPr/>
          </p:nvSpPr>
          <p:spPr>
            <a:xfrm>
              <a:off x="8433327" y="4200870"/>
              <a:ext cx="84228" cy="117236"/>
            </a:xfrm>
            <a:custGeom>
              <a:avLst/>
              <a:gdLst/>
              <a:ahLst/>
              <a:cxnLst/>
              <a:rect l="0" t="0" r="0" b="0"/>
              <a:pathLst>
                <a:path w="84228" h="117236">
                  <a:moveTo>
                    <a:pt x="0" y="84228"/>
                  </a:moveTo>
                  <a:lnTo>
                    <a:pt x="2933" y="93030"/>
                  </a:lnTo>
                  <a:lnTo>
                    <a:pt x="5716" y="101376"/>
                  </a:lnTo>
                  <a:lnTo>
                    <a:pt x="8598" y="110002"/>
                  </a:lnTo>
                  <a:lnTo>
                    <a:pt x="10997" y="116398"/>
                  </a:lnTo>
                  <a:lnTo>
                    <a:pt x="11990" y="117235"/>
                  </a:lnTo>
                  <a:lnTo>
                    <a:pt x="11571" y="113281"/>
                  </a:lnTo>
                  <a:lnTo>
                    <a:pt x="10114" y="105972"/>
                  </a:lnTo>
                  <a:lnTo>
                    <a:pt x="8290" y="96406"/>
                  </a:lnTo>
                  <a:lnTo>
                    <a:pt x="6957" y="85340"/>
                  </a:lnTo>
                  <a:lnTo>
                    <a:pt x="6538" y="73286"/>
                  </a:lnTo>
                  <a:lnTo>
                    <a:pt x="7234" y="60908"/>
                  </a:lnTo>
                  <a:lnTo>
                    <a:pt x="9218" y="49041"/>
                  </a:lnTo>
                  <a:lnTo>
                    <a:pt x="12451" y="38101"/>
                  </a:lnTo>
                  <a:lnTo>
                    <a:pt x="17059" y="28447"/>
                  </a:lnTo>
                  <a:lnTo>
                    <a:pt x="23425" y="20557"/>
                  </a:lnTo>
                  <a:lnTo>
                    <a:pt x="31583" y="14509"/>
                  </a:lnTo>
                  <a:lnTo>
                    <a:pt x="40872" y="10065"/>
                  </a:lnTo>
                  <a:lnTo>
                    <a:pt x="51141" y="6417"/>
                  </a:lnTo>
                  <a:lnTo>
                    <a:pt x="64406" y="3246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Freeform 300"/>
            <p:cNvSpPr/>
            <p:nvPr/>
          </p:nvSpPr>
          <p:spPr>
            <a:xfrm>
              <a:off x="8559669" y="4242984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6" y="11736"/>
                  </a:lnTo>
                  <a:lnTo>
                    <a:pt x="707" y="22864"/>
                  </a:lnTo>
                  <a:lnTo>
                    <a:pt x="1999" y="34454"/>
                  </a:lnTo>
                  <a:lnTo>
                    <a:pt x="3694" y="46372"/>
                  </a:lnTo>
                  <a:lnTo>
                    <a:pt x="5544" y="59490"/>
                  </a:lnTo>
                  <a:lnTo>
                    <a:pt x="7711" y="77201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Freeform 301"/>
            <p:cNvSpPr/>
            <p:nvPr/>
          </p:nvSpPr>
          <p:spPr>
            <a:xfrm>
              <a:off x="8570197" y="411664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3" name="Freeform 302"/>
            <p:cNvSpPr/>
            <p:nvPr/>
          </p:nvSpPr>
          <p:spPr>
            <a:xfrm>
              <a:off x="8622444" y="4193610"/>
              <a:ext cx="125112" cy="207302"/>
            </a:xfrm>
            <a:custGeom>
              <a:avLst/>
              <a:gdLst/>
              <a:ahLst/>
              <a:cxnLst/>
              <a:rect l="0" t="0" r="0" b="0"/>
              <a:pathLst>
                <a:path w="125112" h="207302">
                  <a:moveTo>
                    <a:pt x="95152" y="7260"/>
                  </a:moveTo>
                  <a:lnTo>
                    <a:pt x="86284" y="4394"/>
                  </a:lnTo>
                  <a:lnTo>
                    <a:pt x="77296" y="2252"/>
                  </a:lnTo>
                  <a:lnTo>
                    <a:pt x="67310" y="662"/>
                  </a:lnTo>
                  <a:lnTo>
                    <a:pt x="56675" y="0"/>
                  </a:lnTo>
                  <a:lnTo>
                    <a:pt x="46160" y="1097"/>
                  </a:lnTo>
                  <a:lnTo>
                    <a:pt x="36212" y="4259"/>
                  </a:lnTo>
                  <a:lnTo>
                    <a:pt x="27099" y="9321"/>
                  </a:lnTo>
                  <a:lnTo>
                    <a:pt x="19059" y="15926"/>
                  </a:lnTo>
                  <a:lnTo>
                    <a:pt x="12111" y="23701"/>
                  </a:lnTo>
                  <a:lnTo>
                    <a:pt x="6432" y="32325"/>
                  </a:lnTo>
                  <a:lnTo>
                    <a:pt x="2432" y="41550"/>
                  </a:lnTo>
                  <a:lnTo>
                    <a:pt x="197" y="51180"/>
                  </a:lnTo>
                  <a:lnTo>
                    <a:pt x="0" y="60591"/>
                  </a:lnTo>
                  <a:lnTo>
                    <a:pt x="2444" y="68772"/>
                  </a:lnTo>
                  <a:lnTo>
                    <a:pt x="7605" y="75274"/>
                  </a:lnTo>
                  <a:lnTo>
                    <a:pt x="14969" y="80318"/>
                  </a:lnTo>
                  <a:lnTo>
                    <a:pt x="23729" y="84484"/>
                  </a:lnTo>
                  <a:lnTo>
                    <a:pt x="33282" y="88221"/>
                  </a:lnTo>
                  <a:lnTo>
                    <a:pt x="43269" y="91938"/>
                  </a:lnTo>
                  <a:lnTo>
                    <a:pt x="53490" y="96062"/>
                  </a:lnTo>
                  <a:lnTo>
                    <a:pt x="63837" y="100773"/>
                  </a:lnTo>
                  <a:lnTo>
                    <a:pt x="74087" y="106060"/>
                  </a:lnTo>
                  <a:lnTo>
                    <a:pt x="83905" y="111826"/>
                  </a:lnTo>
                  <a:lnTo>
                    <a:pt x="93137" y="117967"/>
                  </a:lnTo>
                  <a:lnTo>
                    <a:pt x="101642" y="124546"/>
                  </a:lnTo>
                  <a:lnTo>
                    <a:pt x="109210" y="131793"/>
                  </a:lnTo>
                  <a:lnTo>
                    <a:pt x="115806" y="139779"/>
                  </a:lnTo>
                  <a:lnTo>
                    <a:pt x="121065" y="148430"/>
                  </a:lnTo>
                  <a:lnTo>
                    <a:pt x="124245" y="157615"/>
                  </a:lnTo>
                  <a:lnTo>
                    <a:pt x="125111" y="167189"/>
                  </a:lnTo>
                  <a:lnTo>
                    <a:pt x="123574" y="176549"/>
                  </a:lnTo>
                  <a:lnTo>
                    <a:pt x="119427" y="184689"/>
                  </a:lnTo>
                  <a:lnTo>
                    <a:pt x="112825" y="191155"/>
                  </a:lnTo>
                  <a:lnTo>
                    <a:pt x="104220" y="196014"/>
                  </a:lnTo>
                  <a:lnTo>
                    <a:pt x="93011" y="200048"/>
                  </a:lnTo>
                  <a:lnTo>
                    <a:pt x="74868" y="203609"/>
                  </a:lnTo>
                  <a:lnTo>
                    <a:pt x="42510" y="2073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4" name="Freeform 303"/>
            <p:cNvSpPr/>
            <p:nvPr/>
          </p:nvSpPr>
          <p:spPr>
            <a:xfrm>
              <a:off x="8770238" y="4189462"/>
              <a:ext cx="221100" cy="253565"/>
            </a:xfrm>
            <a:custGeom>
              <a:avLst/>
              <a:gdLst/>
              <a:ahLst/>
              <a:cxnLst/>
              <a:rect l="0" t="0" r="0" b="0"/>
              <a:pathLst>
                <a:path w="221100" h="253565">
                  <a:moveTo>
                    <a:pt x="0" y="85108"/>
                  </a:moveTo>
                  <a:lnTo>
                    <a:pt x="2934" y="94043"/>
                  </a:lnTo>
                  <a:lnTo>
                    <a:pt x="5716" y="103670"/>
                  </a:lnTo>
                  <a:lnTo>
                    <a:pt x="8616" y="114953"/>
                  </a:lnTo>
                  <a:lnTo>
                    <a:pt x="11656" y="127447"/>
                  </a:lnTo>
                  <a:lnTo>
                    <a:pt x="14821" y="140279"/>
                  </a:lnTo>
                  <a:lnTo>
                    <a:pt x="18064" y="152824"/>
                  </a:lnTo>
                  <a:lnTo>
                    <a:pt x="20653" y="162284"/>
                  </a:lnTo>
                  <a:lnTo>
                    <a:pt x="21833" y="165213"/>
                  </a:lnTo>
                  <a:lnTo>
                    <a:pt x="22136" y="162421"/>
                  </a:lnTo>
                  <a:lnTo>
                    <a:pt x="22064" y="155672"/>
                  </a:lnTo>
                  <a:lnTo>
                    <a:pt x="21871" y="146351"/>
                  </a:lnTo>
                  <a:lnTo>
                    <a:pt x="21671" y="135378"/>
                  </a:lnTo>
                  <a:lnTo>
                    <a:pt x="21501" y="123341"/>
                  </a:lnTo>
                  <a:lnTo>
                    <a:pt x="21371" y="110617"/>
                  </a:lnTo>
                  <a:lnTo>
                    <a:pt x="21293" y="97468"/>
                  </a:lnTo>
                  <a:lnTo>
                    <a:pt x="21916" y="84866"/>
                  </a:lnTo>
                  <a:lnTo>
                    <a:pt x="24462" y="74448"/>
                  </a:lnTo>
                  <a:lnTo>
                    <a:pt x="29432" y="66937"/>
                  </a:lnTo>
                  <a:lnTo>
                    <a:pt x="36367" y="62539"/>
                  </a:lnTo>
                  <a:lnTo>
                    <a:pt x="44242" y="61391"/>
                  </a:lnTo>
                  <a:lnTo>
                    <a:pt x="52344" y="63186"/>
                  </a:lnTo>
                  <a:lnTo>
                    <a:pt x="60205" y="66382"/>
                  </a:lnTo>
                  <a:lnTo>
                    <a:pt x="68053" y="67835"/>
                  </a:lnTo>
                  <a:lnTo>
                    <a:pt x="75850" y="65697"/>
                  </a:lnTo>
                  <a:lnTo>
                    <a:pt x="82486" y="60506"/>
                  </a:lnTo>
                  <a:lnTo>
                    <a:pt x="87991" y="52914"/>
                  </a:lnTo>
                  <a:lnTo>
                    <a:pt x="92896" y="43635"/>
                  </a:lnTo>
                  <a:lnTo>
                    <a:pt x="97804" y="33452"/>
                  </a:lnTo>
                  <a:lnTo>
                    <a:pt x="103032" y="22903"/>
                  </a:lnTo>
                  <a:lnTo>
                    <a:pt x="108658" y="13067"/>
                  </a:lnTo>
                  <a:lnTo>
                    <a:pt x="114650" y="5593"/>
                  </a:lnTo>
                  <a:lnTo>
                    <a:pt x="120932" y="1180"/>
                  </a:lnTo>
                  <a:lnTo>
                    <a:pt x="127264" y="0"/>
                  </a:lnTo>
                  <a:lnTo>
                    <a:pt x="133280" y="2159"/>
                  </a:lnTo>
                  <a:lnTo>
                    <a:pt x="138804" y="7352"/>
                  </a:lnTo>
                  <a:lnTo>
                    <a:pt x="143832" y="15020"/>
                  </a:lnTo>
                  <a:lnTo>
                    <a:pt x="148443" y="24576"/>
                  </a:lnTo>
                  <a:lnTo>
                    <a:pt x="152732" y="35504"/>
                  </a:lnTo>
                  <a:lnTo>
                    <a:pt x="156783" y="47241"/>
                  </a:lnTo>
                  <a:lnTo>
                    <a:pt x="160663" y="59183"/>
                  </a:lnTo>
                  <a:lnTo>
                    <a:pt x="164425" y="70998"/>
                  </a:lnTo>
                  <a:lnTo>
                    <a:pt x="168105" y="82897"/>
                  </a:lnTo>
                  <a:lnTo>
                    <a:pt x="171730" y="95492"/>
                  </a:lnTo>
                  <a:lnTo>
                    <a:pt x="175319" y="109074"/>
                  </a:lnTo>
                  <a:lnTo>
                    <a:pt x="178879" y="123300"/>
                  </a:lnTo>
                  <a:lnTo>
                    <a:pt x="182424" y="137397"/>
                  </a:lnTo>
                  <a:lnTo>
                    <a:pt x="185957" y="150918"/>
                  </a:lnTo>
                  <a:lnTo>
                    <a:pt x="189483" y="163759"/>
                  </a:lnTo>
                  <a:lnTo>
                    <a:pt x="193001" y="175989"/>
                  </a:lnTo>
                  <a:lnTo>
                    <a:pt x="196519" y="187727"/>
                  </a:lnTo>
                  <a:lnTo>
                    <a:pt x="200074" y="199027"/>
                  </a:lnTo>
                  <a:lnTo>
                    <a:pt x="204204" y="211184"/>
                  </a:lnTo>
                  <a:lnTo>
                    <a:pt x="210389" y="227503"/>
                  </a:lnTo>
                  <a:lnTo>
                    <a:pt x="221099" y="2535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625072" y="136870"/>
            <a:ext cx="438929" cy="484312"/>
            <a:chOff x="3625072" y="136870"/>
            <a:chExt cx="438929" cy="484312"/>
          </a:xfrm>
        </p:grpSpPr>
        <p:sp>
          <p:nvSpPr>
            <p:cNvPr id="2" name="Freeform 1"/>
            <p:cNvSpPr/>
            <p:nvPr/>
          </p:nvSpPr>
          <p:spPr>
            <a:xfrm>
              <a:off x="3625072" y="136870"/>
              <a:ext cx="17789" cy="484312"/>
            </a:xfrm>
            <a:custGeom>
              <a:avLst/>
              <a:gdLst/>
              <a:ahLst/>
              <a:cxnLst/>
              <a:rect l="0" t="0" r="0" b="0"/>
              <a:pathLst>
                <a:path w="17789" h="484312">
                  <a:moveTo>
                    <a:pt x="17788" y="0"/>
                  </a:moveTo>
                  <a:lnTo>
                    <a:pt x="14854" y="9002"/>
                  </a:lnTo>
                  <a:lnTo>
                    <a:pt x="12072" y="19270"/>
                  </a:lnTo>
                  <a:lnTo>
                    <a:pt x="9177" y="31849"/>
                  </a:lnTo>
                  <a:lnTo>
                    <a:pt x="6310" y="46203"/>
                  </a:lnTo>
                  <a:lnTo>
                    <a:pt x="3793" y="61351"/>
                  </a:lnTo>
                  <a:lnTo>
                    <a:pt x="1786" y="76636"/>
                  </a:lnTo>
                  <a:lnTo>
                    <a:pt x="447" y="91770"/>
                  </a:lnTo>
                  <a:lnTo>
                    <a:pt x="0" y="106672"/>
                  </a:lnTo>
                  <a:lnTo>
                    <a:pt x="476" y="121357"/>
                  </a:lnTo>
                  <a:lnTo>
                    <a:pt x="1593" y="136029"/>
                  </a:lnTo>
                  <a:lnTo>
                    <a:pt x="2873" y="151040"/>
                  </a:lnTo>
                  <a:lnTo>
                    <a:pt x="4025" y="166550"/>
                  </a:lnTo>
                  <a:lnTo>
                    <a:pt x="4948" y="182394"/>
                  </a:lnTo>
                  <a:lnTo>
                    <a:pt x="5642" y="198184"/>
                  </a:lnTo>
                  <a:lnTo>
                    <a:pt x="6143" y="213695"/>
                  </a:lnTo>
                  <a:lnTo>
                    <a:pt x="6496" y="228873"/>
                  </a:lnTo>
                  <a:lnTo>
                    <a:pt x="6741" y="243751"/>
                  </a:lnTo>
                  <a:lnTo>
                    <a:pt x="6914" y="258384"/>
                  </a:lnTo>
                  <a:lnTo>
                    <a:pt x="7201" y="272668"/>
                  </a:lnTo>
                  <a:lnTo>
                    <a:pt x="7927" y="286347"/>
                  </a:lnTo>
                  <a:lnTo>
                    <a:pt x="9228" y="299334"/>
                  </a:lnTo>
                  <a:lnTo>
                    <a:pt x="10915" y="311853"/>
                  </a:lnTo>
                  <a:lnTo>
                    <a:pt x="12587" y="324333"/>
                  </a:lnTo>
                  <a:lnTo>
                    <a:pt x="14006" y="337034"/>
                  </a:lnTo>
                  <a:lnTo>
                    <a:pt x="15109" y="350193"/>
                  </a:lnTo>
                  <a:lnTo>
                    <a:pt x="15923" y="364099"/>
                  </a:lnTo>
                  <a:lnTo>
                    <a:pt x="16502" y="378825"/>
                  </a:lnTo>
                  <a:lnTo>
                    <a:pt x="16737" y="394123"/>
                  </a:lnTo>
                  <a:lnTo>
                    <a:pt x="16371" y="409538"/>
                  </a:lnTo>
                  <a:lnTo>
                    <a:pt x="15315" y="424775"/>
                  </a:lnTo>
                  <a:lnTo>
                    <a:pt x="13784" y="439140"/>
                  </a:lnTo>
                  <a:lnTo>
                    <a:pt x="12060" y="452868"/>
                  </a:lnTo>
                  <a:lnTo>
                    <a:pt x="9990" y="467162"/>
                  </a:lnTo>
                  <a:lnTo>
                    <a:pt x="7259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79730" y="136870"/>
              <a:ext cx="18382" cy="473783"/>
            </a:xfrm>
            <a:custGeom>
              <a:avLst/>
              <a:gdLst/>
              <a:ahLst/>
              <a:cxnLst/>
              <a:rect l="0" t="0" r="0" b="0"/>
              <a:pathLst>
                <a:path w="18382" h="473783">
                  <a:moveTo>
                    <a:pt x="10529" y="0"/>
                  </a:moveTo>
                  <a:lnTo>
                    <a:pt x="10529" y="14602"/>
                  </a:lnTo>
                  <a:lnTo>
                    <a:pt x="10529" y="27873"/>
                  </a:lnTo>
                  <a:lnTo>
                    <a:pt x="10529" y="41074"/>
                  </a:lnTo>
                  <a:lnTo>
                    <a:pt x="10529" y="54416"/>
                  </a:lnTo>
                  <a:lnTo>
                    <a:pt x="10529" y="67924"/>
                  </a:lnTo>
                  <a:lnTo>
                    <a:pt x="10533" y="81592"/>
                  </a:lnTo>
                  <a:lnTo>
                    <a:pt x="10706" y="95876"/>
                  </a:lnTo>
                  <a:lnTo>
                    <a:pt x="11354" y="111671"/>
                  </a:lnTo>
                  <a:lnTo>
                    <a:pt x="12603" y="129325"/>
                  </a:lnTo>
                  <a:lnTo>
                    <a:pt x="14256" y="148233"/>
                  </a:lnTo>
                  <a:lnTo>
                    <a:pt x="15904" y="167156"/>
                  </a:lnTo>
                  <a:lnTo>
                    <a:pt x="17302" y="185362"/>
                  </a:lnTo>
                  <a:lnTo>
                    <a:pt x="18222" y="202652"/>
                  </a:lnTo>
                  <a:lnTo>
                    <a:pt x="18381" y="219095"/>
                  </a:lnTo>
                  <a:lnTo>
                    <a:pt x="17711" y="234865"/>
                  </a:lnTo>
                  <a:lnTo>
                    <a:pt x="16463" y="250455"/>
                  </a:lnTo>
                  <a:lnTo>
                    <a:pt x="15095" y="266623"/>
                  </a:lnTo>
                  <a:lnTo>
                    <a:pt x="13883" y="283733"/>
                  </a:lnTo>
                  <a:lnTo>
                    <a:pt x="12920" y="301636"/>
                  </a:lnTo>
                  <a:lnTo>
                    <a:pt x="12200" y="319880"/>
                  </a:lnTo>
                  <a:lnTo>
                    <a:pt x="11681" y="338148"/>
                  </a:lnTo>
                  <a:lnTo>
                    <a:pt x="11315" y="356142"/>
                  </a:lnTo>
                  <a:lnTo>
                    <a:pt x="11062" y="373523"/>
                  </a:lnTo>
                  <a:lnTo>
                    <a:pt x="10884" y="390164"/>
                  </a:lnTo>
                  <a:lnTo>
                    <a:pt x="10565" y="405905"/>
                  </a:lnTo>
                  <a:lnTo>
                    <a:pt x="9570" y="422212"/>
                  </a:lnTo>
                  <a:lnTo>
                    <a:pt x="6696" y="442751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32331" y="442196"/>
              <a:ext cx="157929" cy="52644"/>
            </a:xfrm>
            <a:custGeom>
              <a:avLst/>
              <a:gdLst/>
              <a:ahLst/>
              <a:cxnLst/>
              <a:rect l="0" t="0" r="0" b="0"/>
              <a:pathLst>
                <a:path w="157929" h="52644">
                  <a:moveTo>
                    <a:pt x="157928" y="0"/>
                  </a:moveTo>
                  <a:lnTo>
                    <a:pt x="146193" y="134"/>
                  </a:lnTo>
                  <a:lnTo>
                    <a:pt x="135064" y="1415"/>
                  </a:lnTo>
                  <a:lnTo>
                    <a:pt x="123470" y="4003"/>
                  </a:lnTo>
                  <a:lnTo>
                    <a:pt x="111482" y="7550"/>
                  </a:lnTo>
                  <a:lnTo>
                    <a:pt x="99470" y="11535"/>
                  </a:lnTo>
                  <a:lnTo>
                    <a:pt x="87667" y="15619"/>
                  </a:lnTo>
                  <a:lnTo>
                    <a:pt x="76141" y="19813"/>
                  </a:lnTo>
                  <a:lnTo>
                    <a:pt x="64872" y="24379"/>
                  </a:lnTo>
                  <a:lnTo>
                    <a:pt x="53822" y="29438"/>
                  </a:lnTo>
                  <a:lnTo>
                    <a:pt x="43201" y="34669"/>
                  </a:lnTo>
                  <a:lnTo>
                    <a:pt x="32326" y="39900"/>
                  </a:lnTo>
                  <a:lnTo>
                    <a:pt x="19125" y="4559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79048" y="455521"/>
              <a:ext cx="184953" cy="165661"/>
            </a:xfrm>
            <a:custGeom>
              <a:avLst/>
              <a:gdLst/>
              <a:ahLst/>
              <a:cxnLst/>
              <a:rect l="0" t="0" r="0" b="0"/>
              <a:pathLst>
                <a:path w="184953" h="165661">
                  <a:moveTo>
                    <a:pt x="100724" y="70903"/>
                  </a:moveTo>
                  <a:lnTo>
                    <a:pt x="100657" y="59235"/>
                  </a:lnTo>
                  <a:lnTo>
                    <a:pt x="100017" y="48746"/>
                  </a:lnTo>
                  <a:lnTo>
                    <a:pt x="98711" y="38454"/>
                  </a:lnTo>
                  <a:lnTo>
                    <a:pt x="96506" y="28498"/>
                  </a:lnTo>
                  <a:lnTo>
                    <a:pt x="92892" y="19451"/>
                  </a:lnTo>
                  <a:lnTo>
                    <a:pt x="87720" y="11582"/>
                  </a:lnTo>
                  <a:lnTo>
                    <a:pt x="81145" y="5323"/>
                  </a:lnTo>
                  <a:lnTo>
                    <a:pt x="73445" y="1403"/>
                  </a:lnTo>
                  <a:lnTo>
                    <a:pt x="64901" y="0"/>
                  </a:lnTo>
                  <a:lnTo>
                    <a:pt x="55913" y="991"/>
                  </a:lnTo>
                  <a:lnTo>
                    <a:pt x="46968" y="4232"/>
                  </a:lnTo>
                  <a:lnTo>
                    <a:pt x="38333" y="9408"/>
                  </a:lnTo>
                  <a:lnTo>
                    <a:pt x="30231" y="16117"/>
                  </a:lnTo>
                  <a:lnTo>
                    <a:pt x="22937" y="23973"/>
                  </a:lnTo>
                  <a:lnTo>
                    <a:pt x="16515" y="32667"/>
                  </a:lnTo>
                  <a:lnTo>
                    <a:pt x="11034" y="42282"/>
                  </a:lnTo>
                  <a:lnTo>
                    <a:pt x="6642" y="53252"/>
                  </a:lnTo>
                  <a:lnTo>
                    <a:pt x="3319" y="65700"/>
                  </a:lnTo>
                  <a:lnTo>
                    <a:pt x="1069" y="79145"/>
                  </a:lnTo>
                  <a:lnTo>
                    <a:pt x="0" y="92709"/>
                  </a:lnTo>
                  <a:lnTo>
                    <a:pt x="62" y="105864"/>
                  </a:lnTo>
                  <a:lnTo>
                    <a:pt x="1238" y="118288"/>
                  </a:lnTo>
                  <a:lnTo>
                    <a:pt x="3622" y="129706"/>
                  </a:lnTo>
                  <a:lnTo>
                    <a:pt x="7156" y="140072"/>
                  </a:lnTo>
                  <a:lnTo>
                    <a:pt x="11817" y="149031"/>
                  </a:lnTo>
                  <a:lnTo>
                    <a:pt x="17694" y="155854"/>
                  </a:lnTo>
                  <a:lnTo>
                    <a:pt x="24717" y="160324"/>
                  </a:lnTo>
                  <a:lnTo>
                    <a:pt x="32534" y="162362"/>
                  </a:lnTo>
                  <a:lnTo>
                    <a:pt x="40619" y="161768"/>
                  </a:lnTo>
                  <a:lnTo>
                    <a:pt x="48647" y="158696"/>
                  </a:lnTo>
                  <a:lnTo>
                    <a:pt x="56492" y="153399"/>
                  </a:lnTo>
                  <a:lnTo>
                    <a:pt x="64141" y="146040"/>
                  </a:lnTo>
                  <a:lnTo>
                    <a:pt x="71608" y="136909"/>
                  </a:lnTo>
                  <a:lnTo>
                    <a:pt x="78607" y="126376"/>
                  </a:lnTo>
                  <a:lnTo>
                    <a:pt x="84555" y="114790"/>
                  </a:lnTo>
                  <a:lnTo>
                    <a:pt x="89227" y="102450"/>
                  </a:lnTo>
                  <a:lnTo>
                    <a:pt x="92874" y="89741"/>
                  </a:lnTo>
                  <a:lnTo>
                    <a:pt x="96020" y="77137"/>
                  </a:lnTo>
                  <a:lnTo>
                    <a:pt x="99033" y="64951"/>
                  </a:lnTo>
                  <a:lnTo>
                    <a:pt x="102222" y="55634"/>
                  </a:lnTo>
                  <a:lnTo>
                    <a:pt x="105305" y="52442"/>
                  </a:lnTo>
                  <a:lnTo>
                    <a:pt x="107528" y="54819"/>
                  </a:lnTo>
                  <a:lnTo>
                    <a:pt x="108943" y="61163"/>
                  </a:lnTo>
                  <a:lnTo>
                    <a:pt x="109982" y="69983"/>
                  </a:lnTo>
                  <a:lnTo>
                    <a:pt x="111162" y="80058"/>
                  </a:lnTo>
                  <a:lnTo>
                    <a:pt x="112750" y="90654"/>
                  </a:lnTo>
                  <a:lnTo>
                    <a:pt x="114956" y="101252"/>
                  </a:lnTo>
                  <a:lnTo>
                    <a:pt x="118033" y="111390"/>
                  </a:lnTo>
                  <a:lnTo>
                    <a:pt x="122027" y="120886"/>
                  </a:lnTo>
                  <a:lnTo>
                    <a:pt x="126826" y="129759"/>
                  </a:lnTo>
                  <a:lnTo>
                    <a:pt x="132264" y="138117"/>
                  </a:lnTo>
                  <a:lnTo>
                    <a:pt x="138177" y="146065"/>
                  </a:lnTo>
                  <a:lnTo>
                    <a:pt x="144516" y="153216"/>
                  </a:lnTo>
                  <a:lnTo>
                    <a:pt x="152164" y="159284"/>
                  </a:lnTo>
                  <a:lnTo>
                    <a:pt x="164028" y="163688"/>
                  </a:lnTo>
                  <a:lnTo>
                    <a:pt x="184952" y="1656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632331" y="379025"/>
            <a:ext cx="1137079" cy="326385"/>
            <a:chOff x="3632331" y="379025"/>
            <a:chExt cx="1137079" cy="326385"/>
          </a:xfrm>
        </p:grpSpPr>
        <p:sp>
          <p:nvSpPr>
            <p:cNvPr id="7" name="Freeform 6"/>
            <p:cNvSpPr/>
            <p:nvPr/>
          </p:nvSpPr>
          <p:spPr>
            <a:xfrm>
              <a:off x="4074528" y="400082"/>
              <a:ext cx="243607" cy="198821"/>
            </a:xfrm>
            <a:custGeom>
              <a:avLst/>
              <a:gdLst/>
              <a:ahLst/>
              <a:cxnLst/>
              <a:rect l="0" t="0" r="0" b="0"/>
              <a:pathLst>
                <a:path w="243607" h="198821">
                  <a:moveTo>
                    <a:pt x="0" y="42114"/>
                  </a:moveTo>
                  <a:lnTo>
                    <a:pt x="0" y="53850"/>
                  </a:lnTo>
                  <a:lnTo>
                    <a:pt x="0" y="64979"/>
                  </a:lnTo>
                  <a:lnTo>
                    <a:pt x="5" y="76572"/>
                  </a:lnTo>
                  <a:lnTo>
                    <a:pt x="178" y="88561"/>
                  </a:lnTo>
                  <a:lnTo>
                    <a:pt x="826" y="100572"/>
                  </a:lnTo>
                  <a:lnTo>
                    <a:pt x="2084" y="112375"/>
                  </a:lnTo>
                  <a:lnTo>
                    <a:pt x="4083" y="123901"/>
                  </a:lnTo>
                  <a:lnTo>
                    <a:pt x="7027" y="135170"/>
                  </a:lnTo>
                  <a:lnTo>
                    <a:pt x="10941" y="146211"/>
                  </a:lnTo>
                  <a:lnTo>
                    <a:pt x="15857" y="156420"/>
                  </a:lnTo>
                  <a:lnTo>
                    <a:pt x="21907" y="164613"/>
                  </a:lnTo>
                  <a:lnTo>
                    <a:pt x="29046" y="170300"/>
                  </a:lnTo>
                  <a:lnTo>
                    <a:pt x="36940" y="173473"/>
                  </a:lnTo>
                  <a:lnTo>
                    <a:pt x="45077" y="174248"/>
                  </a:lnTo>
                  <a:lnTo>
                    <a:pt x="53134" y="172949"/>
                  </a:lnTo>
                  <a:lnTo>
                    <a:pt x="60830" y="169842"/>
                  </a:lnTo>
                  <a:lnTo>
                    <a:pt x="67846" y="165032"/>
                  </a:lnTo>
                  <a:lnTo>
                    <a:pt x="74084" y="158754"/>
                  </a:lnTo>
                  <a:lnTo>
                    <a:pt x="79807" y="152130"/>
                  </a:lnTo>
                  <a:lnTo>
                    <a:pt x="86300" y="147310"/>
                  </a:lnTo>
                  <a:lnTo>
                    <a:pt x="93903" y="145639"/>
                  </a:lnTo>
                  <a:lnTo>
                    <a:pt x="100942" y="147102"/>
                  </a:lnTo>
                  <a:lnTo>
                    <a:pt x="107010" y="151134"/>
                  </a:lnTo>
                  <a:lnTo>
                    <a:pt x="112443" y="156943"/>
                  </a:lnTo>
                  <a:lnTo>
                    <a:pt x="117780" y="163686"/>
                  </a:lnTo>
                  <a:lnTo>
                    <a:pt x="123335" y="170813"/>
                  </a:lnTo>
                  <a:lnTo>
                    <a:pt x="129370" y="177888"/>
                  </a:lnTo>
                  <a:lnTo>
                    <a:pt x="136176" y="184489"/>
                  </a:lnTo>
                  <a:lnTo>
                    <a:pt x="143824" y="190433"/>
                  </a:lnTo>
                  <a:lnTo>
                    <a:pt x="152060" y="195255"/>
                  </a:lnTo>
                  <a:lnTo>
                    <a:pt x="160427" y="198140"/>
                  </a:lnTo>
                  <a:lnTo>
                    <a:pt x="168643" y="198820"/>
                  </a:lnTo>
                  <a:lnTo>
                    <a:pt x="176615" y="197497"/>
                  </a:lnTo>
                  <a:lnTo>
                    <a:pt x="184347" y="194559"/>
                  </a:lnTo>
                  <a:lnTo>
                    <a:pt x="191880" y="190391"/>
                  </a:lnTo>
                  <a:lnTo>
                    <a:pt x="199261" y="185003"/>
                  </a:lnTo>
                  <a:lnTo>
                    <a:pt x="206531" y="178040"/>
                  </a:lnTo>
                  <a:lnTo>
                    <a:pt x="213718" y="169432"/>
                  </a:lnTo>
                  <a:lnTo>
                    <a:pt x="220681" y="159383"/>
                  </a:lnTo>
                  <a:lnTo>
                    <a:pt x="227130" y="148188"/>
                  </a:lnTo>
                  <a:lnTo>
                    <a:pt x="232940" y="136142"/>
                  </a:lnTo>
                  <a:lnTo>
                    <a:pt x="237824" y="123647"/>
                  </a:lnTo>
                  <a:lnTo>
                    <a:pt x="241274" y="111193"/>
                  </a:lnTo>
                  <a:lnTo>
                    <a:pt x="243146" y="99044"/>
                  </a:lnTo>
                  <a:lnTo>
                    <a:pt x="243606" y="87260"/>
                  </a:lnTo>
                  <a:lnTo>
                    <a:pt x="242935" y="75807"/>
                  </a:lnTo>
                  <a:lnTo>
                    <a:pt x="241418" y="64623"/>
                  </a:lnTo>
                  <a:lnTo>
                    <a:pt x="239443" y="53711"/>
                  </a:lnTo>
                  <a:lnTo>
                    <a:pt x="237307" y="41864"/>
                  </a:lnTo>
                  <a:lnTo>
                    <a:pt x="234827" y="25804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61356" y="444589"/>
              <a:ext cx="165898" cy="155536"/>
            </a:xfrm>
            <a:custGeom>
              <a:avLst/>
              <a:gdLst/>
              <a:ahLst/>
              <a:cxnLst/>
              <a:rect l="0" t="0" r="0" b="0"/>
              <a:pathLst>
                <a:path w="165898" h="155536">
                  <a:moveTo>
                    <a:pt x="113255" y="60778"/>
                  </a:moveTo>
                  <a:lnTo>
                    <a:pt x="107388" y="51977"/>
                  </a:lnTo>
                  <a:lnTo>
                    <a:pt x="101823" y="43630"/>
                  </a:lnTo>
                  <a:lnTo>
                    <a:pt x="96019" y="34941"/>
                  </a:lnTo>
                  <a:lnTo>
                    <a:pt x="89766" y="26166"/>
                  </a:lnTo>
                  <a:lnTo>
                    <a:pt x="82787" y="17967"/>
                  </a:lnTo>
                  <a:lnTo>
                    <a:pt x="75011" y="10695"/>
                  </a:lnTo>
                  <a:lnTo>
                    <a:pt x="66683" y="4851"/>
                  </a:lnTo>
                  <a:lnTo>
                    <a:pt x="58252" y="1215"/>
                  </a:lnTo>
                  <a:lnTo>
                    <a:pt x="49991" y="0"/>
                  </a:lnTo>
                  <a:lnTo>
                    <a:pt x="41989" y="949"/>
                  </a:lnTo>
                  <a:lnTo>
                    <a:pt x="34236" y="3630"/>
                  </a:lnTo>
                  <a:lnTo>
                    <a:pt x="26698" y="7622"/>
                  </a:lnTo>
                  <a:lnTo>
                    <a:pt x="19653" y="12890"/>
                  </a:lnTo>
                  <a:lnTo>
                    <a:pt x="13673" y="19774"/>
                  </a:lnTo>
                  <a:lnTo>
                    <a:pt x="8984" y="28327"/>
                  </a:lnTo>
                  <a:lnTo>
                    <a:pt x="5497" y="38340"/>
                  </a:lnTo>
                  <a:lnTo>
                    <a:pt x="2990" y="49510"/>
                  </a:lnTo>
                  <a:lnTo>
                    <a:pt x="1233" y="61540"/>
                  </a:lnTo>
                  <a:lnTo>
                    <a:pt x="187" y="74024"/>
                  </a:lnTo>
                  <a:lnTo>
                    <a:pt x="0" y="86470"/>
                  </a:lnTo>
                  <a:lnTo>
                    <a:pt x="701" y="98602"/>
                  </a:lnTo>
                  <a:lnTo>
                    <a:pt x="2661" y="109864"/>
                  </a:lnTo>
                  <a:lnTo>
                    <a:pt x="6644" y="119370"/>
                  </a:lnTo>
                  <a:lnTo>
                    <a:pt x="12877" y="126783"/>
                  </a:lnTo>
                  <a:lnTo>
                    <a:pt x="20810" y="131777"/>
                  </a:lnTo>
                  <a:lnTo>
                    <a:pt x="29429" y="133789"/>
                  </a:lnTo>
                  <a:lnTo>
                    <a:pt x="38068" y="132807"/>
                  </a:lnTo>
                  <a:lnTo>
                    <a:pt x="46288" y="129251"/>
                  </a:lnTo>
                  <a:lnTo>
                    <a:pt x="53721" y="123675"/>
                  </a:lnTo>
                  <a:lnTo>
                    <a:pt x="60268" y="116601"/>
                  </a:lnTo>
                  <a:lnTo>
                    <a:pt x="66018" y="108449"/>
                  </a:lnTo>
                  <a:lnTo>
                    <a:pt x="71129" y="99542"/>
                  </a:lnTo>
                  <a:lnTo>
                    <a:pt x="75775" y="90145"/>
                  </a:lnTo>
                  <a:lnTo>
                    <a:pt x="80593" y="81621"/>
                  </a:lnTo>
                  <a:lnTo>
                    <a:pt x="86275" y="77250"/>
                  </a:lnTo>
                  <a:lnTo>
                    <a:pt x="92138" y="78346"/>
                  </a:lnTo>
                  <a:lnTo>
                    <a:pt x="97265" y="82911"/>
                  </a:lnTo>
                  <a:lnTo>
                    <a:pt x="101695" y="89549"/>
                  </a:lnTo>
                  <a:lnTo>
                    <a:pt x="105696" y="97502"/>
                  </a:lnTo>
                  <a:lnTo>
                    <a:pt x="109470" y="106308"/>
                  </a:lnTo>
                  <a:lnTo>
                    <a:pt x="113458" y="115349"/>
                  </a:lnTo>
                  <a:lnTo>
                    <a:pt x="118334" y="123820"/>
                  </a:lnTo>
                  <a:lnTo>
                    <a:pt x="124377" y="131330"/>
                  </a:lnTo>
                  <a:lnTo>
                    <a:pt x="131270" y="137716"/>
                  </a:lnTo>
                  <a:lnTo>
                    <a:pt x="139063" y="143474"/>
                  </a:lnTo>
                  <a:lnTo>
                    <a:pt x="149562" y="149106"/>
                  </a:lnTo>
                  <a:lnTo>
                    <a:pt x="165897" y="1555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61552" y="494839"/>
              <a:ext cx="7816" cy="126343"/>
            </a:xfrm>
            <a:custGeom>
              <a:avLst/>
              <a:gdLst/>
              <a:ahLst/>
              <a:cxnLst/>
              <a:rect l="0" t="0" r="0" b="0"/>
              <a:pathLst>
                <a:path w="7816" h="126343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9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2" y="61018"/>
                  </a:lnTo>
                  <a:lnTo>
                    <a:pt x="1897" y="72053"/>
                  </a:lnTo>
                  <a:lnTo>
                    <a:pt x="3395" y="84051"/>
                  </a:lnTo>
                  <a:lnTo>
                    <a:pt x="5274" y="100295"/>
                  </a:lnTo>
                  <a:lnTo>
                    <a:pt x="7815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69367" y="37902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95709" y="484310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5" y="70256"/>
                  </a:lnTo>
                  <a:lnTo>
                    <a:pt x="3736" y="81707"/>
                  </a:lnTo>
                  <a:lnTo>
                    <a:pt x="5563" y="94034"/>
                  </a:lnTo>
                  <a:lnTo>
                    <a:pt x="7717" y="110554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06238" y="37902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32331" y="632712"/>
              <a:ext cx="1137079" cy="72698"/>
            </a:xfrm>
            <a:custGeom>
              <a:avLst/>
              <a:gdLst/>
              <a:ahLst/>
              <a:cxnLst/>
              <a:rect l="0" t="0" r="0" b="0"/>
              <a:pathLst>
                <a:path w="1137079" h="72698">
                  <a:moveTo>
                    <a:pt x="1137078" y="9526"/>
                  </a:moveTo>
                  <a:lnTo>
                    <a:pt x="1131211" y="18260"/>
                  </a:lnTo>
                  <a:lnTo>
                    <a:pt x="1125646" y="25967"/>
                  </a:lnTo>
                  <a:lnTo>
                    <a:pt x="1119842" y="33355"/>
                  </a:lnTo>
                  <a:lnTo>
                    <a:pt x="1113589" y="40098"/>
                  </a:lnTo>
                  <a:lnTo>
                    <a:pt x="1106611" y="45331"/>
                  </a:lnTo>
                  <a:lnTo>
                    <a:pt x="1098834" y="48693"/>
                  </a:lnTo>
                  <a:lnTo>
                    <a:pt x="1090505" y="50134"/>
                  </a:lnTo>
                  <a:lnTo>
                    <a:pt x="1082074" y="49663"/>
                  </a:lnTo>
                  <a:lnTo>
                    <a:pt x="1073809" y="47497"/>
                  </a:lnTo>
                  <a:lnTo>
                    <a:pt x="1065634" y="44129"/>
                  </a:lnTo>
                  <a:lnTo>
                    <a:pt x="1057233" y="40201"/>
                  </a:lnTo>
                  <a:lnTo>
                    <a:pt x="1048432" y="36134"/>
                  </a:lnTo>
                  <a:lnTo>
                    <a:pt x="1039216" y="32442"/>
                  </a:lnTo>
                  <a:lnTo>
                    <a:pt x="1029644" y="29802"/>
                  </a:lnTo>
                  <a:lnTo>
                    <a:pt x="1019797" y="28481"/>
                  </a:lnTo>
                  <a:lnTo>
                    <a:pt x="1009912" y="28562"/>
                  </a:lnTo>
                  <a:lnTo>
                    <a:pt x="1000357" y="30129"/>
                  </a:lnTo>
                  <a:lnTo>
                    <a:pt x="991298" y="33066"/>
                  </a:lnTo>
                  <a:lnTo>
                    <a:pt x="982572" y="36967"/>
                  </a:lnTo>
                  <a:lnTo>
                    <a:pt x="973792" y="41261"/>
                  </a:lnTo>
                  <a:lnTo>
                    <a:pt x="964734" y="45573"/>
                  </a:lnTo>
                  <a:lnTo>
                    <a:pt x="955344" y="49260"/>
                  </a:lnTo>
                  <a:lnTo>
                    <a:pt x="945654" y="51365"/>
                  </a:lnTo>
                  <a:lnTo>
                    <a:pt x="935724" y="51513"/>
                  </a:lnTo>
                  <a:lnTo>
                    <a:pt x="925614" y="49831"/>
                  </a:lnTo>
                  <a:lnTo>
                    <a:pt x="915374" y="46650"/>
                  </a:lnTo>
                  <a:lnTo>
                    <a:pt x="905043" y="42333"/>
                  </a:lnTo>
                  <a:lnTo>
                    <a:pt x="894648" y="37354"/>
                  </a:lnTo>
                  <a:lnTo>
                    <a:pt x="884210" y="32262"/>
                  </a:lnTo>
                  <a:lnTo>
                    <a:pt x="873742" y="27379"/>
                  </a:lnTo>
                  <a:lnTo>
                    <a:pt x="863255" y="23292"/>
                  </a:lnTo>
                  <a:lnTo>
                    <a:pt x="852754" y="20910"/>
                  </a:lnTo>
                  <a:lnTo>
                    <a:pt x="842248" y="20573"/>
                  </a:lnTo>
                  <a:lnTo>
                    <a:pt x="831905" y="22127"/>
                  </a:lnTo>
                  <a:lnTo>
                    <a:pt x="822033" y="25221"/>
                  </a:lnTo>
                  <a:lnTo>
                    <a:pt x="812754" y="29475"/>
                  </a:lnTo>
                  <a:lnTo>
                    <a:pt x="803709" y="34242"/>
                  </a:lnTo>
                  <a:lnTo>
                    <a:pt x="794182" y="38659"/>
                  </a:lnTo>
                  <a:lnTo>
                    <a:pt x="783810" y="42276"/>
                  </a:lnTo>
                  <a:lnTo>
                    <a:pt x="772722" y="44699"/>
                  </a:lnTo>
                  <a:lnTo>
                    <a:pt x="761354" y="45424"/>
                  </a:lnTo>
                  <a:lnTo>
                    <a:pt x="750002" y="44359"/>
                  </a:lnTo>
                  <a:lnTo>
                    <a:pt x="738786" y="41881"/>
                  </a:lnTo>
                  <a:lnTo>
                    <a:pt x="727729" y="38625"/>
                  </a:lnTo>
                  <a:lnTo>
                    <a:pt x="716813" y="35035"/>
                  </a:lnTo>
                  <a:lnTo>
                    <a:pt x="706010" y="31342"/>
                  </a:lnTo>
                  <a:lnTo>
                    <a:pt x="695290" y="27644"/>
                  </a:lnTo>
                  <a:lnTo>
                    <a:pt x="684629" y="23986"/>
                  </a:lnTo>
                  <a:lnTo>
                    <a:pt x="674010" y="20700"/>
                  </a:lnTo>
                  <a:lnTo>
                    <a:pt x="663421" y="18398"/>
                  </a:lnTo>
                  <a:lnTo>
                    <a:pt x="652851" y="17336"/>
                  </a:lnTo>
                  <a:lnTo>
                    <a:pt x="642295" y="17606"/>
                  </a:lnTo>
                  <a:lnTo>
                    <a:pt x="631748" y="19308"/>
                  </a:lnTo>
                  <a:lnTo>
                    <a:pt x="621207" y="22338"/>
                  </a:lnTo>
                  <a:lnTo>
                    <a:pt x="610670" y="26304"/>
                  </a:lnTo>
                  <a:lnTo>
                    <a:pt x="600136" y="30642"/>
                  </a:lnTo>
                  <a:lnTo>
                    <a:pt x="589603" y="34983"/>
                  </a:lnTo>
                  <a:lnTo>
                    <a:pt x="579072" y="38691"/>
                  </a:lnTo>
                  <a:lnTo>
                    <a:pt x="568542" y="40809"/>
                  </a:lnTo>
                  <a:lnTo>
                    <a:pt x="558017" y="40967"/>
                  </a:lnTo>
                  <a:lnTo>
                    <a:pt x="547661" y="39290"/>
                  </a:lnTo>
                  <a:lnTo>
                    <a:pt x="537780" y="36113"/>
                  </a:lnTo>
                  <a:lnTo>
                    <a:pt x="528500" y="31795"/>
                  </a:lnTo>
                  <a:lnTo>
                    <a:pt x="519624" y="26645"/>
                  </a:lnTo>
                  <a:lnTo>
                    <a:pt x="510744" y="20906"/>
                  </a:lnTo>
                  <a:lnTo>
                    <a:pt x="501613" y="14770"/>
                  </a:lnTo>
                  <a:lnTo>
                    <a:pt x="492005" y="8858"/>
                  </a:lnTo>
                  <a:lnTo>
                    <a:pt x="481636" y="4180"/>
                  </a:lnTo>
                  <a:lnTo>
                    <a:pt x="470441" y="1191"/>
                  </a:lnTo>
                  <a:lnTo>
                    <a:pt x="458838" y="0"/>
                  </a:lnTo>
                  <a:lnTo>
                    <a:pt x="447589" y="638"/>
                  </a:lnTo>
                  <a:lnTo>
                    <a:pt x="437098" y="2921"/>
                  </a:lnTo>
                  <a:lnTo>
                    <a:pt x="427259" y="6535"/>
                  </a:lnTo>
                  <a:lnTo>
                    <a:pt x="417658" y="11162"/>
                  </a:lnTo>
                  <a:lnTo>
                    <a:pt x="408013" y="16511"/>
                  </a:lnTo>
                  <a:lnTo>
                    <a:pt x="398212" y="21878"/>
                  </a:lnTo>
                  <a:lnTo>
                    <a:pt x="388239" y="26181"/>
                  </a:lnTo>
                  <a:lnTo>
                    <a:pt x="378115" y="28919"/>
                  </a:lnTo>
                  <a:lnTo>
                    <a:pt x="367874" y="30110"/>
                  </a:lnTo>
                  <a:lnTo>
                    <a:pt x="357545" y="30004"/>
                  </a:lnTo>
                  <a:lnTo>
                    <a:pt x="347149" y="28902"/>
                  </a:lnTo>
                  <a:lnTo>
                    <a:pt x="336542" y="27233"/>
                  </a:lnTo>
                  <a:lnTo>
                    <a:pt x="325428" y="25516"/>
                  </a:lnTo>
                  <a:lnTo>
                    <a:pt x="313694" y="24048"/>
                  </a:lnTo>
                  <a:lnTo>
                    <a:pt x="301541" y="23236"/>
                  </a:lnTo>
                  <a:lnTo>
                    <a:pt x="289384" y="23675"/>
                  </a:lnTo>
                  <a:lnTo>
                    <a:pt x="277471" y="25567"/>
                  </a:lnTo>
                  <a:lnTo>
                    <a:pt x="266030" y="28787"/>
                  </a:lnTo>
                  <a:lnTo>
                    <a:pt x="255348" y="33082"/>
                  </a:lnTo>
                  <a:lnTo>
                    <a:pt x="245494" y="38177"/>
                  </a:lnTo>
                  <a:lnTo>
                    <a:pt x="236215" y="43357"/>
                  </a:lnTo>
                  <a:lnTo>
                    <a:pt x="227058" y="47527"/>
                  </a:lnTo>
                  <a:lnTo>
                    <a:pt x="217742" y="50173"/>
                  </a:lnTo>
                  <a:lnTo>
                    <a:pt x="208177" y="51301"/>
                  </a:lnTo>
                  <a:lnTo>
                    <a:pt x="198370" y="51151"/>
                  </a:lnTo>
                  <a:lnTo>
                    <a:pt x="188352" y="50019"/>
                  </a:lnTo>
                  <a:lnTo>
                    <a:pt x="177843" y="48330"/>
                  </a:lnTo>
                  <a:lnTo>
                    <a:pt x="166271" y="46600"/>
                  </a:lnTo>
                  <a:lnTo>
                    <a:pt x="153418" y="45118"/>
                  </a:lnTo>
                  <a:lnTo>
                    <a:pt x="139702" y="44128"/>
                  </a:lnTo>
                  <a:lnTo>
                    <a:pt x="125957" y="43915"/>
                  </a:lnTo>
                  <a:lnTo>
                    <a:pt x="112677" y="44551"/>
                  </a:lnTo>
                  <a:lnTo>
                    <a:pt x="99999" y="45943"/>
                  </a:lnTo>
                  <a:lnTo>
                    <a:pt x="87879" y="47941"/>
                  </a:lnTo>
                  <a:lnTo>
                    <a:pt x="76211" y="50392"/>
                  </a:lnTo>
                  <a:lnTo>
                    <a:pt x="64883" y="53172"/>
                  </a:lnTo>
                  <a:lnTo>
                    <a:pt x="53802" y="56182"/>
                  </a:lnTo>
                  <a:lnTo>
                    <a:pt x="42910" y="59349"/>
                  </a:lnTo>
                  <a:lnTo>
                    <a:pt x="32606" y="62469"/>
                  </a:lnTo>
                  <a:lnTo>
                    <a:pt x="22731" y="65514"/>
                  </a:lnTo>
                  <a:lnTo>
                    <a:pt x="12413" y="68753"/>
                  </a:lnTo>
                  <a:lnTo>
                    <a:pt x="0" y="726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00082" y="898429"/>
            <a:ext cx="1568748" cy="712432"/>
            <a:chOff x="400082" y="898429"/>
            <a:chExt cx="1568748" cy="712432"/>
          </a:xfrm>
        </p:grpSpPr>
        <p:sp>
          <p:nvSpPr>
            <p:cNvPr id="15" name="Freeform 14"/>
            <p:cNvSpPr/>
            <p:nvPr/>
          </p:nvSpPr>
          <p:spPr>
            <a:xfrm>
              <a:off x="400082" y="898429"/>
              <a:ext cx="189514" cy="470276"/>
            </a:xfrm>
            <a:custGeom>
              <a:avLst/>
              <a:gdLst/>
              <a:ahLst/>
              <a:cxnLst/>
              <a:rect l="0" t="0" r="0" b="0"/>
              <a:pathLst>
                <a:path w="189514" h="470276">
                  <a:moveTo>
                    <a:pt x="0" y="470275"/>
                  </a:moveTo>
                  <a:lnTo>
                    <a:pt x="67" y="458607"/>
                  </a:lnTo>
                  <a:lnTo>
                    <a:pt x="708" y="448118"/>
                  </a:lnTo>
                  <a:lnTo>
                    <a:pt x="2004" y="437812"/>
                  </a:lnTo>
                  <a:lnTo>
                    <a:pt x="3864" y="427338"/>
                  </a:lnTo>
                  <a:lnTo>
                    <a:pt x="6180" y="416346"/>
                  </a:lnTo>
                  <a:lnTo>
                    <a:pt x="8838" y="404703"/>
                  </a:lnTo>
                  <a:lnTo>
                    <a:pt x="11416" y="392449"/>
                  </a:lnTo>
                  <a:lnTo>
                    <a:pt x="13226" y="379695"/>
                  </a:lnTo>
                  <a:lnTo>
                    <a:pt x="13964" y="366563"/>
                  </a:lnTo>
                  <a:lnTo>
                    <a:pt x="13983" y="353323"/>
                  </a:lnTo>
                  <a:lnTo>
                    <a:pt x="14071" y="340361"/>
                  </a:lnTo>
                  <a:lnTo>
                    <a:pt x="14691" y="327858"/>
                  </a:lnTo>
                  <a:lnTo>
                    <a:pt x="15958" y="315496"/>
                  </a:lnTo>
                  <a:lnTo>
                    <a:pt x="17814" y="302591"/>
                  </a:lnTo>
                  <a:lnTo>
                    <a:pt x="20142" y="288800"/>
                  </a:lnTo>
                  <a:lnTo>
                    <a:pt x="22825" y="274435"/>
                  </a:lnTo>
                  <a:lnTo>
                    <a:pt x="25764" y="260245"/>
                  </a:lnTo>
                  <a:lnTo>
                    <a:pt x="28883" y="246648"/>
                  </a:lnTo>
                  <a:lnTo>
                    <a:pt x="32128" y="233247"/>
                  </a:lnTo>
                  <a:lnTo>
                    <a:pt x="35459" y="219044"/>
                  </a:lnTo>
                  <a:lnTo>
                    <a:pt x="38849" y="203537"/>
                  </a:lnTo>
                  <a:lnTo>
                    <a:pt x="42277" y="187190"/>
                  </a:lnTo>
                  <a:lnTo>
                    <a:pt x="45733" y="171123"/>
                  </a:lnTo>
                  <a:lnTo>
                    <a:pt x="49202" y="155972"/>
                  </a:lnTo>
                  <a:lnTo>
                    <a:pt x="52514" y="141545"/>
                  </a:lnTo>
                  <a:lnTo>
                    <a:pt x="55359" y="127110"/>
                  </a:lnTo>
                  <a:lnTo>
                    <a:pt x="57609" y="112221"/>
                  </a:lnTo>
                  <a:lnTo>
                    <a:pt x="59459" y="96915"/>
                  </a:lnTo>
                  <a:lnTo>
                    <a:pt x="61315" y="81547"/>
                  </a:lnTo>
                  <a:lnTo>
                    <a:pt x="63414" y="66349"/>
                  </a:lnTo>
                  <a:lnTo>
                    <a:pt x="65656" y="51395"/>
                  </a:lnTo>
                  <a:lnTo>
                    <a:pt x="67708" y="36675"/>
                  </a:lnTo>
                  <a:lnTo>
                    <a:pt x="69399" y="22176"/>
                  </a:lnTo>
                  <a:lnTo>
                    <a:pt x="71190" y="8981"/>
                  </a:lnTo>
                  <a:lnTo>
                    <a:pt x="73969" y="772"/>
                  </a:lnTo>
                  <a:lnTo>
                    <a:pt x="77567" y="0"/>
                  </a:lnTo>
                  <a:lnTo>
                    <a:pt x="81199" y="5005"/>
                  </a:lnTo>
                  <a:lnTo>
                    <a:pt x="84706" y="13688"/>
                  </a:lnTo>
                  <a:lnTo>
                    <a:pt x="88143" y="24175"/>
                  </a:lnTo>
                  <a:lnTo>
                    <a:pt x="91558" y="35344"/>
                  </a:lnTo>
                  <a:lnTo>
                    <a:pt x="94812" y="47146"/>
                  </a:lnTo>
                  <a:lnTo>
                    <a:pt x="97607" y="60293"/>
                  </a:lnTo>
                  <a:lnTo>
                    <a:pt x="99818" y="75106"/>
                  </a:lnTo>
                  <a:lnTo>
                    <a:pt x="101638" y="91163"/>
                  </a:lnTo>
                  <a:lnTo>
                    <a:pt x="103474" y="107570"/>
                  </a:lnTo>
                  <a:lnTo>
                    <a:pt x="105564" y="123756"/>
                  </a:lnTo>
                  <a:lnTo>
                    <a:pt x="107968" y="139354"/>
                  </a:lnTo>
                  <a:lnTo>
                    <a:pt x="110662" y="154050"/>
                  </a:lnTo>
                  <a:lnTo>
                    <a:pt x="113587" y="167798"/>
                  </a:lnTo>
                  <a:lnTo>
                    <a:pt x="116688" y="181369"/>
                  </a:lnTo>
                  <a:lnTo>
                    <a:pt x="119916" y="196167"/>
                  </a:lnTo>
                  <a:lnTo>
                    <a:pt x="123232" y="212861"/>
                  </a:lnTo>
                  <a:lnTo>
                    <a:pt x="126611" y="230808"/>
                  </a:lnTo>
                  <a:lnTo>
                    <a:pt x="130032" y="248480"/>
                  </a:lnTo>
                  <a:lnTo>
                    <a:pt x="133482" y="264994"/>
                  </a:lnTo>
                  <a:lnTo>
                    <a:pt x="136952" y="280146"/>
                  </a:lnTo>
                  <a:lnTo>
                    <a:pt x="140434" y="294076"/>
                  </a:lnTo>
                  <a:lnTo>
                    <a:pt x="143926" y="307031"/>
                  </a:lnTo>
                  <a:lnTo>
                    <a:pt x="147423" y="319256"/>
                  </a:lnTo>
                  <a:lnTo>
                    <a:pt x="150925" y="330954"/>
                  </a:lnTo>
                  <a:lnTo>
                    <a:pt x="154429" y="342285"/>
                  </a:lnTo>
                  <a:lnTo>
                    <a:pt x="157935" y="353528"/>
                  </a:lnTo>
                  <a:lnTo>
                    <a:pt x="161442" y="365071"/>
                  </a:lnTo>
                  <a:lnTo>
                    <a:pt x="164950" y="377090"/>
                  </a:lnTo>
                  <a:lnTo>
                    <a:pt x="168500" y="389367"/>
                  </a:lnTo>
                  <a:lnTo>
                    <a:pt x="172625" y="402800"/>
                  </a:lnTo>
                  <a:lnTo>
                    <a:pt x="178807" y="420808"/>
                  </a:lnTo>
                  <a:lnTo>
                    <a:pt x="189513" y="44921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0082" y="1227226"/>
              <a:ext cx="147400" cy="25666"/>
            </a:xfrm>
            <a:custGeom>
              <a:avLst/>
              <a:gdLst/>
              <a:ahLst/>
              <a:cxnLst/>
              <a:rect l="0" t="0" r="0" b="0"/>
              <a:pathLst>
                <a:path w="147400" h="25666">
                  <a:moveTo>
                    <a:pt x="147399" y="4608"/>
                  </a:moveTo>
                  <a:lnTo>
                    <a:pt x="138531" y="1808"/>
                  </a:lnTo>
                  <a:lnTo>
                    <a:pt x="129544" y="306"/>
                  </a:lnTo>
                  <a:lnTo>
                    <a:pt x="119549" y="0"/>
                  </a:lnTo>
                  <a:lnTo>
                    <a:pt x="108568" y="679"/>
                  </a:lnTo>
                  <a:lnTo>
                    <a:pt x="96757" y="2147"/>
                  </a:lnTo>
                  <a:lnTo>
                    <a:pt x="84303" y="4216"/>
                  </a:lnTo>
                  <a:lnTo>
                    <a:pt x="71538" y="6725"/>
                  </a:lnTo>
                  <a:lnTo>
                    <a:pt x="58905" y="9548"/>
                  </a:lnTo>
                  <a:lnTo>
                    <a:pt x="46651" y="12585"/>
                  </a:lnTo>
                  <a:lnTo>
                    <a:pt x="35267" y="15617"/>
                  </a:lnTo>
                  <a:lnTo>
                    <a:pt x="24469" y="18594"/>
                  </a:lnTo>
                  <a:lnTo>
                    <a:pt x="13310" y="21775"/>
                  </a:lnTo>
                  <a:lnTo>
                    <a:pt x="0" y="2566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79067" y="1220350"/>
              <a:ext cx="185246" cy="390511"/>
            </a:xfrm>
            <a:custGeom>
              <a:avLst/>
              <a:gdLst/>
              <a:ahLst/>
              <a:cxnLst/>
              <a:rect l="0" t="0" r="0" b="0"/>
              <a:pathLst>
                <a:path w="185246" h="390511">
                  <a:moveTo>
                    <a:pt x="136870" y="64126"/>
                  </a:moveTo>
                  <a:lnTo>
                    <a:pt x="133870" y="52458"/>
                  </a:lnTo>
                  <a:lnTo>
                    <a:pt x="130447" y="41969"/>
                  </a:lnTo>
                  <a:lnTo>
                    <a:pt x="126242" y="31681"/>
                  </a:lnTo>
                  <a:lnTo>
                    <a:pt x="120996" y="21898"/>
                  </a:lnTo>
                  <a:lnTo>
                    <a:pt x="114218" y="13500"/>
                  </a:lnTo>
                  <a:lnTo>
                    <a:pt x="105786" y="6879"/>
                  </a:lnTo>
                  <a:lnTo>
                    <a:pt x="96046" y="2273"/>
                  </a:lnTo>
                  <a:lnTo>
                    <a:pt x="85603" y="1"/>
                  </a:lnTo>
                  <a:lnTo>
                    <a:pt x="74889" y="0"/>
                  </a:lnTo>
                  <a:lnTo>
                    <a:pt x="64445" y="2084"/>
                  </a:lnTo>
                  <a:lnTo>
                    <a:pt x="54972" y="6133"/>
                  </a:lnTo>
                  <a:lnTo>
                    <a:pt x="46761" y="11897"/>
                  </a:lnTo>
                  <a:lnTo>
                    <a:pt x="39911" y="19356"/>
                  </a:lnTo>
                  <a:lnTo>
                    <a:pt x="34518" y="28789"/>
                  </a:lnTo>
                  <a:lnTo>
                    <a:pt x="30490" y="40162"/>
                  </a:lnTo>
                  <a:lnTo>
                    <a:pt x="27918" y="52866"/>
                  </a:lnTo>
                  <a:lnTo>
                    <a:pt x="27157" y="65924"/>
                  </a:lnTo>
                  <a:lnTo>
                    <a:pt x="28239" y="78735"/>
                  </a:lnTo>
                  <a:lnTo>
                    <a:pt x="31083" y="90927"/>
                  </a:lnTo>
                  <a:lnTo>
                    <a:pt x="35658" y="102189"/>
                  </a:lnTo>
                  <a:lnTo>
                    <a:pt x="41772" y="112445"/>
                  </a:lnTo>
                  <a:lnTo>
                    <a:pt x="49130" y="121161"/>
                  </a:lnTo>
                  <a:lnTo>
                    <a:pt x="57431" y="127289"/>
                  </a:lnTo>
                  <a:lnTo>
                    <a:pt x="66409" y="130474"/>
                  </a:lnTo>
                  <a:lnTo>
                    <a:pt x="75536" y="130665"/>
                  </a:lnTo>
                  <a:lnTo>
                    <a:pt x="84051" y="127761"/>
                  </a:lnTo>
                  <a:lnTo>
                    <a:pt x="91593" y="122033"/>
                  </a:lnTo>
                  <a:lnTo>
                    <a:pt x="98316" y="114157"/>
                  </a:lnTo>
                  <a:lnTo>
                    <a:pt x="104681" y="104985"/>
                  </a:lnTo>
                  <a:lnTo>
                    <a:pt x="111018" y="95181"/>
                  </a:lnTo>
                  <a:lnTo>
                    <a:pt x="117948" y="87087"/>
                  </a:lnTo>
                  <a:lnTo>
                    <a:pt x="125295" y="84061"/>
                  </a:lnTo>
                  <a:lnTo>
                    <a:pt x="131727" y="86392"/>
                  </a:lnTo>
                  <a:lnTo>
                    <a:pt x="137142" y="92733"/>
                  </a:lnTo>
                  <a:lnTo>
                    <a:pt x="141842" y="101760"/>
                  </a:lnTo>
                  <a:lnTo>
                    <a:pt x="146093" y="112531"/>
                  </a:lnTo>
                  <a:lnTo>
                    <a:pt x="150068" y="124432"/>
                  </a:lnTo>
                  <a:lnTo>
                    <a:pt x="153872" y="137069"/>
                  </a:lnTo>
                  <a:lnTo>
                    <a:pt x="157571" y="150354"/>
                  </a:lnTo>
                  <a:lnTo>
                    <a:pt x="161203" y="164428"/>
                  </a:lnTo>
                  <a:lnTo>
                    <a:pt x="164792" y="179309"/>
                  </a:lnTo>
                  <a:lnTo>
                    <a:pt x="168354" y="194730"/>
                  </a:lnTo>
                  <a:lnTo>
                    <a:pt x="171898" y="210237"/>
                  </a:lnTo>
                  <a:lnTo>
                    <a:pt x="175426" y="225559"/>
                  </a:lnTo>
                  <a:lnTo>
                    <a:pt x="178777" y="240611"/>
                  </a:lnTo>
                  <a:lnTo>
                    <a:pt x="181648" y="255404"/>
                  </a:lnTo>
                  <a:lnTo>
                    <a:pt x="183902" y="269976"/>
                  </a:lnTo>
                  <a:lnTo>
                    <a:pt x="185245" y="284050"/>
                  </a:lnTo>
                  <a:lnTo>
                    <a:pt x="185164" y="297055"/>
                  </a:lnTo>
                  <a:lnTo>
                    <a:pt x="183499" y="308763"/>
                  </a:lnTo>
                  <a:lnTo>
                    <a:pt x="179922" y="319100"/>
                  </a:lnTo>
                  <a:lnTo>
                    <a:pt x="173790" y="327980"/>
                  </a:lnTo>
                  <a:lnTo>
                    <a:pt x="164999" y="335504"/>
                  </a:lnTo>
                  <a:lnTo>
                    <a:pt x="154045" y="341744"/>
                  </a:lnTo>
                  <a:lnTo>
                    <a:pt x="141721" y="346654"/>
                  </a:lnTo>
                  <a:lnTo>
                    <a:pt x="128622" y="350336"/>
                  </a:lnTo>
                  <a:lnTo>
                    <a:pt x="115103" y="353167"/>
                  </a:lnTo>
                  <a:lnTo>
                    <a:pt x="101356" y="355692"/>
                  </a:lnTo>
                  <a:lnTo>
                    <a:pt x="87493" y="358252"/>
                  </a:lnTo>
                  <a:lnTo>
                    <a:pt x="73899" y="361145"/>
                  </a:lnTo>
                  <a:lnTo>
                    <a:pt x="61216" y="364698"/>
                  </a:lnTo>
                  <a:lnTo>
                    <a:pt x="49724" y="369010"/>
                  </a:lnTo>
                  <a:lnTo>
                    <a:pt x="39472" y="373706"/>
                  </a:lnTo>
                  <a:lnTo>
                    <a:pt x="29341" y="378504"/>
                  </a:lnTo>
                  <a:lnTo>
                    <a:pt x="17326" y="383828"/>
                  </a:lnTo>
                  <a:lnTo>
                    <a:pt x="0" y="39051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75916" y="1189720"/>
              <a:ext cx="76893" cy="135386"/>
            </a:xfrm>
            <a:custGeom>
              <a:avLst/>
              <a:gdLst/>
              <a:ahLst/>
              <a:cxnLst/>
              <a:rect l="0" t="0" r="0" b="0"/>
              <a:pathLst>
                <a:path w="76893" h="135386">
                  <a:moveTo>
                    <a:pt x="3192" y="63171"/>
                  </a:moveTo>
                  <a:lnTo>
                    <a:pt x="3259" y="74839"/>
                  </a:lnTo>
                  <a:lnTo>
                    <a:pt x="3900" y="85328"/>
                  </a:lnTo>
                  <a:lnTo>
                    <a:pt x="5196" y="95629"/>
                  </a:lnTo>
                  <a:lnTo>
                    <a:pt x="7056" y="105931"/>
                  </a:lnTo>
                  <a:lnTo>
                    <a:pt x="9372" y="116274"/>
                  </a:lnTo>
                  <a:lnTo>
                    <a:pt x="12013" y="126585"/>
                  </a:lnTo>
                  <a:lnTo>
                    <a:pt x="13985" y="134100"/>
                  </a:lnTo>
                  <a:lnTo>
                    <a:pt x="14179" y="135385"/>
                  </a:lnTo>
                  <a:lnTo>
                    <a:pt x="13014" y="131503"/>
                  </a:lnTo>
                  <a:lnTo>
                    <a:pt x="10990" y="124279"/>
                  </a:lnTo>
                  <a:lnTo>
                    <a:pt x="8431" y="115236"/>
                  </a:lnTo>
                  <a:lnTo>
                    <a:pt x="5544" y="105304"/>
                  </a:lnTo>
                  <a:lnTo>
                    <a:pt x="2779" y="94971"/>
                  </a:lnTo>
                  <a:lnTo>
                    <a:pt x="827" y="84470"/>
                  </a:lnTo>
                  <a:lnTo>
                    <a:pt x="0" y="73915"/>
                  </a:lnTo>
                  <a:lnTo>
                    <a:pt x="427" y="63513"/>
                  </a:lnTo>
                  <a:lnTo>
                    <a:pt x="2234" y="53590"/>
                  </a:lnTo>
                  <a:lnTo>
                    <a:pt x="5344" y="44284"/>
                  </a:lnTo>
                  <a:lnTo>
                    <a:pt x="9702" y="35728"/>
                  </a:lnTo>
                  <a:lnTo>
                    <a:pt x="15369" y="28126"/>
                  </a:lnTo>
                  <a:lnTo>
                    <a:pt x="22247" y="21498"/>
                  </a:lnTo>
                  <a:lnTo>
                    <a:pt x="30053" y="15860"/>
                  </a:lnTo>
                  <a:lnTo>
                    <a:pt x="39379" y="10759"/>
                  </a:lnTo>
                  <a:lnTo>
                    <a:pt x="53274" y="5747"/>
                  </a:lnTo>
                  <a:lnTo>
                    <a:pt x="76892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94922" y="1221305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10528" y="11802"/>
                  </a:lnTo>
                  <a:lnTo>
                    <a:pt x="10528" y="23571"/>
                  </a:lnTo>
                  <a:lnTo>
                    <a:pt x="10524" y="36453"/>
                  </a:lnTo>
                  <a:lnTo>
                    <a:pt x="10322" y="50066"/>
                  </a:lnTo>
                  <a:lnTo>
                    <a:pt x="9421" y="65035"/>
                  </a:lnTo>
                  <a:lnTo>
                    <a:pt x="6622" y="8491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905450" y="112654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978320" y="1146590"/>
              <a:ext cx="127173" cy="135845"/>
            </a:xfrm>
            <a:custGeom>
              <a:avLst/>
              <a:gdLst/>
              <a:ahLst/>
              <a:cxnLst/>
              <a:rect l="0" t="0" r="0" b="0"/>
              <a:pathLst>
                <a:path w="127173" h="135845">
                  <a:moveTo>
                    <a:pt x="85058" y="11544"/>
                  </a:moveTo>
                  <a:lnTo>
                    <a:pt x="79056" y="5878"/>
                  </a:lnTo>
                  <a:lnTo>
                    <a:pt x="72211" y="2234"/>
                  </a:lnTo>
                  <a:lnTo>
                    <a:pt x="63828" y="329"/>
                  </a:lnTo>
                  <a:lnTo>
                    <a:pt x="54374" y="0"/>
                  </a:lnTo>
                  <a:lnTo>
                    <a:pt x="44708" y="1268"/>
                  </a:lnTo>
                  <a:lnTo>
                    <a:pt x="35357" y="3998"/>
                  </a:lnTo>
                  <a:lnTo>
                    <a:pt x="26658" y="8091"/>
                  </a:lnTo>
                  <a:lnTo>
                    <a:pt x="18903" y="13574"/>
                  </a:lnTo>
                  <a:lnTo>
                    <a:pt x="12149" y="20337"/>
                  </a:lnTo>
                  <a:lnTo>
                    <a:pt x="6599" y="28316"/>
                  </a:lnTo>
                  <a:lnTo>
                    <a:pt x="2688" y="37573"/>
                  </a:lnTo>
                  <a:lnTo>
                    <a:pt x="503" y="48019"/>
                  </a:lnTo>
                  <a:lnTo>
                    <a:pt x="0" y="59287"/>
                  </a:lnTo>
                  <a:lnTo>
                    <a:pt x="1173" y="70842"/>
                  </a:lnTo>
                  <a:lnTo>
                    <a:pt x="3851" y="82348"/>
                  </a:lnTo>
                  <a:lnTo>
                    <a:pt x="7748" y="93513"/>
                  </a:lnTo>
                  <a:lnTo>
                    <a:pt x="12572" y="104011"/>
                  </a:lnTo>
                  <a:lnTo>
                    <a:pt x="18081" y="113722"/>
                  </a:lnTo>
                  <a:lnTo>
                    <a:pt x="24404" y="122226"/>
                  </a:lnTo>
                  <a:lnTo>
                    <a:pt x="32012" y="128736"/>
                  </a:lnTo>
                  <a:lnTo>
                    <a:pt x="41055" y="133002"/>
                  </a:lnTo>
                  <a:lnTo>
                    <a:pt x="51230" y="135239"/>
                  </a:lnTo>
                  <a:lnTo>
                    <a:pt x="61977" y="135844"/>
                  </a:lnTo>
                  <a:lnTo>
                    <a:pt x="72900" y="135209"/>
                  </a:lnTo>
                  <a:lnTo>
                    <a:pt x="83488" y="133346"/>
                  </a:lnTo>
                  <a:lnTo>
                    <a:pt x="93057" y="129902"/>
                  </a:lnTo>
                  <a:lnTo>
                    <a:pt x="101334" y="124824"/>
                  </a:lnTo>
                  <a:lnTo>
                    <a:pt x="108248" y="118779"/>
                  </a:lnTo>
                  <a:lnTo>
                    <a:pt x="114425" y="112390"/>
                  </a:lnTo>
                  <a:lnTo>
                    <a:pt x="120404" y="105097"/>
                  </a:lnTo>
                  <a:lnTo>
                    <a:pt x="127172" y="9577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15775" y="1147606"/>
              <a:ext cx="116060" cy="137293"/>
            </a:xfrm>
            <a:custGeom>
              <a:avLst/>
              <a:gdLst/>
              <a:ahLst/>
              <a:cxnLst/>
              <a:rect l="0" t="0" r="0" b="0"/>
              <a:pathLst>
                <a:path w="116060" h="137293">
                  <a:moveTo>
                    <a:pt x="21302" y="0"/>
                  </a:moveTo>
                  <a:lnTo>
                    <a:pt x="18302" y="8868"/>
                  </a:lnTo>
                  <a:lnTo>
                    <a:pt x="14879" y="17855"/>
                  </a:lnTo>
                  <a:lnTo>
                    <a:pt x="10697" y="27850"/>
                  </a:lnTo>
                  <a:lnTo>
                    <a:pt x="6315" y="38831"/>
                  </a:lnTo>
                  <a:lnTo>
                    <a:pt x="2779" y="50642"/>
                  </a:lnTo>
                  <a:lnTo>
                    <a:pt x="612" y="63092"/>
                  </a:lnTo>
                  <a:lnTo>
                    <a:pt x="0" y="75684"/>
                  </a:lnTo>
                  <a:lnTo>
                    <a:pt x="1040" y="87668"/>
                  </a:lnTo>
                  <a:lnTo>
                    <a:pt x="3601" y="98679"/>
                  </a:lnTo>
                  <a:lnTo>
                    <a:pt x="7576" y="108543"/>
                  </a:lnTo>
                  <a:lnTo>
                    <a:pt x="12977" y="117104"/>
                  </a:lnTo>
                  <a:lnTo>
                    <a:pt x="19679" y="124409"/>
                  </a:lnTo>
                  <a:lnTo>
                    <a:pt x="27446" y="130332"/>
                  </a:lnTo>
                  <a:lnTo>
                    <a:pt x="36030" y="134497"/>
                  </a:lnTo>
                  <a:lnTo>
                    <a:pt x="45205" y="136847"/>
                  </a:lnTo>
                  <a:lnTo>
                    <a:pt x="54635" y="137292"/>
                  </a:lnTo>
                  <a:lnTo>
                    <a:pt x="63886" y="135546"/>
                  </a:lnTo>
                  <a:lnTo>
                    <a:pt x="72731" y="131667"/>
                  </a:lnTo>
                  <a:lnTo>
                    <a:pt x="80974" y="125979"/>
                  </a:lnTo>
                  <a:lnTo>
                    <a:pt x="88365" y="118881"/>
                  </a:lnTo>
                  <a:lnTo>
                    <a:pt x="94850" y="110741"/>
                  </a:lnTo>
                  <a:lnTo>
                    <a:pt x="100392" y="101734"/>
                  </a:lnTo>
                  <a:lnTo>
                    <a:pt x="105418" y="90655"/>
                  </a:lnTo>
                  <a:lnTo>
                    <a:pt x="110369" y="73184"/>
                  </a:lnTo>
                  <a:lnTo>
                    <a:pt x="116059" y="421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274351" y="968621"/>
              <a:ext cx="10126" cy="315856"/>
            </a:xfrm>
            <a:custGeom>
              <a:avLst/>
              <a:gdLst/>
              <a:ahLst/>
              <a:cxnLst/>
              <a:rect l="0" t="0" r="0" b="0"/>
              <a:pathLst>
                <a:path w="10126" h="315856">
                  <a:moveTo>
                    <a:pt x="10125" y="0"/>
                  </a:moveTo>
                  <a:lnTo>
                    <a:pt x="7259" y="11869"/>
                  </a:lnTo>
                  <a:lnTo>
                    <a:pt x="5116" y="24279"/>
                  </a:lnTo>
                  <a:lnTo>
                    <a:pt x="3514" y="38470"/>
                  </a:lnTo>
                  <a:lnTo>
                    <a:pt x="2333" y="54351"/>
                  </a:lnTo>
                  <a:lnTo>
                    <a:pt x="1484" y="71644"/>
                  </a:lnTo>
                  <a:lnTo>
                    <a:pt x="887" y="90028"/>
                  </a:lnTo>
                  <a:lnTo>
                    <a:pt x="473" y="109055"/>
                  </a:lnTo>
                  <a:lnTo>
                    <a:pt x="188" y="128186"/>
                  </a:lnTo>
                  <a:lnTo>
                    <a:pt x="0" y="147118"/>
                  </a:lnTo>
                  <a:lnTo>
                    <a:pt x="42" y="165760"/>
                  </a:lnTo>
                  <a:lnTo>
                    <a:pt x="602" y="184122"/>
                  </a:lnTo>
                  <a:lnTo>
                    <a:pt x="1791" y="202251"/>
                  </a:lnTo>
                  <a:lnTo>
                    <a:pt x="3404" y="220037"/>
                  </a:lnTo>
                  <a:lnTo>
                    <a:pt x="5026" y="237221"/>
                  </a:lnTo>
                  <a:lnTo>
                    <a:pt x="6411" y="253692"/>
                  </a:lnTo>
                  <a:lnTo>
                    <a:pt x="7494" y="268908"/>
                  </a:lnTo>
                  <a:lnTo>
                    <a:pt x="8413" y="283309"/>
                  </a:lnTo>
                  <a:lnTo>
                    <a:pt x="9244" y="298162"/>
                  </a:lnTo>
                  <a:lnTo>
                    <a:pt x="10125" y="31585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11872" y="1010735"/>
              <a:ext cx="20004" cy="284271"/>
            </a:xfrm>
            <a:custGeom>
              <a:avLst/>
              <a:gdLst/>
              <a:ahLst/>
              <a:cxnLst/>
              <a:rect l="0" t="0" r="0" b="0"/>
              <a:pathLst>
                <a:path w="20004" h="284271">
                  <a:moveTo>
                    <a:pt x="9475" y="0"/>
                  </a:moveTo>
                  <a:lnTo>
                    <a:pt x="6608" y="8869"/>
                  </a:lnTo>
                  <a:lnTo>
                    <a:pt x="4466" y="17855"/>
                  </a:lnTo>
                  <a:lnTo>
                    <a:pt x="2863" y="27864"/>
                  </a:lnTo>
                  <a:lnTo>
                    <a:pt x="1682" y="39364"/>
                  </a:lnTo>
                  <a:lnTo>
                    <a:pt x="834" y="53120"/>
                  </a:lnTo>
                  <a:lnTo>
                    <a:pt x="241" y="69334"/>
                  </a:lnTo>
                  <a:lnTo>
                    <a:pt x="0" y="87575"/>
                  </a:lnTo>
                  <a:lnTo>
                    <a:pt x="364" y="107097"/>
                  </a:lnTo>
                  <a:lnTo>
                    <a:pt x="1419" y="127325"/>
                  </a:lnTo>
                  <a:lnTo>
                    <a:pt x="2941" y="147597"/>
                  </a:lnTo>
                  <a:lnTo>
                    <a:pt x="4501" y="167119"/>
                  </a:lnTo>
                  <a:lnTo>
                    <a:pt x="5849" y="185534"/>
                  </a:lnTo>
                  <a:lnTo>
                    <a:pt x="7075" y="202693"/>
                  </a:lnTo>
                  <a:lnTo>
                    <a:pt x="8504" y="218466"/>
                  </a:lnTo>
                  <a:lnTo>
                    <a:pt x="10313" y="232918"/>
                  </a:lnTo>
                  <a:lnTo>
                    <a:pt x="12368" y="245822"/>
                  </a:lnTo>
                  <a:lnTo>
                    <a:pt x="14510" y="257824"/>
                  </a:lnTo>
                  <a:lnTo>
                    <a:pt x="16929" y="269982"/>
                  </a:lnTo>
                  <a:lnTo>
                    <a:pt x="20003" y="28427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316062" y="1147606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67182" y="67"/>
                  </a:lnTo>
                  <a:lnTo>
                    <a:pt x="155413" y="707"/>
                  </a:lnTo>
                  <a:lnTo>
                    <a:pt x="142523" y="1999"/>
                  </a:lnTo>
                  <a:lnTo>
                    <a:pt x="128674" y="3686"/>
                  </a:lnTo>
                  <a:lnTo>
                    <a:pt x="114346" y="5354"/>
                  </a:lnTo>
                  <a:lnTo>
                    <a:pt x="99882" y="6772"/>
                  </a:lnTo>
                  <a:lnTo>
                    <a:pt x="85604" y="8043"/>
                  </a:lnTo>
                  <a:lnTo>
                    <a:pt x="71877" y="9502"/>
                  </a:lnTo>
                  <a:lnTo>
                    <a:pt x="58845" y="11330"/>
                  </a:lnTo>
                  <a:lnTo>
                    <a:pt x="46722" y="13397"/>
                  </a:lnTo>
                  <a:lnTo>
                    <a:pt x="34595" y="15549"/>
                  </a:lnTo>
                  <a:lnTo>
                    <a:pt x="20282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07681" y="1147606"/>
              <a:ext cx="97218" cy="138292"/>
            </a:xfrm>
            <a:custGeom>
              <a:avLst/>
              <a:gdLst/>
              <a:ahLst/>
              <a:cxnLst/>
              <a:rect l="0" t="0" r="0" b="0"/>
              <a:pathLst>
                <a:path w="97218" h="138292">
                  <a:moveTo>
                    <a:pt x="18951" y="10528"/>
                  </a:moveTo>
                  <a:lnTo>
                    <a:pt x="13217" y="16530"/>
                  </a:lnTo>
                  <a:lnTo>
                    <a:pt x="8933" y="23375"/>
                  </a:lnTo>
                  <a:lnTo>
                    <a:pt x="5727" y="31772"/>
                  </a:lnTo>
                  <a:lnTo>
                    <a:pt x="3366" y="41744"/>
                  </a:lnTo>
                  <a:lnTo>
                    <a:pt x="1669" y="53356"/>
                  </a:lnTo>
                  <a:lnTo>
                    <a:pt x="483" y="66456"/>
                  </a:lnTo>
                  <a:lnTo>
                    <a:pt x="0" y="80287"/>
                  </a:lnTo>
                  <a:lnTo>
                    <a:pt x="728" y="93635"/>
                  </a:lnTo>
                  <a:lnTo>
                    <a:pt x="2857" y="105851"/>
                  </a:lnTo>
                  <a:lnTo>
                    <a:pt x="6592" y="116504"/>
                  </a:lnTo>
                  <a:lnTo>
                    <a:pt x="12305" y="125136"/>
                  </a:lnTo>
                  <a:lnTo>
                    <a:pt x="19996" y="131706"/>
                  </a:lnTo>
                  <a:lnTo>
                    <a:pt x="29059" y="136170"/>
                  </a:lnTo>
                  <a:lnTo>
                    <a:pt x="38511" y="138291"/>
                  </a:lnTo>
                  <a:lnTo>
                    <a:pt x="47749" y="138163"/>
                  </a:lnTo>
                  <a:lnTo>
                    <a:pt x="56558" y="135980"/>
                  </a:lnTo>
                  <a:lnTo>
                    <a:pt x="64926" y="131858"/>
                  </a:lnTo>
                  <a:lnTo>
                    <a:pt x="72913" y="126043"/>
                  </a:lnTo>
                  <a:lnTo>
                    <a:pt x="80276" y="118547"/>
                  </a:lnTo>
                  <a:lnTo>
                    <a:pt x="86477" y="109089"/>
                  </a:lnTo>
                  <a:lnTo>
                    <a:pt x="91313" y="97694"/>
                  </a:lnTo>
                  <a:lnTo>
                    <a:pt x="94732" y="84806"/>
                  </a:lnTo>
                  <a:lnTo>
                    <a:pt x="96661" y="71092"/>
                  </a:lnTo>
                  <a:lnTo>
                    <a:pt x="97217" y="57036"/>
                  </a:lnTo>
                  <a:lnTo>
                    <a:pt x="96607" y="43484"/>
                  </a:lnTo>
                  <a:lnTo>
                    <a:pt x="94872" y="30396"/>
                  </a:lnTo>
                  <a:lnTo>
                    <a:pt x="90746" y="16632"/>
                  </a:lnTo>
                  <a:lnTo>
                    <a:pt x="82122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74031" y="1105492"/>
              <a:ext cx="115814" cy="150213"/>
            </a:xfrm>
            <a:custGeom>
              <a:avLst/>
              <a:gdLst/>
              <a:ahLst/>
              <a:cxnLst/>
              <a:rect l="0" t="0" r="0" b="0"/>
              <a:pathLst>
                <a:path w="115814" h="150213">
                  <a:moveTo>
                    <a:pt x="0" y="73699"/>
                  </a:moveTo>
                  <a:lnTo>
                    <a:pt x="67" y="85367"/>
                  </a:lnTo>
                  <a:lnTo>
                    <a:pt x="707" y="95856"/>
                  </a:lnTo>
                  <a:lnTo>
                    <a:pt x="2003" y="106163"/>
                  </a:lnTo>
                  <a:lnTo>
                    <a:pt x="3863" y="116637"/>
                  </a:lnTo>
                  <a:lnTo>
                    <a:pt x="6180" y="127629"/>
                  </a:lnTo>
                  <a:lnTo>
                    <a:pt x="8829" y="139181"/>
                  </a:lnTo>
                  <a:lnTo>
                    <a:pt x="11116" y="148088"/>
                  </a:lnTo>
                  <a:lnTo>
                    <a:pt x="12225" y="150212"/>
                  </a:lnTo>
                  <a:lnTo>
                    <a:pt x="12424" y="146578"/>
                  </a:lnTo>
                  <a:lnTo>
                    <a:pt x="12198" y="139115"/>
                  </a:lnTo>
                  <a:lnTo>
                    <a:pt x="11847" y="129242"/>
                  </a:lnTo>
                  <a:lnTo>
                    <a:pt x="11511" y="117865"/>
                  </a:lnTo>
                  <a:lnTo>
                    <a:pt x="11243" y="105546"/>
                  </a:lnTo>
                  <a:lnTo>
                    <a:pt x="11379" y="92794"/>
                  </a:lnTo>
                  <a:lnTo>
                    <a:pt x="12522" y="80132"/>
                  </a:lnTo>
                  <a:lnTo>
                    <a:pt x="14925" y="67834"/>
                  </a:lnTo>
                  <a:lnTo>
                    <a:pt x="18674" y="56282"/>
                  </a:lnTo>
                  <a:lnTo>
                    <a:pt x="23864" y="46045"/>
                  </a:lnTo>
                  <a:lnTo>
                    <a:pt x="30394" y="37308"/>
                  </a:lnTo>
                  <a:lnTo>
                    <a:pt x="38032" y="29931"/>
                  </a:lnTo>
                  <a:lnTo>
                    <a:pt x="46521" y="23651"/>
                  </a:lnTo>
                  <a:lnTo>
                    <a:pt x="55630" y="18204"/>
                  </a:lnTo>
                  <a:lnTo>
                    <a:pt x="65108" y="13511"/>
                  </a:lnTo>
                  <a:lnTo>
                    <a:pt x="75818" y="9221"/>
                  </a:lnTo>
                  <a:lnTo>
                    <a:pt x="90933" y="495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810901" y="1115214"/>
              <a:ext cx="147400" cy="182260"/>
            </a:xfrm>
            <a:custGeom>
              <a:avLst/>
              <a:gdLst/>
              <a:ahLst/>
              <a:cxnLst/>
              <a:rect l="0" t="0" r="0" b="0"/>
              <a:pathLst>
                <a:path w="147400" h="182260">
                  <a:moveTo>
                    <a:pt x="0" y="95563"/>
                  </a:moveTo>
                  <a:lnTo>
                    <a:pt x="11735" y="95563"/>
                  </a:lnTo>
                  <a:lnTo>
                    <a:pt x="22864" y="95563"/>
                  </a:lnTo>
                  <a:lnTo>
                    <a:pt x="34458" y="95558"/>
                  </a:lnTo>
                  <a:lnTo>
                    <a:pt x="46446" y="95385"/>
                  </a:lnTo>
                  <a:lnTo>
                    <a:pt x="58458" y="94737"/>
                  </a:lnTo>
                  <a:lnTo>
                    <a:pt x="70256" y="93479"/>
                  </a:lnTo>
                  <a:lnTo>
                    <a:pt x="81610" y="91481"/>
                  </a:lnTo>
                  <a:lnTo>
                    <a:pt x="92230" y="88536"/>
                  </a:lnTo>
                  <a:lnTo>
                    <a:pt x="102027" y="84618"/>
                  </a:lnTo>
                  <a:lnTo>
                    <a:pt x="110756" y="79528"/>
                  </a:lnTo>
                  <a:lnTo>
                    <a:pt x="117949" y="72830"/>
                  </a:lnTo>
                  <a:lnTo>
                    <a:pt x="123482" y="64443"/>
                  </a:lnTo>
                  <a:lnTo>
                    <a:pt x="127215" y="54896"/>
                  </a:lnTo>
                  <a:lnTo>
                    <a:pt x="128830" y="45111"/>
                  </a:lnTo>
                  <a:lnTo>
                    <a:pt x="128355" y="35651"/>
                  </a:lnTo>
                  <a:lnTo>
                    <a:pt x="125937" y="26862"/>
                  </a:lnTo>
                  <a:lnTo>
                    <a:pt x="121655" y="19039"/>
                  </a:lnTo>
                  <a:lnTo>
                    <a:pt x="115741" y="12235"/>
                  </a:lnTo>
                  <a:lnTo>
                    <a:pt x="108519" y="6651"/>
                  </a:lnTo>
                  <a:lnTo>
                    <a:pt x="100310" y="2715"/>
                  </a:lnTo>
                  <a:lnTo>
                    <a:pt x="91389" y="514"/>
                  </a:lnTo>
                  <a:lnTo>
                    <a:pt x="82130" y="0"/>
                  </a:lnTo>
                  <a:lnTo>
                    <a:pt x="72995" y="1166"/>
                  </a:lnTo>
                  <a:lnTo>
                    <a:pt x="64227" y="3847"/>
                  </a:lnTo>
                  <a:lnTo>
                    <a:pt x="56036" y="8086"/>
                  </a:lnTo>
                  <a:lnTo>
                    <a:pt x="48681" y="14205"/>
                  </a:lnTo>
                  <a:lnTo>
                    <a:pt x="42214" y="22204"/>
                  </a:lnTo>
                  <a:lnTo>
                    <a:pt x="36531" y="31660"/>
                  </a:lnTo>
                  <a:lnTo>
                    <a:pt x="31472" y="41915"/>
                  </a:lnTo>
                  <a:lnTo>
                    <a:pt x="26888" y="52518"/>
                  </a:lnTo>
                  <a:lnTo>
                    <a:pt x="22978" y="63399"/>
                  </a:lnTo>
                  <a:lnTo>
                    <a:pt x="20255" y="74762"/>
                  </a:lnTo>
                  <a:lnTo>
                    <a:pt x="18910" y="86696"/>
                  </a:lnTo>
                  <a:lnTo>
                    <a:pt x="18991" y="98999"/>
                  </a:lnTo>
                  <a:lnTo>
                    <a:pt x="20566" y="111265"/>
                  </a:lnTo>
                  <a:lnTo>
                    <a:pt x="23520" y="123255"/>
                  </a:lnTo>
                  <a:lnTo>
                    <a:pt x="27775" y="134748"/>
                  </a:lnTo>
                  <a:lnTo>
                    <a:pt x="33372" y="145466"/>
                  </a:lnTo>
                  <a:lnTo>
                    <a:pt x="40213" y="155331"/>
                  </a:lnTo>
                  <a:lnTo>
                    <a:pt x="48245" y="164108"/>
                  </a:lnTo>
                  <a:lnTo>
                    <a:pt x="57539" y="171332"/>
                  </a:lnTo>
                  <a:lnTo>
                    <a:pt x="68010" y="176886"/>
                  </a:lnTo>
                  <a:lnTo>
                    <a:pt x="79294" y="180634"/>
                  </a:lnTo>
                  <a:lnTo>
                    <a:pt x="90861" y="182259"/>
                  </a:lnTo>
                  <a:lnTo>
                    <a:pt x="102365" y="181804"/>
                  </a:lnTo>
                  <a:lnTo>
                    <a:pt x="113228" y="179894"/>
                  </a:lnTo>
                  <a:lnTo>
                    <a:pt x="123613" y="177358"/>
                  </a:lnTo>
                  <a:lnTo>
                    <a:pt x="134427" y="173979"/>
                  </a:lnTo>
                  <a:lnTo>
                    <a:pt x="147399" y="16926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0082" y="1305533"/>
              <a:ext cx="1568748" cy="136872"/>
            </a:xfrm>
            <a:custGeom>
              <a:avLst/>
              <a:gdLst/>
              <a:ahLst/>
              <a:cxnLst/>
              <a:rect l="0" t="0" r="0" b="0"/>
              <a:pathLst>
                <a:path w="1568748" h="136872">
                  <a:moveTo>
                    <a:pt x="1568747" y="0"/>
                  </a:moveTo>
                  <a:lnTo>
                    <a:pt x="1557011" y="0"/>
                  </a:lnTo>
                  <a:lnTo>
                    <a:pt x="1545882" y="0"/>
                  </a:lnTo>
                  <a:lnTo>
                    <a:pt x="1534284" y="0"/>
                  </a:lnTo>
                  <a:lnTo>
                    <a:pt x="1522123" y="0"/>
                  </a:lnTo>
                  <a:lnTo>
                    <a:pt x="1509463" y="0"/>
                  </a:lnTo>
                  <a:lnTo>
                    <a:pt x="1496407" y="0"/>
                  </a:lnTo>
                  <a:lnTo>
                    <a:pt x="1483055" y="0"/>
                  </a:lnTo>
                  <a:lnTo>
                    <a:pt x="1469490" y="0"/>
                  </a:lnTo>
                  <a:lnTo>
                    <a:pt x="1455770" y="0"/>
                  </a:lnTo>
                  <a:lnTo>
                    <a:pt x="1441779" y="0"/>
                  </a:lnTo>
                  <a:lnTo>
                    <a:pt x="1427240" y="0"/>
                  </a:lnTo>
                  <a:lnTo>
                    <a:pt x="1412053" y="5"/>
                  </a:lnTo>
                  <a:lnTo>
                    <a:pt x="1396429" y="177"/>
                  </a:lnTo>
                  <a:lnTo>
                    <a:pt x="1380787" y="826"/>
                  </a:lnTo>
                  <a:lnTo>
                    <a:pt x="1365376" y="2074"/>
                  </a:lnTo>
                  <a:lnTo>
                    <a:pt x="1350266" y="3727"/>
                  </a:lnTo>
                  <a:lnTo>
                    <a:pt x="1335433" y="5375"/>
                  </a:lnTo>
                  <a:lnTo>
                    <a:pt x="1320821" y="6778"/>
                  </a:lnTo>
                  <a:lnTo>
                    <a:pt x="1306211" y="7871"/>
                  </a:lnTo>
                  <a:lnTo>
                    <a:pt x="1291250" y="8679"/>
                  </a:lnTo>
                  <a:lnTo>
                    <a:pt x="1275775" y="9262"/>
                  </a:lnTo>
                  <a:lnTo>
                    <a:pt x="1259956" y="9839"/>
                  </a:lnTo>
                  <a:lnTo>
                    <a:pt x="1244183" y="10767"/>
                  </a:lnTo>
                  <a:lnTo>
                    <a:pt x="1228684" y="12207"/>
                  </a:lnTo>
                  <a:lnTo>
                    <a:pt x="1213514" y="13990"/>
                  </a:lnTo>
                  <a:lnTo>
                    <a:pt x="1198642" y="15725"/>
                  </a:lnTo>
                  <a:lnTo>
                    <a:pt x="1184009" y="17192"/>
                  </a:lnTo>
                  <a:lnTo>
                    <a:pt x="1169554" y="18497"/>
                  </a:lnTo>
                  <a:lnTo>
                    <a:pt x="1155228" y="19980"/>
                  </a:lnTo>
                  <a:lnTo>
                    <a:pt x="1140990" y="21829"/>
                  </a:lnTo>
                  <a:lnTo>
                    <a:pt x="1126646" y="24071"/>
                  </a:lnTo>
                  <a:lnTo>
                    <a:pt x="1111869" y="26655"/>
                  </a:lnTo>
                  <a:lnTo>
                    <a:pt x="1096522" y="29503"/>
                  </a:lnTo>
                  <a:lnTo>
                    <a:pt x="1080791" y="32382"/>
                  </a:lnTo>
                  <a:lnTo>
                    <a:pt x="1065077" y="34928"/>
                  </a:lnTo>
                  <a:lnTo>
                    <a:pt x="1049614" y="36969"/>
                  </a:lnTo>
                  <a:lnTo>
                    <a:pt x="1034298" y="38508"/>
                  </a:lnTo>
                  <a:lnTo>
                    <a:pt x="1018795" y="39622"/>
                  </a:lnTo>
                  <a:lnTo>
                    <a:pt x="1002925" y="40414"/>
                  </a:lnTo>
                  <a:lnTo>
                    <a:pt x="986826" y="41134"/>
                  </a:lnTo>
                  <a:lnTo>
                    <a:pt x="970858" y="42158"/>
                  </a:lnTo>
                  <a:lnTo>
                    <a:pt x="955224" y="43667"/>
                  </a:lnTo>
                  <a:lnTo>
                    <a:pt x="939963" y="45665"/>
                  </a:lnTo>
                  <a:lnTo>
                    <a:pt x="925028" y="48078"/>
                  </a:lnTo>
                  <a:lnTo>
                    <a:pt x="910353" y="50813"/>
                  </a:lnTo>
                  <a:lnTo>
                    <a:pt x="895870" y="53784"/>
                  </a:lnTo>
                  <a:lnTo>
                    <a:pt x="881526" y="56923"/>
                  </a:lnTo>
                  <a:lnTo>
                    <a:pt x="867279" y="60176"/>
                  </a:lnTo>
                  <a:lnTo>
                    <a:pt x="853099" y="63342"/>
                  </a:lnTo>
                  <a:lnTo>
                    <a:pt x="838965" y="66089"/>
                  </a:lnTo>
                  <a:lnTo>
                    <a:pt x="824863" y="68272"/>
                  </a:lnTo>
                  <a:lnTo>
                    <a:pt x="810782" y="70077"/>
                  </a:lnTo>
                  <a:lnTo>
                    <a:pt x="796715" y="71904"/>
                  </a:lnTo>
                  <a:lnTo>
                    <a:pt x="782658" y="73983"/>
                  </a:lnTo>
                  <a:lnTo>
                    <a:pt x="768607" y="76211"/>
                  </a:lnTo>
                  <a:lnTo>
                    <a:pt x="754560" y="78254"/>
                  </a:lnTo>
                  <a:lnTo>
                    <a:pt x="740512" y="79930"/>
                  </a:lnTo>
                  <a:lnTo>
                    <a:pt x="726297" y="81377"/>
                  </a:lnTo>
                  <a:lnTo>
                    <a:pt x="711608" y="82956"/>
                  </a:lnTo>
                  <a:lnTo>
                    <a:pt x="696320" y="84865"/>
                  </a:lnTo>
                  <a:lnTo>
                    <a:pt x="680628" y="86977"/>
                  </a:lnTo>
                  <a:lnTo>
                    <a:pt x="664941" y="88942"/>
                  </a:lnTo>
                  <a:lnTo>
                    <a:pt x="649495" y="90565"/>
                  </a:lnTo>
                  <a:lnTo>
                    <a:pt x="634191" y="91977"/>
                  </a:lnTo>
                  <a:lnTo>
                    <a:pt x="618697" y="93532"/>
                  </a:lnTo>
                  <a:lnTo>
                    <a:pt x="602832" y="95425"/>
                  </a:lnTo>
                  <a:lnTo>
                    <a:pt x="586736" y="97527"/>
                  </a:lnTo>
                  <a:lnTo>
                    <a:pt x="570770" y="99485"/>
                  </a:lnTo>
                  <a:lnTo>
                    <a:pt x="555134" y="101099"/>
                  </a:lnTo>
                  <a:lnTo>
                    <a:pt x="539700" y="102335"/>
                  </a:lnTo>
                  <a:lnTo>
                    <a:pt x="524118" y="103239"/>
                  </a:lnTo>
                  <a:lnTo>
                    <a:pt x="508195" y="103882"/>
                  </a:lnTo>
                  <a:lnTo>
                    <a:pt x="492059" y="104331"/>
                  </a:lnTo>
                  <a:lnTo>
                    <a:pt x="476067" y="104639"/>
                  </a:lnTo>
                  <a:lnTo>
                    <a:pt x="460417" y="104850"/>
                  </a:lnTo>
                  <a:lnTo>
                    <a:pt x="445145" y="104993"/>
                  </a:lnTo>
                  <a:lnTo>
                    <a:pt x="430204" y="105089"/>
                  </a:lnTo>
                  <a:lnTo>
                    <a:pt x="415519" y="105154"/>
                  </a:lnTo>
                  <a:lnTo>
                    <a:pt x="400860" y="105197"/>
                  </a:lnTo>
                  <a:lnTo>
                    <a:pt x="385865" y="105227"/>
                  </a:lnTo>
                  <a:lnTo>
                    <a:pt x="370372" y="105251"/>
                  </a:lnTo>
                  <a:lnTo>
                    <a:pt x="354712" y="105437"/>
                  </a:lnTo>
                  <a:lnTo>
                    <a:pt x="339578" y="106094"/>
                  </a:lnTo>
                  <a:lnTo>
                    <a:pt x="325321" y="107348"/>
                  </a:lnTo>
                  <a:lnTo>
                    <a:pt x="311799" y="109004"/>
                  </a:lnTo>
                  <a:lnTo>
                    <a:pt x="298572" y="110655"/>
                  </a:lnTo>
                  <a:lnTo>
                    <a:pt x="285335" y="112060"/>
                  </a:lnTo>
                  <a:lnTo>
                    <a:pt x="271799" y="113154"/>
                  </a:lnTo>
                  <a:lnTo>
                    <a:pt x="257633" y="113963"/>
                  </a:lnTo>
                  <a:lnTo>
                    <a:pt x="242727" y="114541"/>
                  </a:lnTo>
                  <a:lnTo>
                    <a:pt x="227308" y="114946"/>
                  </a:lnTo>
                  <a:lnTo>
                    <a:pt x="211811" y="115226"/>
                  </a:lnTo>
                  <a:lnTo>
                    <a:pt x="196505" y="115422"/>
                  </a:lnTo>
                  <a:lnTo>
                    <a:pt x="181636" y="115725"/>
                  </a:lnTo>
                  <a:lnTo>
                    <a:pt x="167499" y="116461"/>
                  </a:lnTo>
                  <a:lnTo>
                    <a:pt x="154167" y="117768"/>
                  </a:lnTo>
                  <a:lnTo>
                    <a:pt x="141232" y="119461"/>
                  </a:lnTo>
                  <a:lnTo>
                    <a:pt x="127932" y="121135"/>
                  </a:lnTo>
                  <a:lnTo>
                    <a:pt x="113874" y="122561"/>
                  </a:lnTo>
                  <a:lnTo>
                    <a:pt x="99328" y="123838"/>
                  </a:lnTo>
                  <a:lnTo>
                    <a:pt x="85016" y="125302"/>
                  </a:lnTo>
                  <a:lnTo>
                    <a:pt x="71356" y="127134"/>
                  </a:lnTo>
                  <a:lnTo>
                    <a:pt x="58491" y="129205"/>
                  </a:lnTo>
                  <a:lnTo>
                    <a:pt x="44982" y="131358"/>
                  </a:lnTo>
                  <a:lnTo>
                    <a:pt x="27413" y="133787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642860" y="844852"/>
            <a:ext cx="1382487" cy="555439"/>
            <a:chOff x="3642860" y="844852"/>
            <a:chExt cx="1382487" cy="555439"/>
          </a:xfrm>
        </p:grpSpPr>
        <p:sp>
          <p:nvSpPr>
            <p:cNvPr id="31" name="Freeform 30"/>
            <p:cNvSpPr/>
            <p:nvPr/>
          </p:nvSpPr>
          <p:spPr>
            <a:xfrm>
              <a:off x="3642860" y="844852"/>
              <a:ext cx="305327" cy="429097"/>
            </a:xfrm>
            <a:custGeom>
              <a:avLst/>
              <a:gdLst/>
              <a:ahLst/>
              <a:cxnLst/>
              <a:rect l="0" t="0" r="0" b="0"/>
              <a:pathLst>
                <a:path w="305327" h="429097">
                  <a:moveTo>
                    <a:pt x="0" y="429096"/>
                  </a:moveTo>
                  <a:lnTo>
                    <a:pt x="67" y="414494"/>
                  </a:lnTo>
                  <a:lnTo>
                    <a:pt x="707" y="401223"/>
                  </a:lnTo>
                  <a:lnTo>
                    <a:pt x="2003" y="388022"/>
                  </a:lnTo>
                  <a:lnTo>
                    <a:pt x="3863" y="374680"/>
                  </a:lnTo>
                  <a:lnTo>
                    <a:pt x="6180" y="361171"/>
                  </a:lnTo>
                  <a:lnTo>
                    <a:pt x="8842" y="347513"/>
                  </a:lnTo>
                  <a:lnTo>
                    <a:pt x="11592" y="333574"/>
                  </a:lnTo>
                  <a:lnTo>
                    <a:pt x="14052" y="319076"/>
                  </a:lnTo>
                  <a:lnTo>
                    <a:pt x="16038" y="303910"/>
                  </a:lnTo>
                  <a:lnTo>
                    <a:pt x="17709" y="287962"/>
                  </a:lnTo>
                  <a:lnTo>
                    <a:pt x="19445" y="271039"/>
                  </a:lnTo>
                  <a:lnTo>
                    <a:pt x="21463" y="253136"/>
                  </a:lnTo>
                  <a:lnTo>
                    <a:pt x="23651" y="234554"/>
                  </a:lnTo>
                  <a:lnTo>
                    <a:pt x="25666" y="215782"/>
                  </a:lnTo>
                  <a:lnTo>
                    <a:pt x="27324" y="197124"/>
                  </a:lnTo>
                  <a:lnTo>
                    <a:pt x="28759" y="178850"/>
                  </a:lnTo>
                  <a:lnTo>
                    <a:pt x="30329" y="161274"/>
                  </a:lnTo>
                  <a:lnTo>
                    <a:pt x="32233" y="144490"/>
                  </a:lnTo>
                  <a:lnTo>
                    <a:pt x="34342" y="128422"/>
                  </a:lnTo>
                  <a:lnTo>
                    <a:pt x="36304" y="112931"/>
                  </a:lnTo>
                  <a:lnTo>
                    <a:pt x="37930" y="97902"/>
                  </a:lnTo>
                  <a:lnTo>
                    <a:pt x="39534" y="84200"/>
                  </a:lnTo>
                  <a:lnTo>
                    <a:pt x="42465" y="73683"/>
                  </a:lnTo>
                  <a:lnTo>
                    <a:pt x="47139" y="67697"/>
                  </a:lnTo>
                  <a:lnTo>
                    <a:pt x="52115" y="66713"/>
                  </a:lnTo>
                  <a:lnTo>
                    <a:pt x="56834" y="70004"/>
                  </a:lnTo>
                  <a:lnTo>
                    <a:pt x="61400" y="76539"/>
                  </a:lnTo>
                  <a:lnTo>
                    <a:pt x="66180" y="85416"/>
                  </a:lnTo>
                  <a:lnTo>
                    <a:pt x="71372" y="95930"/>
                  </a:lnTo>
                  <a:lnTo>
                    <a:pt x="77000" y="107412"/>
                  </a:lnTo>
                  <a:lnTo>
                    <a:pt x="83004" y="119194"/>
                  </a:lnTo>
                  <a:lnTo>
                    <a:pt x="89308" y="130889"/>
                  </a:lnTo>
                  <a:lnTo>
                    <a:pt x="95999" y="142030"/>
                  </a:lnTo>
                  <a:lnTo>
                    <a:pt x="103321" y="151989"/>
                  </a:lnTo>
                  <a:lnTo>
                    <a:pt x="111358" y="160522"/>
                  </a:lnTo>
                  <a:lnTo>
                    <a:pt x="120044" y="167082"/>
                  </a:lnTo>
                  <a:lnTo>
                    <a:pt x="129252" y="170684"/>
                  </a:lnTo>
                  <a:lnTo>
                    <a:pt x="138850" y="171071"/>
                  </a:lnTo>
                  <a:lnTo>
                    <a:pt x="148566" y="168755"/>
                  </a:lnTo>
                  <a:lnTo>
                    <a:pt x="158008" y="164619"/>
                  </a:lnTo>
                  <a:lnTo>
                    <a:pt x="166986" y="159360"/>
                  </a:lnTo>
                  <a:lnTo>
                    <a:pt x="175489" y="153259"/>
                  </a:lnTo>
                  <a:lnTo>
                    <a:pt x="183586" y="146275"/>
                  </a:lnTo>
                  <a:lnTo>
                    <a:pt x="191363" y="138431"/>
                  </a:lnTo>
                  <a:lnTo>
                    <a:pt x="198740" y="129692"/>
                  </a:lnTo>
                  <a:lnTo>
                    <a:pt x="205475" y="119908"/>
                  </a:lnTo>
                  <a:lnTo>
                    <a:pt x="211488" y="109101"/>
                  </a:lnTo>
                  <a:lnTo>
                    <a:pt x="216850" y="97588"/>
                  </a:lnTo>
                  <a:lnTo>
                    <a:pt x="221686" y="85867"/>
                  </a:lnTo>
                  <a:lnTo>
                    <a:pt x="226129" y="74245"/>
                  </a:lnTo>
                  <a:lnTo>
                    <a:pt x="230454" y="62832"/>
                  </a:lnTo>
                  <a:lnTo>
                    <a:pt x="235051" y="51636"/>
                  </a:lnTo>
                  <a:lnTo>
                    <a:pt x="240107" y="40623"/>
                  </a:lnTo>
                  <a:lnTo>
                    <a:pt x="245471" y="29753"/>
                  </a:lnTo>
                  <a:lnTo>
                    <a:pt x="250764" y="18987"/>
                  </a:lnTo>
                  <a:lnTo>
                    <a:pt x="255746" y="8378"/>
                  </a:lnTo>
                  <a:lnTo>
                    <a:pt x="259599" y="810"/>
                  </a:lnTo>
                  <a:lnTo>
                    <a:pt x="261308" y="0"/>
                  </a:lnTo>
                  <a:lnTo>
                    <a:pt x="261137" y="5029"/>
                  </a:lnTo>
                  <a:lnTo>
                    <a:pt x="259867" y="14186"/>
                  </a:lnTo>
                  <a:lnTo>
                    <a:pt x="258286" y="26138"/>
                  </a:lnTo>
                  <a:lnTo>
                    <a:pt x="256826" y="39950"/>
                  </a:lnTo>
                  <a:lnTo>
                    <a:pt x="255476" y="54670"/>
                  </a:lnTo>
                  <a:lnTo>
                    <a:pt x="253940" y="69267"/>
                  </a:lnTo>
                  <a:lnTo>
                    <a:pt x="252051" y="83221"/>
                  </a:lnTo>
                  <a:lnTo>
                    <a:pt x="250117" y="96902"/>
                  </a:lnTo>
                  <a:lnTo>
                    <a:pt x="248802" y="111312"/>
                  </a:lnTo>
                  <a:lnTo>
                    <a:pt x="248431" y="126977"/>
                  </a:lnTo>
                  <a:lnTo>
                    <a:pt x="248844" y="143775"/>
                  </a:lnTo>
                  <a:lnTo>
                    <a:pt x="249584" y="161209"/>
                  </a:lnTo>
                  <a:lnTo>
                    <a:pt x="250346" y="178898"/>
                  </a:lnTo>
                  <a:lnTo>
                    <a:pt x="251162" y="196318"/>
                  </a:lnTo>
                  <a:lnTo>
                    <a:pt x="252308" y="212775"/>
                  </a:lnTo>
                  <a:lnTo>
                    <a:pt x="253928" y="227988"/>
                  </a:lnTo>
                  <a:lnTo>
                    <a:pt x="256015" y="242184"/>
                  </a:lnTo>
                  <a:lnTo>
                    <a:pt x="258495" y="255878"/>
                  </a:lnTo>
                  <a:lnTo>
                    <a:pt x="261277" y="269427"/>
                  </a:lnTo>
                  <a:lnTo>
                    <a:pt x="264281" y="282835"/>
                  </a:lnTo>
                  <a:lnTo>
                    <a:pt x="267443" y="295853"/>
                  </a:lnTo>
                  <a:lnTo>
                    <a:pt x="270717" y="308356"/>
                  </a:lnTo>
                  <a:lnTo>
                    <a:pt x="274067" y="320364"/>
                  </a:lnTo>
                  <a:lnTo>
                    <a:pt x="277469" y="331961"/>
                  </a:lnTo>
                  <a:lnTo>
                    <a:pt x="280906" y="343233"/>
                  </a:lnTo>
                  <a:lnTo>
                    <a:pt x="284408" y="354005"/>
                  </a:lnTo>
                  <a:lnTo>
                    <a:pt x="288497" y="364996"/>
                  </a:lnTo>
                  <a:lnTo>
                    <a:pt x="294649" y="378294"/>
                  </a:lnTo>
                  <a:lnTo>
                    <a:pt x="305326" y="39751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35127" y="1126549"/>
              <a:ext cx="7817" cy="136871"/>
            </a:xfrm>
            <a:custGeom>
              <a:avLst/>
              <a:gdLst/>
              <a:ahLst/>
              <a:cxnLst/>
              <a:rect l="0" t="0" r="0" b="0"/>
              <a:pathLst>
                <a:path w="7817" h="136871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1" y="38653"/>
                  </a:lnTo>
                  <a:lnTo>
                    <a:pt x="0" y="49817"/>
                  </a:lnTo>
                  <a:lnTo>
                    <a:pt x="652" y="61022"/>
                  </a:lnTo>
                  <a:lnTo>
                    <a:pt x="1898" y="72259"/>
                  </a:lnTo>
                  <a:lnTo>
                    <a:pt x="3395" y="85158"/>
                  </a:lnTo>
                  <a:lnTo>
                    <a:pt x="5274" y="104202"/>
                  </a:lnTo>
                  <a:lnTo>
                    <a:pt x="7816" y="13687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053471" y="101073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37699" y="1069311"/>
              <a:ext cx="105286" cy="151995"/>
            </a:xfrm>
            <a:custGeom>
              <a:avLst/>
              <a:gdLst/>
              <a:ahLst/>
              <a:cxnLst/>
              <a:rect l="0" t="0" r="0" b="0"/>
              <a:pathLst>
                <a:path w="105286" h="151995">
                  <a:moveTo>
                    <a:pt x="0" y="57238"/>
                  </a:moveTo>
                  <a:lnTo>
                    <a:pt x="67" y="71773"/>
                  </a:lnTo>
                  <a:lnTo>
                    <a:pt x="708" y="84403"/>
                  </a:lnTo>
                  <a:lnTo>
                    <a:pt x="2000" y="96313"/>
                  </a:lnTo>
                  <a:lnTo>
                    <a:pt x="3687" y="107968"/>
                  </a:lnTo>
                  <a:lnTo>
                    <a:pt x="5355" y="119808"/>
                  </a:lnTo>
                  <a:lnTo>
                    <a:pt x="6742" y="131975"/>
                  </a:lnTo>
                  <a:lnTo>
                    <a:pt x="6910" y="141910"/>
                  </a:lnTo>
                  <a:lnTo>
                    <a:pt x="5496" y="145789"/>
                  </a:lnTo>
                  <a:lnTo>
                    <a:pt x="3924" y="143777"/>
                  </a:lnTo>
                  <a:lnTo>
                    <a:pt x="2698" y="137534"/>
                  </a:lnTo>
                  <a:lnTo>
                    <a:pt x="1828" y="128520"/>
                  </a:lnTo>
                  <a:lnTo>
                    <a:pt x="1235" y="117728"/>
                  </a:lnTo>
                  <a:lnTo>
                    <a:pt x="1003" y="105631"/>
                  </a:lnTo>
                  <a:lnTo>
                    <a:pt x="1378" y="92328"/>
                  </a:lnTo>
                  <a:lnTo>
                    <a:pt x="2454" y="77955"/>
                  </a:lnTo>
                  <a:lnTo>
                    <a:pt x="4329" y="63037"/>
                  </a:lnTo>
                  <a:lnTo>
                    <a:pt x="7192" y="48395"/>
                  </a:lnTo>
                  <a:lnTo>
                    <a:pt x="11051" y="34489"/>
                  </a:lnTo>
                  <a:lnTo>
                    <a:pt x="15931" y="22049"/>
                  </a:lnTo>
                  <a:lnTo>
                    <a:pt x="21956" y="12209"/>
                  </a:lnTo>
                  <a:lnTo>
                    <a:pt x="29078" y="5343"/>
                  </a:lnTo>
                  <a:lnTo>
                    <a:pt x="36962" y="1345"/>
                  </a:lnTo>
                  <a:lnTo>
                    <a:pt x="45091" y="0"/>
                  </a:lnTo>
                  <a:lnTo>
                    <a:pt x="53144" y="910"/>
                  </a:lnTo>
                  <a:lnTo>
                    <a:pt x="60836" y="3752"/>
                  </a:lnTo>
                  <a:lnTo>
                    <a:pt x="67850" y="8383"/>
                  </a:lnTo>
                  <a:lnTo>
                    <a:pt x="74083" y="14569"/>
                  </a:lnTo>
                  <a:lnTo>
                    <a:pt x="79607" y="22158"/>
                  </a:lnTo>
                  <a:lnTo>
                    <a:pt x="84559" y="31154"/>
                  </a:lnTo>
                  <a:lnTo>
                    <a:pt x="89075" y="41428"/>
                  </a:lnTo>
                  <a:lnTo>
                    <a:pt x="93111" y="52752"/>
                  </a:lnTo>
                  <a:lnTo>
                    <a:pt x="96450" y="64876"/>
                  </a:lnTo>
                  <a:lnTo>
                    <a:pt x="99031" y="77579"/>
                  </a:lnTo>
                  <a:lnTo>
                    <a:pt x="100938" y="90466"/>
                  </a:lnTo>
                  <a:lnTo>
                    <a:pt x="102508" y="104450"/>
                  </a:lnTo>
                  <a:lnTo>
                    <a:pt x="103878" y="122990"/>
                  </a:lnTo>
                  <a:lnTo>
                    <a:pt x="105285" y="15199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74570" y="1044084"/>
              <a:ext cx="107472" cy="199116"/>
            </a:xfrm>
            <a:custGeom>
              <a:avLst/>
              <a:gdLst/>
              <a:ahLst/>
              <a:cxnLst/>
              <a:rect l="0" t="0" r="0" b="0"/>
              <a:pathLst>
                <a:path w="107472" h="199116">
                  <a:moveTo>
                    <a:pt x="0" y="114050"/>
                  </a:moveTo>
                  <a:lnTo>
                    <a:pt x="5935" y="108250"/>
                  </a:lnTo>
                  <a:lnTo>
                    <a:pt x="12139" y="103325"/>
                  </a:lnTo>
                  <a:lnTo>
                    <a:pt x="19239" y="98827"/>
                  </a:lnTo>
                  <a:lnTo>
                    <a:pt x="27352" y="94779"/>
                  </a:lnTo>
                  <a:lnTo>
                    <a:pt x="36647" y="91414"/>
                  </a:lnTo>
                  <a:lnTo>
                    <a:pt x="47085" y="88797"/>
                  </a:lnTo>
                  <a:lnTo>
                    <a:pt x="58165" y="86524"/>
                  </a:lnTo>
                  <a:lnTo>
                    <a:pt x="69055" y="83849"/>
                  </a:lnTo>
                  <a:lnTo>
                    <a:pt x="79288" y="80367"/>
                  </a:lnTo>
                  <a:lnTo>
                    <a:pt x="88443" y="75703"/>
                  </a:lnTo>
                  <a:lnTo>
                    <a:pt x="95988" y="69357"/>
                  </a:lnTo>
                  <a:lnTo>
                    <a:pt x="101789" y="61238"/>
                  </a:lnTo>
                  <a:lnTo>
                    <a:pt x="105717" y="51887"/>
                  </a:lnTo>
                  <a:lnTo>
                    <a:pt x="107471" y="42240"/>
                  </a:lnTo>
                  <a:lnTo>
                    <a:pt x="107093" y="32877"/>
                  </a:lnTo>
                  <a:lnTo>
                    <a:pt x="104740" y="24154"/>
                  </a:lnTo>
                  <a:lnTo>
                    <a:pt x="100504" y="16376"/>
                  </a:lnTo>
                  <a:lnTo>
                    <a:pt x="94626" y="9608"/>
                  </a:lnTo>
                  <a:lnTo>
                    <a:pt x="87597" y="4217"/>
                  </a:lnTo>
                  <a:lnTo>
                    <a:pt x="80050" y="943"/>
                  </a:lnTo>
                  <a:lnTo>
                    <a:pt x="72387" y="0"/>
                  </a:lnTo>
                  <a:lnTo>
                    <a:pt x="64787" y="1145"/>
                  </a:lnTo>
                  <a:lnTo>
                    <a:pt x="57305" y="3963"/>
                  </a:lnTo>
                  <a:lnTo>
                    <a:pt x="49943" y="8045"/>
                  </a:lnTo>
                  <a:lnTo>
                    <a:pt x="42846" y="13207"/>
                  </a:lnTo>
                  <a:lnTo>
                    <a:pt x="36299" y="19486"/>
                  </a:lnTo>
                  <a:lnTo>
                    <a:pt x="30416" y="26825"/>
                  </a:lnTo>
                  <a:lnTo>
                    <a:pt x="25312" y="35379"/>
                  </a:lnTo>
                  <a:lnTo>
                    <a:pt x="21181" y="45562"/>
                  </a:lnTo>
                  <a:lnTo>
                    <a:pt x="18037" y="57447"/>
                  </a:lnTo>
                  <a:lnTo>
                    <a:pt x="15909" y="70497"/>
                  </a:lnTo>
                  <a:lnTo>
                    <a:pt x="14922" y="83788"/>
                  </a:lnTo>
                  <a:lnTo>
                    <a:pt x="15039" y="96760"/>
                  </a:lnTo>
                  <a:lnTo>
                    <a:pt x="16252" y="109231"/>
                  </a:lnTo>
                  <a:lnTo>
                    <a:pt x="18662" y="121211"/>
                  </a:lnTo>
                  <a:lnTo>
                    <a:pt x="22208" y="132781"/>
                  </a:lnTo>
                  <a:lnTo>
                    <a:pt x="26707" y="143873"/>
                  </a:lnTo>
                  <a:lnTo>
                    <a:pt x="31943" y="154263"/>
                  </a:lnTo>
                  <a:lnTo>
                    <a:pt x="37727" y="163883"/>
                  </a:lnTo>
                  <a:lnTo>
                    <a:pt x="44067" y="172651"/>
                  </a:lnTo>
                  <a:lnTo>
                    <a:pt x="51155" y="180395"/>
                  </a:lnTo>
                  <a:lnTo>
                    <a:pt x="59025" y="187114"/>
                  </a:lnTo>
                  <a:lnTo>
                    <a:pt x="67320" y="192613"/>
                  </a:lnTo>
                  <a:lnTo>
                    <a:pt x="76291" y="196861"/>
                  </a:lnTo>
                  <a:lnTo>
                    <a:pt x="87843" y="199115"/>
                  </a:lnTo>
                  <a:lnTo>
                    <a:pt x="105285" y="19827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43026" y="1073906"/>
              <a:ext cx="105286" cy="145915"/>
            </a:xfrm>
            <a:custGeom>
              <a:avLst/>
              <a:gdLst/>
              <a:ahLst/>
              <a:cxnLst/>
              <a:rect l="0" t="0" r="0" b="0"/>
              <a:pathLst>
                <a:path w="105286" h="145915">
                  <a:moveTo>
                    <a:pt x="0" y="73700"/>
                  </a:moveTo>
                  <a:lnTo>
                    <a:pt x="67" y="85368"/>
                  </a:lnTo>
                  <a:lnTo>
                    <a:pt x="707" y="95857"/>
                  </a:lnTo>
                  <a:lnTo>
                    <a:pt x="2003" y="106158"/>
                  </a:lnTo>
                  <a:lnTo>
                    <a:pt x="3863" y="116460"/>
                  </a:lnTo>
                  <a:lnTo>
                    <a:pt x="6179" y="126803"/>
                  </a:lnTo>
                  <a:lnTo>
                    <a:pt x="8820" y="137115"/>
                  </a:lnTo>
                  <a:lnTo>
                    <a:pt x="10792" y="144629"/>
                  </a:lnTo>
                  <a:lnTo>
                    <a:pt x="10987" y="145914"/>
                  </a:lnTo>
                  <a:lnTo>
                    <a:pt x="9826" y="142023"/>
                  </a:lnTo>
                  <a:lnTo>
                    <a:pt x="7975" y="134454"/>
                  </a:lnTo>
                  <a:lnTo>
                    <a:pt x="6064" y="124114"/>
                  </a:lnTo>
                  <a:lnTo>
                    <a:pt x="4430" y="111684"/>
                  </a:lnTo>
                  <a:lnTo>
                    <a:pt x="3491" y="98046"/>
                  </a:lnTo>
                  <a:lnTo>
                    <a:pt x="3835" y="84249"/>
                  </a:lnTo>
                  <a:lnTo>
                    <a:pt x="5664" y="70892"/>
                  </a:lnTo>
                  <a:lnTo>
                    <a:pt x="9010" y="58478"/>
                  </a:lnTo>
                  <a:lnTo>
                    <a:pt x="13921" y="47587"/>
                  </a:lnTo>
                  <a:lnTo>
                    <a:pt x="20260" y="38374"/>
                  </a:lnTo>
                  <a:lnTo>
                    <a:pt x="27769" y="30661"/>
                  </a:lnTo>
                  <a:lnTo>
                    <a:pt x="36171" y="24147"/>
                  </a:lnTo>
                  <a:lnTo>
                    <a:pt x="45221" y="18540"/>
                  </a:lnTo>
                  <a:lnTo>
                    <a:pt x="54659" y="13737"/>
                  </a:lnTo>
                  <a:lnTo>
                    <a:pt x="65338" y="9361"/>
                  </a:lnTo>
                  <a:lnTo>
                    <a:pt x="80428" y="502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596332" y="1107885"/>
              <a:ext cx="173078" cy="145007"/>
            </a:xfrm>
            <a:custGeom>
              <a:avLst/>
              <a:gdLst/>
              <a:ahLst/>
              <a:cxnLst/>
              <a:rect l="0" t="0" r="0" b="0"/>
              <a:pathLst>
                <a:path w="173078" h="145007">
                  <a:moveTo>
                    <a:pt x="109906" y="60778"/>
                  </a:moveTo>
                  <a:lnTo>
                    <a:pt x="112639" y="51976"/>
                  </a:lnTo>
                  <a:lnTo>
                    <a:pt x="113501" y="43630"/>
                  </a:lnTo>
                  <a:lnTo>
                    <a:pt x="112506" y="34940"/>
                  </a:lnTo>
                  <a:lnTo>
                    <a:pt x="109794" y="26165"/>
                  </a:lnTo>
                  <a:lnTo>
                    <a:pt x="105361" y="17967"/>
                  </a:lnTo>
                  <a:lnTo>
                    <a:pt x="99372" y="10695"/>
                  </a:lnTo>
                  <a:lnTo>
                    <a:pt x="92114" y="4850"/>
                  </a:lnTo>
                  <a:lnTo>
                    <a:pt x="83888" y="1214"/>
                  </a:lnTo>
                  <a:lnTo>
                    <a:pt x="74959" y="0"/>
                  </a:lnTo>
                  <a:lnTo>
                    <a:pt x="65697" y="949"/>
                  </a:lnTo>
                  <a:lnTo>
                    <a:pt x="56560" y="3630"/>
                  </a:lnTo>
                  <a:lnTo>
                    <a:pt x="47787" y="7612"/>
                  </a:lnTo>
                  <a:lnTo>
                    <a:pt x="39423" y="12535"/>
                  </a:lnTo>
                  <a:lnTo>
                    <a:pt x="31418" y="18122"/>
                  </a:lnTo>
                  <a:lnTo>
                    <a:pt x="23708" y="24177"/>
                  </a:lnTo>
                  <a:lnTo>
                    <a:pt x="16545" y="30885"/>
                  </a:lnTo>
                  <a:lnTo>
                    <a:pt x="10486" y="38759"/>
                  </a:lnTo>
                  <a:lnTo>
                    <a:pt x="5749" y="47983"/>
                  </a:lnTo>
                  <a:lnTo>
                    <a:pt x="2398" y="58281"/>
                  </a:lnTo>
                  <a:lnTo>
                    <a:pt x="515" y="69112"/>
                  </a:lnTo>
                  <a:lnTo>
                    <a:pt x="0" y="80092"/>
                  </a:lnTo>
                  <a:lnTo>
                    <a:pt x="941" y="90717"/>
                  </a:lnTo>
                  <a:lnTo>
                    <a:pt x="3693" y="100312"/>
                  </a:lnTo>
                  <a:lnTo>
                    <a:pt x="8283" y="108596"/>
                  </a:lnTo>
                  <a:lnTo>
                    <a:pt x="14465" y="115157"/>
                  </a:lnTo>
                  <a:lnTo>
                    <a:pt x="21903" y="119289"/>
                  </a:lnTo>
                  <a:lnTo>
                    <a:pt x="30265" y="120840"/>
                  </a:lnTo>
                  <a:lnTo>
                    <a:pt x="38961" y="119951"/>
                  </a:lnTo>
                  <a:lnTo>
                    <a:pt x="47179" y="116779"/>
                  </a:lnTo>
                  <a:lnTo>
                    <a:pt x="54514" y="111649"/>
                  </a:lnTo>
                  <a:lnTo>
                    <a:pt x="60927" y="104972"/>
                  </a:lnTo>
                  <a:lnTo>
                    <a:pt x="66551" y="97137"/>
                  </a:lnTo>
                  <a:lnTo>
                    <a:pt x="71554" y="88461"/>
                  </a:lnTo>
                  <a:lnTo>
                    <a:pt x="75932" y="79029"/>
                  </a:lnTo>
                  <a:lnTo>
                    <a:pt x="79509" y="68714"/>
                  </a:lnTo>
                  <a:lnTo>
                    <a:pt x="82268" y="57546"/>
                  </a:lnTo>
                  <a:lnTo>
                    <a:pt x="84819" y="46857"/>
                  </a:lnTo>
                  <a:lnTo>
                    <a:pt x="88156" y="40393"/>
                  </a:lnTo>
                  <a:lnTo>
                    <a:pt x="92134" y="40309"/>
                  </a:lnTo>
                  <a:lnTo>
                    <a:pt x="96004" y="44899"/>
                  </a:lnTo>
                  <a:lnTo>
                    <a:pt x="99823" y="52426"/>
                  </a:lnTo>
                  <a:lnTo>
                    <a:pt x="103990" y="61559"/>
                  </a:lnTo>
                  <a:lnTo>
                    <a:pt x="108711" y="71488"/>
                  </a:lnTo>
                  <a:lnTo>
                    <a:pt x="113993" y="81786"/>
                  </a:lnTo>
                  <a:lnTo>
                    <a:pt x="119751" y="92247"/>
                  </a:lnTo>
                  <a:lnTo>
                    <a:pt x="125878" y="102759"/>
                  </a:lnTo>
                  <a:lnTo>
                    <a:pt x="132359" y="112825"/>
                  </a:lnTo>
                  <a:lnTo>
                    <a:pt x="140117" y="122525"/>
                  </a:lnTo>
                  <a:lnTo>
                    <a:pt x="152070" y="132710"/>
                  </a:lnTo>
                  <a:lnTo>
                    <a:pt x="173077" y="14500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779938" y="937036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8"/>
                  </a:lnTo>
                  <a:lnTo>
                    <a:pt x="0" y="88350"/>
                  </a:lnTo>
                  <a:lnTo>
                    <a:pt x="0" y="103387"/>
                  </a:lnTo>
                  <a:lnTo>
                    <a:pt x="0" y="118695"/>
                  </a:lnTo>
                  <a:lnTo>
                    <a:pt x="0" y="134437"/>
                  </a:lnTo>
                  <a:lnTo>
                    <a:pt x="0" y="150617"/>
                  </a:lnTo>
                  <a:lnTo>
                    <a:pt x="0" y="167172"/>
                  </a:lnTo>
                  <a:lnTo>
                    <a:pt x="4" y="184013"/>
                  </a:lnTo>
                  <a:lnTo>
                    <a:pt x="177" y="200899"/>
                  </a:lnTo>
                  <a:lnTo>
                    <a:pt x="825" y="217463"/>
                  </a:lnTo>
                  <a:lnTo>
                    <a:pt x="2074" y="233519"/>
                  </a:lnTo>
                  <a:lnTo>
                    <a:pt x="3735" y="248851"/>
                  </a:lnTo>
                  <a:lnTo>
                    <a:pt x="5562" y="264830"/>
                  </a:lnTo>
                  <a:lnTo>
                    <a:pt x="7716" y="285095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886888" y="1068804"/>
              <a:ext cx="138459" cy="215673"/>
            </a:xfrm>
            <a:custGeom>
              <a:avLst/>
              <a:gdLst/>
              <a:ahLst/>
              <a:cxnLst/>
              <a:rect l="0" t="0" r="0" b="0"/>
              <a:pathLst>
                <a:path w="138459" h="215673">
                  <a:moveTo>
                    <a:pt x="114148" y="15631"/>
                  </a:moveTo>
                  <a:lnTo>
                    <a:pt x="108147" y="9897"/>
                  </a:lnTo>
                  <a:lnTo>
                    <a:pt x="101302" y="5613"/>
                  </a:lnTo>
                  <a:lnTo>
                    <a:pt x="92914" y="2416"/>
                  </a:lnTo>
                  <a:lnTo>
                    <a:pt x="83286" y="401"/>
                  </a:lnTo>
                  <a:lnTo>
                    <a:pt x="72972" y="0"/>
                  </a:lnTo>
                  <a:lnTo>
                    <a:pt x="62369" y="1312"/>
                  </a:lnTo>
                  <a:lnTo>
                    <a:pt x="51844" y="4134"/>
                  </a:lnTo>
                  <a:lnTo>
                    <a:pt x="41792" y="8159"/>
                  </a:lnTo>
                  <a:lnTo>
                    <a:pt x="32378" y="13089"/>
                  </a:lnTo>
                  <a:lnTo>
                    <a:pt x="23737" y="18837"/>
                  </a:lnTo>
                  <a:lnTo>
                    <a:pt x="16073" y="25517"/>
                  </a:lnTo>
                  <a:lnTo>
                    <a:pt x="9410" y="33120"/>
                  </a:lnTo>
                  <a:lnTo>
                    <a:pt x="4103" y="41513"/>
                  </a:lnTo>
                  <a:lnTo>
                    <a:pt x="893" y="50524"/>
                  </a:lnTo>
                  <a:lnTo>
                    <a:pt x="0" y="59972"/>
                  </a:lnTo>
                  <a:lnTo>
                    <a:pt x="1350" y="68909"/>
                  </a:lnTo>
                  <a:lnTo>
                    <a:pt x="4839" y="75699"/>
                  </a:lnTo>
                  <a:lnTo>
                    <a:pt x="10186" y="79629"/>
                  </a:lnTo>
                  <a:lnTo>
                    <a:pt x="17010" y="80976"/>
                  </a:lnTo>
                  <a:lnTo>
                    <a:pt x="24945" y="80517"/>
                  </a:lnTo>
                  <a:lnTo>
                    <a:pt x="33682" y="78926"/>
                  </a:lnTo>
                  <a:lnTo>
                    <a:pt x="42986" y="76965"/>
                  </a:lnTo>
                  <a:lnTo>
                    <a:pt x="52683" y="75518"/>
                  </a:lnTo>
                  <a:lnTo>
                    <a:pt x="62645" y="75013"/>
                  </a:lnTo>
                  <a:lnTo>
                    <a:pt x="72623" y="75647"/>
                  </a:lnTo>
                  <a:lnTo>
                    <a:pt x="82250" y="77587"/>
                  </a:lnTo>
                  <a:lnTo>
                    <a:pt x="91355" y="80780"/>
                  </a:lnTo>
                  <a:lnTo>
                    <a:pt x="99943" y="85023"/>
                  </a:lnTo>
                  <a:lnTo>
                    <a:pt x="108100" y="90078"/>
                  </a:lnTo>
                  <a:lnTo>
                    <a:pt x="115912" y="95742"/>
                  </a:lnTo>
                  <a:lnTo>
                    <a:pt x="123143" y="102169"/>
                  </a:lnTo>
                  <a:lnTo>
                    <a:pt x="129248" y="109846"/>
                  </a:lnTo>
                  <a:lnTo>
                    <a:pt x="134011" y="118934"/>
                  </a:lnTo>
                  <a:lnTo>
                    <a:pt x="137210" y="129140"/>
                  </a:lnTo>
                  <a:lnTo>
                    <a:pt x="138458" y="139908"/>
                  </a:lnTo>
                  <a:lnTo>
                    <a:pt x="137734" y="150845"/>
                  </a:lnTo>
                  <a:lnTo>
                    <a:pt x="135146" y="161441"/>
                  </a:lnTo>
                  <a:lnTo>
                    <a:pt x="130750" y="171017"/>
                  </a:lnTo>
                  <a:lnTo>
                    <a:pt x="124759" y="179303"/>
                  </a:lnTo>
                  <a:lnTo>
                    <a:pt x="117486" y="186373"/>
                  </a:lnTo>
                  <a:lnTo>
                    <a:pt x="109243" y="192444"/>
                  </a:lnTo>
                  <a:lnTo>
                    <a:pt x="100293" y="197752"/>
                  </a:lnTo>
                  <a:lnTo>
                    <a:pt x="90725" y="202350"/>
                  </a:lnTo>
                  <a:lnTo>
                    <a:pt x="79200" y="206567"/>
                  </a:lnTo>
                  <a:lnTo>
                    <a:pt x="61356" y="210778"/>
                  </a:lnTo>
                  <a:lnTo>
                    <a:pt x="29920" y="21567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716559" y="1347647"/>
              <a:ext cx="1305535" cy="52644"/>
            </a:xfrm>
            <a:custGeom>
              <a:avLst/>
              <a:gdLst/>
              <a:ahLst/>
              <a:cxnLst/>
              <a:rect l="0" t="0" r="0" b="0"/>
              <a:pathLst>
                <a:path w="1305535" h="52644">
                  <a:moveTo>
                    <a:pt x="1305534" y="0"/>
                  </a:moveTo>
                  <a:lnTo>
                    <a:pt x="1293732" y="67"/>
                  </a:lnTo>
                  <a:lnTo>
                    <a:pt x="1281963" y="708"/>
                  </a:lnTo>
                  <a:lnTo>
                    <a:pt x="1269072" y="1995"/>
                  </a:lnTo>
                  <a:lnTo>
                    <a:pt x="1255224" y="3509"/>
                  </a:lnTo>
                  <a:lnTo>
                    <a:pt x="1240896" y="4529"/>
                  </a:lnTo>
                  <a:lnTo>
                    <a:pt x="1226427" y="4693"/>
                  </a:lnTo>
                  <a:lnTo>
                    <a:pt x="1211977" y="4139"/>
                  </a:lnTo>
                  <a:lnTo>
                    <a:pt x="1197601" y="3301"/>
                  </a:lnTo>
                  <a:lnTo>
                    <a:pt x="1183306" y="2478"/>
                  </a:lnTo>
                  <a:lnTo>
                    <a:pt x="1169082" y="1791"/>
                  </a:lnTo>
                  <a:lnTo>
                    <a:pt x="1154912" y="1263"/>
                  </a:lnTo>
                  <a:lnTo>
                    <a:pt x="1140777" y="876"/>
                  </a:lnTo>
                  <a:lnTo>
                    <a:pt x="1126503" y="601"/>
                  </a:lnTo>
                  <a:lnTo>
                    <a:pt x="1111774" y="409"/>
                  </a:lnTo>
                  <a:lnTo>
                    <a:pt x="1096449" y="277"/>
                  </a:lnTo>
                  <a:lnTo>
                    <a:pt x="1080394" y="187"/>
                  </a:lnTo>
                  <a:lnTo>
                    <a:pt x="1063398" y="125"/>
                  </a:lnTo>
                  <a:lnTo>
                    <a:pt x="1045446" y="84"/>
                  </a:lnTo>
                  <a:lnTo>
                    <a:pt x="1026831" y="56"/>
                  </a:lnTo>
                  <a:lnTo>
                    <a:pt x="1008036" y="38"/>
                  </a:lnTo>
                  <a:lnTo>
                    <a:pt x="989368" y="30"/>
                  </a:lnTo>
                  <a:lnTo>
                    <a:pt x="971258" y="194"/>
                  </a:lnTo>
                  <a:lnTo>
                    <a:pt x="954323" y="837"/>
                  </a:lnTo>
                  <a:lnTo>
                    <a:pt x="938774" y="2082"/>
                  </a:lnTo>
                  <a:lnTo>
                    <a:pt x="924010" y="3732"/>
                  </a:lnTo>
                  <a:lnTo>
                    <a:pt x="908869" y="5379"/>
                  </a:lnTo>
                  <a:lnTo>
                    <a:pt x="892707" y="6781"/>
                  </a:lnTo>
                  <a:lnTo>
                    <a:pt x="875407" y="7873"/>
                  </a:lnTo>
                  <a:lnTo>
                    <a:pt x="857102" y="8680"/>
                  </a:lnTo>
                  <a:lnTo>
                    <a:pt x="838003" y="9258"/>
                  </a:lnTo>
                  <a:lnTo>
                    <a:pt x="818313" y="9662"/>
                  </a:lnTo>
                  <a:lnTo>
                    <a:pt x="798197" y="9942"/>
                  </a:lnTo>
                  <a:lnTo>
                    <a:pt x="777782" y="10138"/>
                  </a:lnTo>
                  <a:lnTo>
                    <a:pt x="757160" y="10440"/>
                  </a:lnTo>
                  <a:lnTo>
                    <a:pt x="736397" y="11176"/>
                  </a:lnTo>
                  <a:lnTo>
                    <a:pt x="715537" y="12484"/>
                  </a:lnTo>
                  <a:lnTo>
                    <a:pt x="694613" y="14176"/>
                  </a:lnTo>
                  <a:lnTo>
                    <a:pt x="673645" y="15851"/>
                  </a:lnTo>
                  <a:lnTo>
                    <a:pt x="652661" y="17276"/>
                  </a:lnTo>
                  <a:lnTo>
                    <a:pt x="632163" y="18553"/>
                  </a:lnTo>
                  <a:lnTo>
                    <a:pt x="613077" y="20017"/>
                  </a:lnTo>
                  <a:lnTo>
                    <a:pt x="595780" y="21849"/>
                  </a:lnTo>
                  <a:lnTo>
                    <a:pt x="579519" y="23911"/>
                  </a:lnTo>
                  <a:lnTo>
                    <a:pt x="562767" y="25841"/>
                  </a:lnTo>
                  <a:lnTo>
                    <a:pt x="544675" y="27436"/>
                  </a:lnTo>
                  <a:lnTo>
                    <a:pt x="525247" y="28660"/>
                  </a:lnTo>
                  <a:lnTo>
                    <a:pt x="504968" y="29556"/>
                  </a:lnTo>
                  <a:lnTo>
                    <a:pt x="484253" y="30198"/>
                  </a:lnTo>
                  <a:lnTo>
                    <a:pt x="463664" y="30816"/>
                  </a:lnTo>
                  <a:lnTo>
                    <a:pt x="443935" y="31771"/>
                  </a:lnTo>
                  <a:lnTo>
                    <a:pt x="425371" y="33228"/>
                  </a:lnTo>
                  <a:lnTo>
                    <a:pt x="407604" y="35023"/>
                  </a:lnTo>
                  <a:lnTo>
                    <a:pt x="389827" y="36766"/>
                  </a:lnTo>
                  <a:lnTo>
                    <a:pt x="371571" y="38238"/>
                  </a:lnTo>
                  <a:lnTo>
                    <a:pt x="353035" y="39547"/>
                  </a:lnTo>
                  <a:lnTo>
                    <a:pt x="334882" y="41032"/>
                  </a:lnTo>
                  <a:lnTo>
                    <a:pt x="317469" y="42878"/>
                  </a:lnTo>
                  <a:lnTo>
                    <a:pt x="300350" y="44949"/>
                  </a:lnTo>
                  <a:lnTo>
                    <a:pt x="282498" y="46885"/>
                  </a:lnTo>
                  <a:lnTo>
                    <a:pt x="263387" y="48485"/>
                  </a:lnTo>
                  <a:lnTo>
                    <a:pt x="243467" y="49711"/>
                  </a:lnTo>
                  <a:lnTo>
                    <a:pt x="223848" y="50609"/>
                  </a:lnTo>
                  <a:lnTo>
                    <a:pt x="205169" y="51248"/>
                  </a:lnTo>
                  <a:lnTo>
                    <a:pt x="187559" y="51694"/>
                  </a:lnTo>
                  <a:lnTo>
                    <a:pt x="170899" y="52001"/>
                  </a:lnTo>
                  <a:lnTo>
                    <a:pt x="154993" y="52210"/>
                  </a:lnTo>
                  <a:lnTo>
                    <a:pt x="139651" y="52352"/>
                  </a:lnTo>
                  <a:lnTo>
                    <a:pt x="124715" y="52448"/>
                  </a:lnTo>
                  <a:lnTo>
                    <a:pt x="110058" y="52512"/>
                  </a:lnTo>
                  <a:lnTo>
                    <a:pt x="95431" y="52556"/>
                  </a:lnTo>
                  <a:lnTo>
                    <a:pt x="80464" y="52584"/>
                  </a:lnTo>
                  <a:lnTo>
                    <a:pt x="65007" y="52604"/>
                  </a:lnTo>
                  <a:lnTo>
                    <a:pt x="49824" y="52617"/>
                  </a:lnTo>
                  <a:lnTo>
                    <a:pt x="34998" y="52627"/>
                  </a:lnTo>
                  <a:lnTo>
                    <a:pt x="19227" y="5263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832995" y="582225"/>
            <a:ext cx="2295213" cy="997050"/>
            <a:chOff x="6832995" y="582225"/>
            <a:chExt cx="2295213" cy="997050"/>
          </a:xfrm>
        </p:grpSpPr>
        <p:sp>
          <p:nvSpPr>
            <p:cNvPr id="42" name="Freeform 41"/>
            <p:cNvSpPr/>
            <p:nvPr/>
          </p:nvSpPr>
          <p:spPr>
            <a:xfrm>
              <a:off x="6832995" y="582225"/>
              <a:ext cx="273741" cy="449568"/>
            </a:xfrm>
            <a:custGeom>
              <a:avLst/>
              <a:gdLst/>
              <a:ahLst/>
              <a:cxnLst/>
              <a:rect l="0" t="0" r="0" b="0"/>
              <a:pathLst>
                <a:path w="273741" h="449568">
                  <a:moveTo>
                    <a:pt x="0" y="449567"/>
                  </a:moveTo>
                  <a:lnTo>
                    <a:pt x="133" y="434898"/>
                  </a:lnTo>
                  <a:lnTo>
                    <a:pt x="1414" y="420987"/>
                  </a:lnTo>
                  <a:lnTo>
                    <a:pt x="4003" y="406485"/>
                  </a:lnTo>
                  <a:lnTo>
                    <a:pt x="7550" y="391110"/>
                  </a:lnTo>
                  <a:lnTo>
                    <a:pt x="11535" y="374637"/>
                  </a:lnTo>
                  <a:lnTo>
                    <a:pt x="15614" y="357059"/>
                  </a:lnTo>
                  <a:lnTo>
                    <a:pt x="19636" y="338371"/>
                  </a:lnTo>
                  <a:lnTo>
                    <a:pt x="23553" y="318470"/>
                  </a:lnTo>
                  <a:lnTo>
                    <a:pt x="27369" y="297421"/>
                  </a:lnTo>
                  <a:lnTo>
                    <a:pt x="31098" y="275576"/>
                  </a:lnTo>
                  <a:lnTo>
                    <a:pt x="34762" y="253461"/>
                  </a:lnTo>
                  <a:lnTo>
                    <a:pt x="38373" y="231401"/>
                  </a:lnTo>
                  <a:lnTo>
                    <a:pt x="41783" y="209521"/>
                  </a:lnTo>
                  <a:lnTo>
                    <a:pt x="44696" y="187837"/>
                  </a:lnTo>
                  <a:lnTo>
                    <a:pt x="46989" y="166337"/>
                  </a:lnTo>
                  <a:lnTo>
                    <a:pt x="48868" y="145476"/>
                  </a:lnTo>
                  <a:lnTo>
                    <a:pt x="50746" y="126138"/>
                  </a:lnTo>
                  <a:lnTo>
                    <a:pt x="52863" y="108687"/>
                  </a:lnTo>
                  <a:lnTo>
                    <a:pt x="55287" y="93001"/>
                  </a:lnTo>
                  <a:lnTo>
                    <a:pt x="57992" y="78762"/>
                  </a:lnTo>
                  <a:lnTo>
                    <a:pt x="60940" y="65655"/>
                  </a:lnTo>
                  <a:lnTo>
                    <a:pt x="64537" y="54505"/>
                  </a:lnTo>
                  <a:lnTo>
                    <a:pt x="69151" y="48384"/>
                  </a:lnTo>
                  <a:lnTo>
                    <a:pt x="73753" y="48821"/>
                  </a:lnTo>
                  <a:lnTo>
                    <a:pt x="77253" y="53830"/>
                  </a:lnTo>
                  <a:lnTo>
                    <a:pt x="79808" y="61645"/>
                  </a:lnTo>
                  <a:lnTo>
                    <a:pt x="82028" y="70966"/>
                  </a:lnTo>
                  <a:lnTo>
                    <a:pt x="84313" y="81022"/>
                  </a:lnTo>
                  <a:lnTo>
                    <a:pt x="86814" y="91573"/>
                  </a:lnTo>
                  <a:lnTo>
                    <a:pt x="89556" y="102735"/>
                  </a:lnTo>
                  <a:lnTo>
                    <a:pt x="92506" y="114544"/>
                  </a:lnTo>
                  <a:lnTo>
                    <a:pt x="95619" y="126767"/>
                  </a:lnTo>
                  <a:lnTo>
                    <a:pt x="98852" y="138982"/>
                  </a:lnTo>
                  <a:lnTo>
                    <a:pt x="102180" y="150925"/>
                  </a:lnTo>
                  <a:lnTo>
                    <a:pt x="105906" y="161878"/>
                  </a:lnTo>
                  <a:lnTo>
                    <a:pt x="110624" y="170638"/>
                  </a:lnTo>
                  <a:lnTo>
                    <a:pt x="116576" y="176738"/>
                  </a:lnTo>
                  <a:lnTo>
                    <a:pt x="123524" y="180205"/>
                  </a:lnTo>
                  <a:lnTo>
                    <a:pt x="130952" y="181184"/>
                  </a:lnTo>
                  <a:lnTo>
                    <a:pt x="138498" y="180021"/>
                  </a:lnTo>
                  <a:lnTo>
                    <a:pt x="145834" y="176837"/>
                  </a:lnTo>
                  <a:lnTo>
                    <a:pt x="152601" y="171444"/>
                  </a:lnTo>
                  <a:lnTo>
                    <a:pt x="158668" y="163943"/>
                  </a:lnTo>
                  <a:lnTo>
                    <a:pt x="164249" y="154995"/>
                  </a:lnTo>
                  <a:lnTo>
                    <a:pt x="169772" y="145613"/>
                  </a:lnTo>
                  <a:lnTo>
                    <a:pt x="175488" y="136410"/>
                  </a:lnTo>
                  <a:lnTo>
                    <a:pt x="181314" y="127284"/>
                  </a:lnTo>
                  <a:lnTo>
                    <a:pt x="186926" y="117637"/>
                  </a:lnTo>
                  <a:lnTo>
                    <a:pt x="192152" y="107151"/>
                  </a:lnTo>
                  <a:lnTo>
                    <a:pt x="197136" y="95972"/>
                  </a:lnTo>
                  <a:lnTo>
                    <a:pt x="202241" y="84534"/>
                  </a:lnTo>
                  <a:lnTo>
                    <a:pt x="207672" y="73131"/>
                  </a:lnTo>
                  <a:lnTo>
                    <a:pt x="213303" y="61880"/>
                  </a:lnTo>
                  <a:lnTo>
                    <a:pt x="218783" y="50799"/>
                  </a:lnTo>
                  <a:lnTo>
                    <a:pt x="223919" y="39871"/>
                  </a:lnTo>
                  <a:lnTo>
                    <a:pt x="228842" y="29229"/>
                  </a:lnTo>
                  <a:lnTo>
                    <a:pt x="233908" y="19149"/>
                  </a:lnTo>
                  <a:lnTo>
                    <a:pt x="239319" y="9780"/>
                  </a:lnTo>
                  <a:lnTo>
                    <a:pt x="245145" y="2626"/>
                  </a:lnTo>
                  <a:lnTo>
                    <a:pt x="250685" y="0"/>
                  </a:lnTo>
                  <a:lnTo>
                    <a:pt x="254687" y="2143"/>
                  </a:lnTo>
                  <a:lnTo>
                    <a:pt x="256883" y="8408"/>
                  </a:lnTo>
                  <a:lnTo>
                    <a:pt x="257512" y="17928"/>
                  </a:lnTo>
                  <a:lnTo>
                    <a:pt x="257093" y="30039"/>
                  </a:lnTo>
                  <a:lnTo>
                    <a:pt x="256256" y="44369"/>
                  </a:lnTo>
                  <a:lnTo>
                    <a:pt x="255381" y="60517"/>
                  </a:lnTo>
                  <a:lnTo>
                    <a:pt x="254469" y="77582"/>
                  </a:lnTo>
                  <a:lnTo>
                    <a:pt x="253246" y="94273"/>
                  </a:lnTo>
                  <a:lnTo>
                    <a:pt x="251574" y="109908"/>
                  </a:lnTo>
                  <a:lnTo>
                    <a:pt x="249618" y="124525"/>
                  </a:lnTo>
                  <a:lnTo>
                    <a:pt x="247758" y="138570"/>
                  </a:lnTo>
                  <a:lnTo>
                    <a:pt x="246211" y="152402"/>
                  </a:lnTo>
                  <a:lnTo>
                    <a:pt x="245019" y="166525"/>
                  </a:lnTo>
                  <a:lnTo>
                    <a:pt x="244143" y="181627"/>
                  </a:lnTo>
                  <a:lnTo>
                    <a:pt x="243520" y="197978"/>
                  </a:lnTo>
                  <a:lnTo>
                    <a:pt x="243083" y="215184"/>
                  </a:lnTo>
                  <a:lnTo>
                    <a:pt x="242783" y="232419"/>
                  </a:lnTo>
                  <a:lnTo>
                    <a:pt x="242584" y="249198"/>
                  </a:lnTo>
                  <a:lnTo>
                    <a:pt x="242618" y="265546"/>
                  </a:lnTo>
                  <a:lnTo>
                    <a:pt x="243173" y="281816"/>
                  </a:lnTo>
                  <a:lnTo>
                    <a:pt x="244362" y="298241"/>
                  </a:lnTo>
                  <a:lnTo>
                    <a:pt x="246145" y="314899"/>
                  </a:lnTo>
                  <a:lnTo>
                    <a:pt x="248413" y="331782"/>
                  </a:lnTo>
                  <a:lnTo>
                    <a:pt x="251050" y="348833"/>
                  </a:lnTo>
                  <a:lnTo>
                    <a:pt x="253996" y="365443"/>
                  </a:lnTo>
                  <a:lnTo>
                    <a:pt x="257642" y="382199"/>
                  </a:lnTo>
                  <a:lnTo>
                    <a:pt x="263426" y="401691"/>
                  </a:lnTo>
                  <a:lnTo>
                    <a:pt x="273740" y="42851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31788" y="873657"/>
              <a:ext cx="185519" cy="168665"/>
            </a:xfrm>
            <a:custGeom>
              <a:avLst/>
              <a:gdLst/>
              <a:ahLst/>
              <a:cxnLst/>
              <a:rect l="0" t="0" r="0" b="0"/>
              <a:pathLst>
                <a:path w="185519" h="168665">
                  <a:moveTo>
                    <a:pt x="111818" y="63379"/>
                  </a:moveTo>
                  <a:lnTo>
                    <a:pt x="108818" y="54578"/>
                  </a:lnTo>
                  <a:lnTo>
                    <a:pt x="105394" y="46231"/>
                  </a:lnTo>
                  <a:lnTo>
                    <a:pt x="101192" y="37541"/>
                  </a:lnTo>
                  <a:lnTo>
                    <a:pt x="96120" y="28766"/>
                  </a:lnTo>
                  <a:lnTo>
                    <a:pt x="89990" y="20568"/>
                  </a:lnTo>
                  <a:lnTo>
                    <a:pt x="82808" y="13291"/>
                  </a:lnTo>
                  <a:lnTo>
                    <a:pt x="74720" y="7274"/>
                  </a:lnTo>
                  <a:lnTo>
                    <a:pt x="65926" y="2990"/>
                  </a:lnTo>
                  <a:lnTo>
                    <a:pt x="56615" y="531"/>
                  </a:lnTo>
                  <a:lnTo>
                    <a:pt x="47262" y="0"/>
                  </a:lnTo>
                  <a:lnTo>
                    <a:pt x="38599" y="1681"/>
                  </a:lnTo>
                  <a:lnTo>
                    <a:pt x="30960" y="5518"/>
                  </a:lnTo>
                  <a:lnTo>
                    <a:pt x="24342" y="11347"/>
                  </a:lnTo>
                  <a:lnTo>
                    <a:pt x="18582" y="19070"/>
                  </a:lnTo>
                  <a:lnTo>
                    <a:pt x="13486" y="28448"/>
                  </a:lnTo>
                  <a:lnTo>
                    <a:pt x="9046" y="39149"/>
                  </a:lnTo>
                  <a:lnTo>
                    <a:pt x="5427" y="50848"/>
                  </a:lnTo>
                  <a:lnTo>
                    <a:pt x="2661" y="63265"/>
                  </a:lnTo>
                  <a:lnTo>
                    <a:pt x="800" y="76024"/>
                  </a:lnTo>
                  <a:lnTo>
                    <a:pt x="0" y="88662"/>
                  </a:lnTo>
                  <a:lnTo>
                    <a:pt x="251" y="100930"/>
                  </a:lnTo>
                  <a:lnTo>
                    <a:pt x="1724" y="112455"/>
                  </a:lnTo>
                  <a:lnTo>
                    <a:pt x="4842" y="122671"/>
                  </a:lnTo>
                  <a:lnTo>
                    <a:pt x="9682" y="131379"/>
                  </a:lnTo>
                  <a:lnTo>
                    <a:pt x="16033" y="138226"/>
                  </a:lnTo>
                  <a:lnTo>
                    <a:pt x="23583" y="142552"/>
                  </a:lnTo>
                  <a:lnTo>
                    <a:pt x="32026" y="144234"/>
                  </a:lnTo>
                  <a:lnTo>
                    <a:pt x="40948" y="143432"/>
                  </a:lnTo>
                  <a:lnTo>
                    <a:pt x="49848" y="140319"/>
                  </a:lnTo>
                  <a:lnTo>
                    <a:pt x="58454" y="135228"/>
                  </a:lnTo>
                  <a:lnTo>
                    <a:pt x="66536" y="128577"/>
                  </a:lnTo>
                  <a:lnTo>
                    <a:pt x="73817" y="120760"/>
                  </a:lnTo>
                  <a:lnTo>
                    <a:pt x="80234" y="112100"/>
                  </a:lnTo>
                  <a:lnTo>
                    <a:pt x="85883" y="102849"/>
                  </a:lnTo>
                  <a:lnTo>
                    <a:pt x="90920" y="93187"/>
                  </a:lnTo>
                  <a:lnTo>
                    <a:pt x="95504" y="83315"/>
                  </a:lnTo>
                  <a:lnTo>
                    <a:pt x="99985" y="75828"/>
                  </a:lnTo>
                  <a:lnTo>
                    <a:pt x="104279" y="74080"/>
                  </a:lnTo>
                  <a:lnTo>
                    <a:pt x="107844" y="77414"/>
                  </a:lnTo>
                  <a:lnTo>
                    <a:pt x="110936" y="84333"/>
                  </a:lnTo>
                  <a:lnTo>
                    <a:pt x="114054" y="93325"/>
                  </a:lnTo>
                  <a:lnTo>
                    <a:pt x="117681" y="102957"/>
                  </a:lnTo>
                  <a:lnTo>
                    <a:pt x="122013" y="112430"/>
                  </a:lnTo>
                  <a:lnTo>
                    <a:pt x="127021" y="121451"/>
                  </a:lnTo>
                  <a:lnTo>
                    <a:pt x="132589" y="129989"/>
                  </a:lnTo>
                  <a:lnTo>
                    <a:pt x="138587" y="138103"/>
                  </a:lnTo>
                  <a:lnTo>
                    <a:pt x="144979" y="145584"/>
                  </a:lnTo>
                  <a:lnTo>
                    <a:pt x="152668" y="152663"/>
                  </a:lnTo>
                  <a:lnTo>
                    <a:pt x="164565" y="159964"/>
                  </a:lnTo>
                  <a:lnTo>
                    <a:pt x="185518" y="16866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320056" y="898470"/>
              <a:ext cx="113064" cy="154380"/>
            </a:xfrm>
            <a:custGeom>
              <a:avLst/>
              <a:gdLst/>
              <a:ahLst/>
              <a:cxnLst/>
              <a:rect l="0" t="0" r="0" b="0"/>
              <a:pathLst>
                <a:path w="113064" h="154380">
                  <a:moveTo>
                    <a:pt x="7778" y="17509"/>
                  </a:moveTo>
                  <a:lnTo>
                    <a:pt x="4978" y="26377"/>
                  </a:lnTo>
                  <a:lnTo>
                    <a:pt x="3476" y="35364"/>
                  </a:lnTo>
                  <a:lnTo>
                    <a:pt x="3165" y="45364"/>
                  </a:lnTo>
                  <a:lnTo>
                    <a:pt x="3672" y="56517"/>
                  </a:lnTo>
                  <a:lnTo>
                    <a:pt x="4491" y="68977"/>
                  </a:lnTo>
                  <a:lnTo>
                    <a:pt x="5280" y="82589"/>
                  </a:lnTo>
                  <a:lnTo>
                    <a:pt x="5006" y="93610"/>
                  </a:lnTo>
                  <a:lnTo>
                    <a:pt x="3255" y="97008"/>
                  </a:lnTo>
                  <a:lnTo>
                    <a:pt x="1471" y="93403"/>
                  </a:lnTo>
                  <a:lnTo>
                    <a:pt x="292" y="85059"/>
                  </a:lnTo>
                  <a:lnTo>
                    <a:pt x="0" y="73993"/>
                  </a:lnTo>
                  <a:lnTo>
                    <a:pt x="621" y="61491"/>
                  </a:lnTo>
                  <a:lnTo>
                    <a:pt x="2191" y="48583"/>
                  </a:lnTo>
                  <a:lnTo>
                    <a:pt x="4850" y="36246"/>
                  </a:lnTo>
                  <a:lnTo>
                    <a:pt x="8578" y="24939"/>
                  </a:lnTo>
                  <a:lnTo>
                    <a:pt x="13540" y="15182"/>
                  </a:lnTo>
                  <a:lnTo>
                    <a:pt x="20152" y="7742"/>
                  </a:lnTo>
                  <a:lnTo>
                    <a:pt x="28483" y="2814"/>
                  </a:lnTo>
                  <a:lnTo>
                    <a:pt x="37992" y="281"/>
                  </a:lnTo>
                  <a:lnTo>
                    <a:pt x="47751" y="0"/>
                  </a:lnTo>
                  <a:lnTo>
                    <a:pt x="57195" y="1662"/>
                  </a:lnTo>
                  <a:lnTo>
                    <a:pt x="65973" y="5028"/>
                  </a:lnTo>
                  <a:lnTo>
                    <a:pt x="73788" y="10019"/>
                  </a:lnTo>
                  <a:lnTo>
                    <a:pt x="80596" y="16444"/>
                  </a:lnTo>
                  <a:lnTo>
                    <a:pt x="86522" y="24027"/>
                  </a:lnTo>
                  <a:lnTo>
                    <a:pt x="91753" y="32486"/>
                  </a:lnTo>
                  <a:lnTo>
                    <a:pt x="96459" y="41587"/>
                  </a:lnTo>
                  <a:lnTo>
                    <a:pt x="100625" y="51308"/>
                  </a:lnTo>
                  <a:lnTo>
                    <a:pt x="104049" y="61818"/>
                  </a:lnTo>
                  <a:lnTo>
                    <a:pt x="106689" y="73145"/>
                  </a:lnTo>
                  <a:lnTo>
                    <a:pt x="108636" y="85154"/>
                  </a:lnTo>
                  <a:lnTo>
                    <a:pt x="110237" y="99123"/>
                  </a:lnTo>
                  <a:lnTo>
                    <a:pt x="111632" y="119632"/>
                  </a:lnTo>
                  <a:lnTo>
                    <a:pt x="113063" y="15437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88474" y="905450"/>
              <a:ext cx="113102" cy="147662"/>
            </a:xfrm>
            <a:custGeom>
              <a:avLst/>
              <a:gdLst/>
              <a:ahLst/>
              <a:cxnLst/>
              <a:rect l="0" t="0" r="0" b="0"/>
              <a:pathLst>
                <a:path w="113102" h="147662">
                  <a:moveTo>
                    <a:pt x="7816" y="0"/>
                  </a:moveTo>
                  <a:lnTo>
                    <a:pt x="4949" y="8936"/>
                  </a:lnTo>
                  <a:lnTo>
                    <a:pt x="2807" y="18563"/>
                  </a:lnTo>
                  <a:lnTo>
                    <a:pt x="1209" y="29850"/>
                  </a:lnTo>
                  <a:lnTo>
                    <a:pt x="201" y="42518"/>
                  </a:lnTo>
                  <a:lnTo>
                    <a:pt x="0" y="55997"/>
                  </a:lnTo>
                  <a:lnTo>
                    <a:pt x="661" y="69865"/>
                  </a:lnTo>
                  <a:lnTo>
                    <a:pt x="2246" y="83727"/>
                  </a:lnTo>
                  <a:lnTo>
                    <a:pt x="4906" y="97171"/>
                  </a:lnTo>
                  <a:lnTo>
                    <a:pt x="8631" y="110005"/>
                  </a:lnTo>
                  <a:lnTo>
                    <a:pt x="13589" y="121755"/>
                  </a:lnTo>
                  <a:lnTo>
                    <a:pt x="20199" y="131595"/>
                  </a:lnTo>
                  <a:lnTo>
                    <a:pt x="28526" y="139241"/>
                  </a:lnTo>
                  <a:lnTo>
                    <a:pt x="38034" y="144561"/>
                  </a:lnTo>
                  <a:lnTo>
                    <a:pt x="47793" y="147325"/>
                  </a:lnTo>
                  <a:lnTo>
                    <a:pt x="57236" y="147661"/>
                  </a:lnTo>
                  <a:lnTo>
                    <a:pt x="66012" y="145805"/>
                  </a:lnTo>
                  <a:lnTo>
                    <a:pt x="73827" y="141909"/>
                  </a:lnTo>
                  <a:lnTo>
                    <a:pt x="80635" y="136258"/>
                  </a:lnTo>
                  <a:lnTo>
                    <a:pt x="86561" y="129213"/>
                  </a:lnTo>
                  <a:lnTo>
                    <a:pt x="91791" y="121124"/>
                  </a:lnTo>
                  <a:lnTo>
                    <a:pt x="96497" y="112274"/>
                  </a:lnTo>
                  <a:lnTo>
                    <a:pt x="100662" y="102724"/>
                  </a:lnTo>
                  <a:lnTo>
                    <a:pt x="104088" y="92328"/>
                  </a:lnTo>
                  <a:lnTo>
                    <a:pt x="106727" y="81088"/>
                  </a:lnTo>
                  <a:lnTo>
                    <a:pt x="108674" y="69534"/>
                  </a:lnTo>
                  <a:lnTo>
                    <a:pt x="110274" y="57408"/>
                  </a:lnTo>
                  <a:lnTo>
                    <a:pt x="111669" y="42529"/>
                  </a:lnTo>
                  <a:lnTo>
                    <a:pt x="113101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30300" y="638682"/>
              <a:ext cx="139732" cy="408665"/>
            </a:xfrm>
            <a:custGeom>
              <a:avLst/>
              <a:gdLst/>
              <a:ahLst/>
              <a:cxnLst/>
              <a:rect l="0" t="0" r="0" b="0"/>
              <a:pathLst>
                <a:path w="139732" h="408665">
                  <a:moveTo>
                    <a:pt x="44974" y="403639"/>
                  </a:moveTo>
                  <a:lnTo>
                    <a:pt x="50598" y="408664"/>
                  </a:lnTo>
                  <a:lnTo>
                    <a:pt x="53884" y="407391"/>
                  </a:lnTo>
                  <a:lnTo>
                    <a:pt x="55379" y="401788"/>
                  </a:lnTo>
                  <a:lnTo>
                    <a:pt x="55918" y="393670"/>
                  </a:lnTo>
                  <a:lnTo>
                    <a:pt x="55861" y="383654"/>
                  </a:lnTo>
                  <a:lnTo>
                    <a:pt x="55161" y="371907"/>
                  </a:lnTo>
                  <a:lnTo>
                    <a:pt x="53810" y="358652"/>
                  </a:lnTo>
                  <a:lnTo>
                    <a:pt x="51886" y="344185"/>
                  </a:lnTo>
                  <a:lnTo>
                    <a:pt x="49509" y="328801"/>
                  </a:lnTo>
                  <a:lnTo>
                    <a:pt x="46791" y="312759"/>
                  </a:lnTo>
                  <a:lnTo>
                    <a:pt x="43828" y="296581"/>
                  </a:lnTo>
                  <a:lnTo>
                    <a:pt x="40693" y="281027"/>
                  </a:lnTo>
                  <a:lnTo>
                    <a:pt x="37437" y="266447"/>
                  </a:lnTo>
                  <a:lnTo>
                    <a:pt x="34098" y="252522"/>
                  </a:lnTo>
                  <a:lnTo>
                    <a:pt x="30703" y="238484"/>
                  </a:lnTo>
                  <a:lnTo>
                    <a:pt x="27271" y="223880"/>
                  </a:lnTo>
                  <a:lnTo>
                    <a:pt x="23814" y="208441"/>
                  </a:lnTo>
                  <a:lnTo>
                    <a:pt x="20339" y="191925"/>
                  </a:lnTo>
                  <a:lnTo>
                    <a:pt x="16851" y="174332"/>
                  </a:lnTo>
                  <a:lnTo>
                    <a:pt x="13357" y="156143"/>
                  </a:lnTo>
                  <a:lnTo>
                    <a:pt x="9859" y="138174"/>
                  </a:lnTo>
                  <a:lnTo>
                    <a:pt x="6365" y="120872"/>
                  </a:lnTo>
                  <a:lnTo>
                    <a:pt x="3206" y="104325"/>
                  </a:lnTo>
                  <a:lnTo>
                    <a:pt x="996" y="88447"/>
                  </a:lnTo>
                  <a:lnTo>
                    <a:pt x="0" y="73108"/>
                  </a:lnTo>
                  <a:lnTo>
                    <a:pt x="315" y="58502"/>
                  </a:lnTo>
                  <a:lnTo>
                    <a:pt x="2048" y="45130"/>
                  </a:lnTo>
                  <a:lnTo>
                    <a:pt x="5113" y="33178"/>
                  </a:lnTo>
                  <a:lnTo>
                    <a:pt x="9612" y="22845"/>
                  </a:lnTo>
                  <a:lnTo>
                    <a:pt x="15906" y="14500"/>
                  </a:lnTo>
                  <a:lnTo>
                    <a:pt x="24022" y="8153"/>
                  </a:lnTo>
                  <a:lnTo>
                    <a:pt x="33556" y="3687"/>
                  </a:lnTo>
                  <a:lnTo>
                    <a:pt x="43864" y="1039"/>
                  </a:lnTo>
                  <a:lnTo>
                    <a:pt x="54493" y="0"/>
                  </a:lnTo>
                  <a:lnTo>
                    <a:pt x="65051" y="417"/>
                  </a:lnTo>
                  <a:lnTo>
                    <a:pt x="75133" y="2283"/>
                  </a:lnTo>
                  <a:lnTo>
                    <a:pt x="84576" y="5461"/>
                  </a:lnTo>
                  <a:lnTo>
                    <a:pt x="93407" y="9711"/>
                  </a:lnTo>
                  <a:lnTo>
                    <a:pt x="101733" y="14780"/>
                  </a:lnTo>
                  <a:lnTo>
                    <a:pt x="109663" y="20439"/>
                  </a:lnTo>
                  <a:lnTo>
                    <a:pt x="116999" y="26208"/>
                  </a:lnTo>
                  <a:lnTo>
                    <a:pt x="123956" y="31926"/>
                  </a:lnTo>
                  <a:lnTo>
                    <a:pt x="131147" y="38089"/>
                  </a:lnTo>
                  <a:lnTo>
                    <a:pt x="139731" y="4567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01575" y="863336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1740" y="0"/>
                  </a:lnTo>
                  <a:lnTo>
                    <a:pt x="98470" y="0"/>
                  </a:lnTo>
                  <a:lnTo>
                    <a:pt x="85273" y="5"/>
                  </a:lnTo>
                  <a:lnTo>
                    <a:pt x="72104" y="178"/>
                  </a:lnTo>
                  <a:lnTo>
                    <a:pt x="59244" y="826"/>
                  </a:lnTo>
                  <a:lnTo>
                    <a:pt x="46857" y="2075"/>
                  </a:lnTo>
                  <a:lnTo>
                    <a:pt x="35395" y="3736"/>
                  </a:lnTo>
                  <a:lnTo>
                    <a:pt x="24540" y="5563"/>
                  </a:lnTo>
                  <a:lnTo>
                    <a:pt x="13343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782721" y="928191"/>
              <a:ext cx="176824" cy="114131"/>
            </a:xfrm>
            <a:custGeom>
              <a:avLst/>
              <a:gdLst/>
              <a:ahLst/>
              <a:cxnLst/>
              <a:rect l="0" t="0" r="0" b="0"/>
              <a:pathLst>
                <a:path w="176824" h="114131">
                  <a:moveTo>
                    <a:pt x="82067" y="40430"/>
                  </a:moveTo>
                  <a:lnTo>
                    <a:pt x="76199" y="31696"/>
                  </a:lnTo>
                  <a:lnTo>
                    <a:pt x="70635" y="23990"/>
                  </a:lnTo>
                  <a:lnTo>
                    <a:pt x="64831" y="16601"/>
                  </a:lnTo>
                  <a:lnTo>
                    <a:pt x="58577" y="9858"/>
                  </a:lnTo>
                  <a:lnTo>
                    <a:pt x="51599" y="4625"/>
                  </a:lnTo>
                  <a:lnTo>
                    <a:pt x="43823" y="1268"/>
                  </a:lnTo>
                  <a:lnTo>
                    <a:pt x="35494" y="0"/>
                  </a:lnTo>
                  <a:lnTo>
                    <a:pt x="27063" y="1120"/>
                  </a:lnTo>
                  <a:lnTo>
                    <a:pt x="18817" y="4552"/>
                  </a:lnTo>
                  <a:lnTo>
                    <a:pt x="11332" y="10263"/>
                  </a:lnTo>
                  <a:lnTo>
                    <a:pt x="5524" y="18433"/>
                  </a:lnTo>
                  <a:lnTo>
                    <a:pt x="1742" y="28912"/>
                  </a:lnTo>
                  <a:lnTo>
                    <a:pt x="0" y="40826"/>
                  </a:lnTo>
                  <a:lnTo>
                    <a:pt x="262" y="52811"/>
                  </a:lnTo>
                  <a:lnTo>
                    <a:pt x="2297" y="64072"/>
                  </a:lnTo>
                  <a:lnTo>
                    <a:pt x="6084" y="73898"/>
                  </a:lnTo>
                  <a:lnTo>
                    <a:pt x="11891" y="81436"/>
                  </a:lnTo>
                  <a:lnTo>
                    <a:pt x="19674" y="86450"/>
                  </a:lnTo>
                  <a:lnTo>
                    <a:pt x="28811" y="88884"/>
                  </a:lnTo>
                  <a:lnTo>
                    <a:pt x="38320" y="88571"/>
                  </a:lnTo>
                  <a:lnTo>
                    <a:pt x="47595" y="85699"/>
                  </a:lnTo>
                  <a:lnTo>
                    <a:pt x="56260" y="80709"/>
                  </a:lnTo>
                  <a:lnTo>
                    <a:pt x="64000" y="74089"/>
                  </a:lnTo>
                  <a:lnTo>
                    <a:pt x="70785" y="66308"/>
                  </a:lnTo>
                  <a:lnTo>
                    <a:pt x="77713" y="58915"/>
                  </a:lnTo>
                  <a:lnTo>
                    <a:pt x="85501" y="54467"/>
                  </a:lnTo>
                  <a:lnTo>
                    <a:pt x="92902" y="53919"/>
                  </a:lnTo>
                  <a:lnTo>
                    <a:pt x="99447" y="56692"/>
                  </a:lnTo>
                  <a:lnTo>
                    <a:pt x="105184" y="61906"/>
                  </a:lnTo>
                  <a:lnTo>
                    <a:pt x="110609" y="68662"/>
                  </a:lnTo>
                  <a:lnTo>
                    <a:pt x="116506" y="76116"/>
                  </a:lnTo>
                  <a:lnTo>
                    <a:pt x="123266" y="83752"/>
                  </a:lnTo>
                  <a:lnTo>
                    <a:pt x="130852" y="91043"/>
                  </a:lnTo>
                  <a:lnTo>
                    <a:pt x="139934" y="98039"/>
                  </a:lnTo>
                  <a:lnTo>
                    <a:pt x="153552" y="105347"/>
                  </a:lnTo>
                  <a:lnTo>
                    <a:pt x="176823" y="11413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959314" y="925492"/>
              <a:ext cx="126573" cy="117107"/>
            </a:xfrm>
            <a:custGeom>
              <a:avLst/>
              <a:gdLst/>
              <a:ahLst/>
              <a:cxnLst/>
              <a:rect l="0" t="0" r="0" b="0"/>
              <a:pathLst>
                <a:path w="126573" h="117107">
                  <a:moveTo>
                    <a:pt x="84458" y="11544"/>
                  </a:moveTo>
                  <a:lnTo>
                    <a:pt x="78524" y="5877"/>
                  </a:lnTo>
                  <a:lnTo>
                    <a:pt x="72319" y="2233"/>
                  </a:lnTo>
                  <a:lnTo>
                    <a:pt x="65223" y="328"/>
                  </a:lnTo>
                  <a:lnTo>
                    <a:pt x="57283" y="0"/>
                  </a:lnTo>
                  <a:lnTo>
                    <a:pt x="48636" y="1268"/>
                  </a:lnTo>
                  <a:lnTo>
                    <a:pt x="39451" y="3997"/>
                  </a:lnTo>
                  <a:lnTo>
                    <a:pt x="30197" y="8090"/>
                  </a:lnTo>
                  <a:lnTo>
                    <a:pt x="21604" y="13574"/>
                  </a:lnTo>
                  <a:lnTo>
                    <a:pt x="14026" y="20332"/>
                  </a:lnTo>
                  <a:lnTo>
                    <a:pt x="7789" y="28138"/>
                  </a:lnTo>
                  <a:lnTo>
                    <a:pt x="3349" y="36747"/>
                  </a:lnTo>
                  <a:lnTo>
                    <a:pt x="777" y="45944"/>
                  </a:lnTo>
                  <a:lnTo>
                    <a:pt x="0" y="55559"/>
                  </a:lnTo>
                  <a:lnTo>
                    <a:pt x="982" y="65466"/>
                  </a:lnTo>
                  <a:lnTo>
                    <a:pt x="3537" y="75565"/>
                  </a:lnTo>
                  <a:lnTo>
                    <a:pt x="7689" y="85464"/>
                  </a:lnTo>
                  <a:lnTo>
                    <a:pt x="13748" y="94506"/>
                  </a:lnTo>
                  <a:lnTo>
                    <a:pt x="21708" y="102391"/>
                  </a:lnTo>
                  <a:lnTo>
                    <a:pt x="31137" y="108837"/>
                  </a:lnTo>
                  <a:lnTo>
                    <a:pt x="41375" y="113419"/>
                  </a:lnTo>
                  <a:lnTo>
                    <a:pt x="51962" y="116090"/>
                  </a:lnTo>
                  <a:lnTo>
                    <a:pt x="62660" y="117106"/>
                  </a:lnTo>
                  <a:lnTo>
                    <a:pt x="73370" y="116815"/>
                  </a:lnTo>
                  <a:lnTo>
                    <a:pt x="84040" y="115552"/>
                  </a:lnTo>
                  <a:lnTo>
                    <a:pt x="94206" y="113552"/>
                  </a:lnTo>
                  <a:lnTo>
                    <a:pt x="103980" y="110651"/>
                  </a:lnTo>
                  <a:lnTo>
                    <a:pt x="114224" y="105486"/>
                  </a:lnTo>
                  <a:lnTo>
                    <a:pt x="126572" y="9577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128000" y="715937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4" y="38457"/>
                  </a:lnTo>
                  <a:lnTo>
                    <a:pt x="177" y="53819"/>
                  </a:lnTo>
                  <a:lnTo>
                    <a:pt x="826" y="69167"/>
                  </a:lnTo>
                  <a:lnTo>
                    <a:pt x="2074" y="83800"/>
                  </a:lnTo>
                  <a:lnTo>
                    <a:pt x="3727" y="97696"/>
                  </a:lnTo>
                  <a:lnTo>
                    <a:pt x="5375" y="111234"/>
                  </a:lnTo>
                  <a:lnTo>
                    <a:pt x="6782" y="124710"/>
                  </a:lnTo>
                  <a:lnTo>
                    <a:pt x="8048" y="138420"/>
                  </a:lnTo>
                  <a:lnTo>
                    <a:pt x="9504" y="152710"/>
                  </a:lnTo>
                  <a:lnTo>
                    <a:pt x="11332" y="167702"/>
                  </a:lnTo>
                  <a:lnTo>
                    <a:pt x="13389" y="183181"/>
                  </a:lnTo>
                  <a:lnTo>
                    <a:pt x="15317" y="198718"/>
                  </a:lnTo>
                  <a:lnTo>
                    <a:pt x="16916" y="214051"/>
                  </a:lnTo>
                  <a:lnTo>
                    <a:pt x="18311" y="228939"/>
                  </a:lnTo>
                  <a:lnTo>
                    <a:pt x="19854" y="243088"/>
                  </a:lnTo>
                  <a:lnTo>
                    <a:pt x="21740" y="256410"/>
                  </a:lnTo>
                  <a:lnTo>
                    <a:pt x="23847" y="268729"/>
                  </a:lnTo>
                  <a:lnTo>
                    <a:pt x="26029" y="281011"/>
                  </a:lnTo>
                  <a:lnTo>
                    <a:pt x="28480" y="295451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012186" y="810694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219959" y="67"/>
                  </a:lnTo>
                  <a:lnTo>
                    <a:pt x="209471" y="707"/>
                  </a:lnTo>
                  <a:lnTo>
                    <a:pt x="199164" y="1999"/>
                  </a:lnTo>
                  <a:lnTo>
                    <a:pt x="188690" y="3686"/>
                  </a:lnTo>
                  <a:lnTo>
                    <a:pt x="177697" y="5354"/>
                  </a:lnTo>
                  <a:lnTo>
                    <a:pt x="166050" y="6767"/>
                  </a:lnTo>
                  <a:lnTo>
                    <a:pt x="153624" y="7865"/>
                  </a:lnTo>
                  <a:lnTo>
                    <a:pt x="140221" y="8676"/>
                  </a:lnTo>
                  <a:lnTo>
                    <a:pt x="125831" y="9256"/>
                  </a:lnTo>
                  <a:lnTo>
                    <a:pt x="110593" y="9661"/>
                  </a:lnTo>
                  <a:lnTo>
                    <a:pt x="94686" y="9941"/>
                  </a:lnTo>
                  <a:lnTo>
                    <a:pt x="78301" y="10132"/>
                  </a:lnTo>
                  <a:lnTo>
                    <a:pt x="62144" y="10262"/>
                  </a:lnTo>
                  <a:lnTo>
                    <a:pt x="45743" y="10364"/>
                  </a:lnTo>
                  <a:lnTo>
                    <a:pt x="26540" y="1044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216829" y="894922"/>
              <a:ext cx="102092" cy="131654"/>
            </a:xfrm>
            <a:custGeom>
              <a:avLst/>
              <a:gdLst/>
              <a:ahLst/>
              <a:cxnLst/>
              <a:rect l="0" t="0" r="0" b="0"/>
              <a:pathLst>
                <a:path w="102092" h="131654">
                  <a:moveTo>
                    <a:pt x="16456" y="10528"/>
                  </a:moveTo>
                  <a:lnTo>
                    <a:pt x="10723" y="16530"/>
                  </a:lnTo>
                  <a:lnTo>
                    <a:pt x="6438" y="23375"/>
                  </a:lnTo>
                  <a:lnTo>
                    <a:pt x="3236" y="31767"/>
                  </a:lnTo>
                  <a:lnTo>
                    <a:pt x="1048" y="41567"/>
                  </a:lnTo>
                  <a:lnTo>
                    <a:pt x="0" y="52530"/>
                  </a:lnTo>
                  <a:lnTo>
                    <a:pt x="63" y="64386"/>
                  </a:lnTo>
                  <a:lnTo>
                    <a:pt x="1232" y="76737"/>
                  </a:lnTo>
                  <a:lnTo>
                    <a:pt x="3608" y="89085"/>
                  </a:lnTo>
                  <a:lnTo>
                    <a:pt x="7135" y="101142"/>
                  </a:lnTo>
                  <a:lnTo>
                    <a:pt x="11790" y="112183"/>
                  </a:lnTo>
                  <a:lnTo>
                    <a:pt x="17664" y="121007"/>
                  </a:lnTo>
                  <a:lnTo>
                    <a:pt x="24685" y="127153"/>
                  </a:lnTo>
                  <a:lnTo>
                    <a:pt x="32499" y="130652"/>
                  </a:lnTo>
                  <a:lnTo>
                    <a:pt x="40582" y="131653"/>
                  </a:lnTo>
                  <a:lnTo>
                    <a:pt x="48608" y="130514"/>
                  </a:lnTo>
                  <a:lnTo>
                    <a:pt x="56454" y="127686"/>
                  </a:lnTo>
                  <a:lnTo>
                    <a:pt x="64101" y="123597"/>
                  </a:lnTo>
                  <a:lnTo>
                    <a:pt x="71575" y="118593"/>
                  </a:lnTo>
                  <a:lnTo>
                    <a:pt x="78745" y="112781"/>
                  </a:lnTo>
                  <a:lnTo>
                    <a:pt x="85341" y="106049"/>
                  </a:lnTo>
                  <a:lnTo>
                    <a:pt x="91253" y="98409"/>
                  </a:lnTo>
                  <a:lnTo>
                    <a:pt x="96206" y="89990"/>
                  </a:lnTo>
                  <a:lnTo>
                    <a:pt x="99704" y="80960"/>
                  </a:lnTo>
                  <a:lnTo>
                    <a:pt x="101609" y="71476"/>
                  </a:lnTo>
                  <a:lnTo>
                    <a:pt x="102091" y="61667"/>
                  </a:lnTo>
                  <a:lnTo>
                    <a:pt x="101434" y="51629"/>
                  </a:lnTo>
                  <a:lnTo>
                    <a:pt x="99926" y="41446"/>
                  </a:lnTo>
                  <a:lnTo>
                    <a:pt x="97958" y="31625"/>
                  </a:lnTo>
                  <a:lnTo>
                    <a:pt x="95827" y="22126"/>
                  </a:lnTo>
                  <a:lnTo>
                    <a:pt x="93351" y="12116"/>
                  </a:lnTo>
                  <a:lnTo>
                    <a:pt x="90155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359626" y="884372"/>
              <a:ext cx="136872" cy="103584"/>
            </a:xfrm>
            <a:custGeom>
              <a:avLst/>
              <a:gdLst/>
              <a:ahLst/>
              <a:cxnLst/>
              <a:rect l="0" t="0" r="0" b="0"/>
              <a:pathLst>
                <a:path w="136872" h="103584">
                  <a:moveTo>
                    <a:pt x="0" y="31607"/>
                  </a:moveTo>
                  <a:lnTo>
                    <a:pt x="3002" y="40475"/>
                  </a:lnTo>
                  <a:lnTo>
                    <a:pt x="6423" y="49462"/>
                  </a:lnTo>
                  <a:lnTo>
                    <a:pt x="10615" y="59453"/>
                  </a:lnTo>
                  <a:lnTo>
                    <a:pt x="15343" y="70261"/>
                  </a:lnTo>
                  <a:lnTo>
                    <a:pt x="20177" y="81424"/>
                  </a:lnTo>
                  <a:lnTo>
                    <a:pt x="24831" y="92557"/>
                  </a:lnTo>
                  <a:lnTo>
                    <a:pt x="28440" y="100996"/>
                  </a:lnTo>
                  <a:lnTo>
                    <a:pt x="29964" y="103583"/>
                  </a:lnTo>
                  <a:lnTo>
                    <a:pt x="29673" y="101384"/>
                  </a:lnTo>
                  <a:lnTo>
                    <a:pt x="28334" y="95902"/>
                  </a:lnTo>
                  <a:lnTo>
                    <a:pt x="26714" y="88008"/>
                  </a:lnTo>
                  <a:lnTo>
                    <a:pt x="25246" y="78316"/>
                  </a:lnTo>
                  <a:lnTo>
                    <a:pt x="24403" y="67473"/>
                  </a:lnTo>
                  <a:lnTo>
                    <a:pt x="24803" y="56162"/>
                  </a:lnTo>
                  <a:lnTo>
                    <a:pt x="26666" y="44804"/>
                  </a:lnTo>
                  <a:lnTo>
                    <a:pt x="30033" y="33898"/>
                  </a:lnTo>
                  <a:lnTo>
                    <a:pt x="34957" y="24102"/>
                  </a:lnTo>
                  <a:lnTo>
                    <a:pt x="41304" y="15671"/>
                  </a:lnTo>
                  <a:lnTo>
                    <a:pt x="48818" y="8841"/>
                  </a:lnTo>
                  <a:lnTo>
                    <a:pt x="57223" y="3993"/>
                  </a:lnTo>
                  <a:lnTo>
                    <a:pt x="66279" y="1139"/>
                  </a:lnTo>
                  <a:lnTo>
                    <a:pt x="75799" y="0"/>
                  </a:lnTo>
                  <a:lnTo>
                    <a:pt x="85641" y="206"/>
                  </a:lnTo>
                  <a:lnTo>
                    <a:pt x="95692" y="1408"/>
                  </a:lnTo>
                  <a:lnTo>
                    <a:pt x="105425" y="3169"/>
                  </a:lnTo>
                  <a:lnTo>
                    <a:pt x="114855" y="5138"/>
                  </a:lnTo>
                  <a:lnTo>
                    <a:pt x="124808" y="7481"/>
                  </a:lnTo>
                  <a:lnTo>
                    <a:pt x="136871" y="1055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559668" y="926507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7" y="58458"/>
                  </a:lnTo>
                  <a:lnTo>
                    <a:pt x="2075" y="70247"/>
                  </a:lnTo>
                  <a:lnTo>
                    <a:pt x="3736" y="81294"/>
                  </a:lnTo>
                  <a:lnTo>
                    <a:pt x="5562" y="91819"/>
                  </a:lnTo>
                  <a:lnTo>
                    <a:pt x="7716" y="102742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538611" y="82122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622839" y="860821"/>
              <a:ext cx="147400" cy="149915"/>
            </a:xfrm>
            <a:custGeom>
              <a:avLst/>
              <a:gdLst/>
              <a:ahLst/>
              <a:cxnLst/>
              <a:rect l="0" t="0" r="0" b="0"/>
              <a:pathLst>
                <a:path w="147400" h="149915">
                  <a:moveTo>
                    <a:pt x="0" y="44629"/>
                  </a:moveTo>
                  <a:lnTo>
                    <a:pt x="2933" y="53498"/>
                  </a:lnTo>
                  <a:lnTo>
                    <a:pt x="5716" y="62485"/>
                  </a:lnTo>
                  <a:lnTo>
                    <a:pt x="8615" y="72475"/>
                  </a:lnTo>
                  <a:lnTo>
                    <a:pt x="11656" y="83283"/>
                  </a:lnTo>
                  <a:lnTo>
                    <a:pt x="14821" y="94446"/>
                  </a:lnTo>
                  <a:lnTo>
                    <a:pt x="18046" y="105604"/>
                  </a:lnTo>
                  <a:lnTo>
                    <a:pt x="19970" y="114935"/>
                  </a:lnTo>
                  <a:lnTo>
                    <a:pt x="19260" y="119676"/>
                  </a:lnTo>
                  <a:lnTo>
                    <a:pt x="16977" y="119603"/>
                  </a:lnTo>
                  <a:lnTo>
                    <a:pt x="13970" y="115928"/>
                  </a:lnTo>
                  <a:lnTo>
                    <a:pt x="10808" y="109683"/>
                  </a:lnTo>
                  <a:lnTo>
                    <a:pt x="7986" y="101406"/>
                  </a:lnTo>
                  <a:lnTo>
                    <a:pt x="5724" y="91524"/>
                  </a:lnTo>
                  <a:lnTo>
                    <a:pt x="4187" y="80586"/>
                  </a:lnTo>
                  <a:lnTo>
                    <a:pt x="3597" y="69229"/>
                  </a:lnTo>
                  <a:lnTo>
                    <a:pt x="3979" y="57844"/>
                  </a:lnTo>
                  <a:lnTo>
                    <a:pt x="5370" y="46754"/>
                  </a:lnTo>
                  <a:lnTo>
                    <a:pt x="7897" y="36304"/>
                  </a:lnTo>
                  <a:lnTo>
                    <a:pt x="11531" y="26618"/>
                  </a:lnTo>
                  <a:lnTo>
                    <a:pt x="16429" y="17961"/>
                  </a:lnTo>
                  <a:lnTo>
                    <a:pt x="22996" y="10815"/>
                  </a:lnTo>
                  <a:lnTo>
                    <a:pt x="31296" y="5314"/>
                  </a:lnTo>
                  <a:lnTo>
                    <a:pt x="40785" y="1602"/>
                  </a:lnTo>
                  <a:lnTo>
                    <a:pt x="50530" y="0"/>
                  </a:lnTo>
                  <a:lnTo>
                    <a:pt x="59969" y="484"/>
                  </a:lnTo>
                  <a:lnTo>
                    <a:pt x="68914" y="2909"/>
                  </a:lnTo>
                  <a:lnTo>
                    <a:pt x="77374" y="7194"/>
                  </a:lnTo>
                  <a:lnTo>
                    <a:pt x="85431" y="13106"/>
                  </a:lnTo>
                  <a:lnTo>
                    <a:pt x="93182" y="20157"/>
                  </a:lnTo>
                  <a:lnTo>
                    <a:pt x="100707" y="27720"/>
                  </a:lnTo>
                  <a:lnTo>
                    <a:pt x="108069" y="35402"/>
                  </a:lnTo>
                  <a:lnTo>
                    <a:pt x="115150" y="43354"/>
                  </a:lnTo>
                  <a:lnTo>
                    <a:pt x="121681" y="52138"/>
                  </a:lnTo>
                  <a:lnTo>
                    <a:pt x="127550" y="62014"/>
                  </a:lnTo>
                  <a:lnTo>
                    <a:pt x="132643" y="72936"/>
                  </a:lnTo>
                  <a:lnTo>
                    <a:pt x="136765" y="84725"/>
                  </a:lnTo>
                  <a:lnTo>
                    <a:pt x="139907" y="97161"/>
                  </a:lnTo>
                  <a:lnTo>
                    <a:pt x="142208" y="109456"/>
                  </a:lnTo>
                  <a:lnTo>
                    <a:pt x="144094" y="121482"/>
                  </a:lnTo>
                  <a:lnTo>
                    <a:pt x="145729" y="134291"/>
                  </a:lnTo>
                  <a:lnTo>
                    <a:pt x="147399" y="1499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759713" y="874206"/>
              <a:ext cx="221096" cy="380837"/>
            </a:xfrm>
            <a:custGeom>
              <a:avLst/>
              <a:gdLst/>
              <a:ahLst/>
              <a:cxnLst/>
              <a:rect l="0" t="0" r="0" b="0"/>
              <a:pathLst>
                <a:path w="221096" h="380837">
                  <a:moveTo>
                    <a:pt x="52639" y="126001"/>
                  </a:moveTo>
                  <a:lnTo>
                    <a:pt x="64240" y="125867"/>
                  </a:lnTo>
                  <a:lnTo>
                    <a:pt x="74088" y="124586"/>
                  </a:lnTo>
                  <a:lnTo>
                    <a:pt x="83089" y="121989"/>
                  </a:lnTo>
                  <a:lnTo>
                    <a:pt x="91359" y="118096"/>
                  </a:lnTo>
                  <a:lnTo>
                    <a:pt x="98736" y="112815"/>
                  </a:lnTo>
                  <a:lnTo>
                    <a:pt x="105207" y="106224"/>
                  </a:lnTo>
                  <a:lnTo>
                    <a:pt x="110885" y="98379"/>
                  </a:lnTo>
                  <a:lnTo>
                    <a:pt x="115940" y="89220"/>
                  </a:lnTo>
                  <a:lnTo>
                    <a:pt x="120519" y="78844"/>
                  </a:lnTo>
                  <a:lnTo>
                    <a:pt x="124426" y="67625"/>
                  </a:lnTo>
                  <a:lnTo>
                    <a:pt x="127146" y="56104"/>
                  </a:lnTo>
                  <a:lnTo>
                    <a:pt x="128485" y="44625"/>
                  </a:lnTo>
                  <a:lnTo>
                    <a:pt x="128230" y="33649"/>
                  </a:lnTo>
                  <a:lnTo>
                    <a:pt x="126006" y="23810"/>
                  </a:lnTo>
                  <a:lnTo>
                    <a:pt x="121802" y="15354"/>
                  </a:lnTo>
                  <a:lnTo>
                    <a:pt x="115894" y="8508"/>
                  </a:lnTo>
                  <a:lnTo>
                    <a:pt x="108648" y="3650"/>
                  </a:lnTo>
                  <a:lnTo>
                    <a:pt x="100419" y="798"/>
                  </a:lnTo>
                  <a:lnTo>
                    <a:pt x="91812" y="0"/>
                  </a:lnTo>
                  <a:lnTo>
                    <a:pt x="83655" y="1501"/>
                  </a:lnTo>
                  <a:lnTo>
                    <a:pt x="76361" y="5212"/>
                  </a:lnTo>
                  <a:lnTo>
                    <a:pt x="69975" y="10786"/>
                  </a:lnTo>
                  <a:lnTo>
                    <a:pt x="64371" y="17806"/>
                  </a:lnTo>
                  <a:lnTo>
                    <a:pt x="59381" y="25899"/>
                  </a:lnTo>
                  <a:lnTo>
                    <a:pt x="55011" y="34923"/>
                  </a:lnTo>
                  <a:lnTo>
                    <a:pt x="51440" y="44956"/>
                  </a:lnTo>
                  <a:lnTo>
                    <a:pt x="48704" y="55959"/>
                  </a:lnTo>
                  <a:lnTo>
                    <a:pt x="46864" y="67619"/>
                  </a:lnTo>
                  <a:lnTo>
                    <a:pt x="46078" y="79444"/>
                  </a:lnTo>
                  <a:lnTo>
                    <a:pt x="46339" y="91122"/>
                  </a:lnTo>
                  <a:lnTo>
                    <a:pt x="47819" y="101894"/>
                  </a:lnTo>
                  <a:lnTo>
                    <a:pt x="50940" y="110532"/>
                  </a:lnTo>
                  <a:lnTo>
                    <a:pt x="55773" y="116546"/>
                  </a:lnTo>
                  <a:lnTo>
                    <a:pt x="61781" y="119784"/>
                  </a:lnTo>
                  <a:lnTo>
                    <a:pt x="68036" y="120078"/>
                  </a:lnTo>
                  <a:lnTo>
                    <a:pt x="73978" y="117646"/>
                  </a:lnTo>
                  <a:lnTo>
                    <a:pt x="79421" y="112966"/>
                  </a:lnTo>
                  <a:lnTo>
                    <a:pt x="84378" y="106562"/>
                  </a:lnTo>
                  <a:lnTo>
                    <a:pt x="88943" y="98929"/>
                  </a:lnTo>
                  <a:lnTo>
                    <a:pt x="93713" y="91670"/>
                  </a:lnTo>
                  <a:lnTo>
                    <a:pt x="99027" y="88401"/>
                  </a:lnTo>
                  <a:lnTo>
                    <a:pt x="103583" y="90778"/>
                  </a:lnTo>
                  <a:lnTo>
                    <a:pt x="106202" y="96988"/>
                  </a:lnTo>
                  <a:lnTo>
                    <a:pt x="107150" y="105682"/>
                  </a:lnTo>
                  <a:lnTo>
                    <a:pt x="107204" y="116068"/>
                  </a:lnTo>
                  <a:lnTo>
                    <a:pt x="106910" y="127625"/>
                  </a:lnTo>
                  <a:lnTo>
                    <a:pt x="106540" y="140153"/>
                  </a:lnTo>
                  <a:lnTo>
                    <a:pt x="106207" y="153704"/>
                  </a:lnTo>
                  <a:lnTo>
                    <a:pt x="105941" y="168231"/>
                  </a:lnTo>
                  <a:lnTo>
                    <a:pt x="105743" y="183582"/>
                  </a:lnTo>
                  <a:lnTo>
                    <a:pt x="105600" y="199573"/>
                  </a:lnTo>
                  <a:lnTo>
                    <a:pt x="105498" y="216038"/>
                  </a:lnTo>
                  <a:lnTo>
                    <a:pt x="105429" y="232841"/>
                  </a:lnTo>
                  <a:lnTo>
                    <a:pt x="105381" y="249881"/>
                  </a:lnTo>
                  <a:lnTo>
                    <a:pt x="105345" y="267075"/>
                  </a:lnTo>
                  <a:lnTo>
                    <a:pt x="105150" y="284045"/>
                  </a:lnTo>
                  <a:lnTo>
                    <a:pt x="104487" y="300140"/>
                  </a:lnTo>
                  <a:lnTo>
                    <a:pt x="103218" y="315072"/>
                  </a:lnTo>
                  <a:lnTo>
                    <a:pt x="101214" y="328725"/>
                  </a:lnTo>
                  <a:lnTo>
                    <a:pt x="98264" y="340985"/>
                  </a:lnTo>
                  <a:lnTo>
                    <a:pt x="94343" y="351927"/>
                  </a:lnTo>
                  <a:lnTo>
                    <a:pt x="89251" y="361445"/>
                  </a:lnTo>
                  <a:lnTo>
                    <a:pt x="82552" y="369177"/>
                  </a:lnTo>
                  <a:lnTo>
                    <a:pt x="74164" y="375075"/>
                  </a:lnTo>
                  <a:lnTo>
                    <a:pt x="64617" y="379055"/>
                  </a:lnTo>
                  <a:lnTo>
                    <a:pt x="54831" y="380836"/>
                  </a:lnTo>
                  <a:lnTo>
                    <a:pt x="45370" y="380473"/>
                  </a:lnTo>
                  <a:lnTo>
                    <a:pt x="36581" y="378129"/>
                  </a:lnTo>
                  <a:lnTo>
                    <a:pt x="28758" y="373897"/>
                  </a:lnTo>
                  <a:lnTo>
                    <a:pt x="21946" y="368017"/>
                  </a:lnTo>
                  <a:lnTo>
                    <a:pt x="16015" y="360817"/>
                  </a:lnTo>
                  <a:lnTo>
                    <a:pt x="10782" y="352623"/>
                  </a:lnTo>
                  <a:lnTo>
                    <a:pt x="6083" y="343707"/>
                  </a:lnTo>
                  <a:lnTo>
                    <a:pt x="2263" y="334282"/>
                  </a:lnTo>
                  <a:lnTo>
                    <a:pt x="132" y="324503"/>
                  </a:lnTo>
                  <a:lnTo>
                    <a:pt x="0" y="314486"/>
                  </a:lnTo>
                  <a:lnTo>
                    <a:pt x="1708" y="304471"/>
                  </a:lnTo>
                  <a:lnTo>
                    <a:pt x="4914" y="294820"/>
                  </a:lnTo>
                  <a:lnTo>
                    <a:pt x="9261" y="285698"/>
                  </a:lnTo>
                  <a:lnTo>
                    <a:pt x="14601" y="277098"/>
                  </a:lnTo>
                  <a:lnTo>
                    <a:pt x="21000" y="268934"/>
                  </a:lnTo>
                  <a:lnTo>
                    <a:pt x="28411" y="261108"/>
                  </a:lnTo>
                  <a:lnTo>
                    <a:pt x="36674" y="253528"/>
                  </a:lnTo>
                  <a:lnTo>
                    <a:pt x="45597" y="246125"/>
                  </a:lnTo>
                  <a:lnTo>
                    <a:pt x="55004" y="238844"/>
                  </a:lnTo>
                  <a:lnTo>
                    <a:pt x="64592" y="231648"/>
                  </a:lnTo>
                  <a:lnTo>
                    <a:pt x="73950" y="224509"/>
                  </a:lnTo>
                  <a:lnTo>
                    <a:pt x="82875" y="217410"/>
                  </a:lnTo>
                  <a:lnTo>
                    <a:pt x="91512" y="210337"/>
                  </a:lnTo>
                  <a:lnTo>
                    <a:pt x="100232" y="203282"/>
                  </a:lnTo>
                  <a:lnTo>
                    <a:pt x="109250" y="196235"/>
                  </a:lnTo>
                  <a:lnTo>
                    <a:pt x="118614" y="189027"/>
                  </a:lnTo>
                  <a:lnTo>
                    <a:pt x="128286" y="181349"/>
                  </a:lnTo>
                  <a:lnTo>
                    <a:pt x="138199" y="173069"/>
                  </a:lnTo>
                  <a:lnTo>
                    <a:pt x="148129" y="164220"/>
                  </a:lnTo>
                  <a:lnTo>
                    <a:pt x="157714" y="154901"/>
                  </a:lnTo>
                  <a:lnTo>
                    <a:pt x="166789" y="145233"/>
                  </a:lnTo>
                  <a:lnTo>
                    <a:pt x="175441" y="135576"/>
                  </a:lnTo>
                  <a:lnTo>
                    <a:pt x="184985" y="125468"/>
                  </a:lnTo>
                  <a:lnTo>
                    <a:pt x="198493" y="112908"/>
                  </a:lnTo>
                  <a:lnTo>
                    <a:pt x="221095" y="9441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033450" y="642238"/>
              <a:ext cx="94758" cy="589597"/>
            </a:xfrm>
            <a:custGeom>
              <a:avLst/>
              <a:gdLst/>
              <a:ahLst/>
              <a:cxnLst/>
              <a:rect l="0" t="0" r="0" b="0"/>
              <a:pathLst>
                <a:path w="94758" h="589597">
                  <a:moveTo>
                    <a:pt x="94757" y="0"/>
                  </a:moveTo>
                  <a:lnTo>
                    <a:pt x="88957" y="11869"/>
                  </a:lnTo>
                  <a:lnTo>
                    <a:pt x="84033" y="24278"/>
                  </a:lnTo>
                  <a:lnTo>
                    <a:pt x="79530" y="38461"/>
                  </a:lnTo>
                  <a:lnTo>
                    <a:pt x="75308" y="53996"/>
                  </a:lnTo>
                  <a:lnTo>
                    <a:pt x="71295" y="69992"/>
                  </a:lnTo>
                  <a:lnTo>
                    <a:pt x="67438" y="85874"/>
                  </a:lnTo>
                  <a:lnTo>
                    <a:pt x="63858" y="101423"/>
                  </a:lnTo>
                  <a:lnTo>
                    <a:pt x="60831" y="116609"/>
                  </a:lnTo>
                  <a:lnTo>
                    <a:pt x="58458" y="131483"/>
                  </a:lnTo>
                  <a:lnTo>
                    <a:pt x="56525" y="146113"/>
                  </a:lnTo>
                  <a:lnTo>
                    <a:pt x="54613" y="160563"/>
                  </a:lnTo>
                  <a:lnTo>
                    <a:pt x="52472" y="174889"/>
                  </a:lnTo>
                  <a:lnTo>
                    <a:pt x="50032" y="189292"/>
                  </a:lnTo>
                  <a:lnTo>
                    <a:pt x="47315" y="204109"/>
                  </a:lnTo>
                  <a:lnTo>
                    <a:pt x="44378" y="219484"/>
                  </a:lnTo>
                  <a:lnTo>
                    <a:pt x="41440" y="235234"/>
                  </a:lnTo>
                  <a:lnTo>
                    <a:pt x="38853" y="250960"/>
                  </a:lnTo>
                  <a:lnTo>
                    <a:pt x="36780" y="266427"/>
                  </a:lnTo>
                  <a:lnTo>
                    <a:pt x="35051" y="281576"/>
                  </a:lnTo>
                  <a:lnTo>
                    <a:pt x="33276" y="296434"/>
                  </a:lnTo>
                  <a:lnTo>
                    <a:pt x="31232" y="311062"/>
                  </a:lnTo>
                  <a:lnTo>
                    <a:pt x="29027" y="325683"/>
                  </a:lnTo>
                  <a:lnTo>
                    <a:pt x="26999" y="340653"/>
                  </a:lnTo>
                  <a:lnTo>
                    <a:pt x="25334" y="356133"/>
                  </a:lnTo>
                  <a:lnTo>
                    <a:pt x="23894" y="371955"/>
                  </a:lnTo>
                  <a:lnTo>
                    <a:pt x="22318" y="387730"/>
                  </a:lnTo>
                  <a:lnTo>
                    <a:pt x="20413" y="403230"/>
                  </a:lnTo>
                  <a:lnTo>
                    <a:pt x="18303" y="418401"/>
                  </a:lnTo>
                  <a:lnTo>
                    <a:pt x="16341" y="433274"/>
                  </a:lnTo>
                  <a:lnTo>
                    <a:pt x="14719" y="447908"/>
                  </a:lnTo>
                  <a:lnTo>
                    <a:pt x="13308" y="462363"/>
                  </a:lnTo>
                  <a:lnTo>
                    <a:pt x="11753" y="476689"/>
                  </a:lnTo>
                  <a:lnTo>
                    <a:pt x="9860" y="490923"/>
                  </a:lnTo>
                  <a:lnTo>
                    <a:pt x="7758" y="505094"/>
                  </a:lnTo>
                  <a:lnTo>
                    <a:pt x="5801" y="519222"/>
                  </a:lnTo>
                  <a:lnTo>
                    <a:pt x="4188" y="533303"/>
                  </a:lnTo>
                  <a:lnTo>
                    <a:pt x="2949" y="546739"/>
                  </a:lnTo>
                  <a:lnTo>
                    <a:pt x="1908" y="559670"/>
                  </a:lnTo>
                  <a:lnTo>
                    <a:pt x="978" y="573233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380558" y="1161995"/>
              <a:ext cx="247038" cy="295010"/>
            </a:xfrm>
            <a:custGeom>
              <a:avLst/>
              <a:gdLst/>
              <a:ahLst/>
              <a:cxnLst/>
              <a:rect l="0" t="0" r="0" b="0"/>
              <a:pathLst>
                <a:path w="247038" h="295010">
                  <a:moveTo>
                    <a:pt x="221017" y="27725"/>
                  </a:moveTo>
                  <a:lnTo>
                    <a:pt x="215015" y="21924"/>
                  </a:lnTo>
                  <a:lnTo>
                    <a:pt x="208170" y="17000"/>
                  </a:lnTo>
                  <a:lnTo>
                    <a:pt x="199774" y="12502"/>
                  </a:lnTo>
                  <a:lnTo>
                    <a:pt x="189801" y="8454"/>
                  </a:lnTo>
                  <a:lnTo>
                    <a:pt x="178189" y="5089"/>
                  </a:lnTo>
                  <a:lnTo>
                    <a:pt x="165079" y="2485"/>
                  </a:lnTo>
                  <a:lnTo>
                    <a:pt x="150903" y="731"/>
                  </a:lnTo>
                  <a:lnTo>
                    <a:pt x="136259" y="0"/>
                  </a:lnTo>
                  <a:lnTo>
                    <a:pt x="121532" y="288"/>
                  </a:lnTo>
                  <a:lnTo>
                    <a:pt x="107054" y="1446"/>
                  </a:lnTo>
                  <a:lnTo>
                    <a:pt x="93181" y="3286"/>
                  </a:lnTo>
                  <a:lnTo>
                    <a:pt x="80036" y="5632"/>
                  </a:lnTo>
                  <a:lnTo>
                    <a:pt x="67565" y="8341"/>
                  </a:lnTo>
                  <a:lnTo>
                    <a:pt x="55643" y="11305"/>
                  </a:lnTo>
                  <a:lnTo>
                    <a:pt x="44144" y="14453"/>
                  </a:lnTo>
                  <a:lnTo>
                    <a:pt x="33284" y="18059"/>
                  </a:lnTo>
                  <a:lnTo>
                    <a:pt x="23589" y="22697"/>
                  </a:lnTo>
                  <a:lnTo>
                    <a:pt x="15260" y="28601"/>
                  </a:lnTo>
                  <a:lnTo>
                    <a:pt x="8516" y="35686"/>
                  </a:lnTo>
                  <a:lnTo>
                    <a:pt x="3733" y="43738"/>
                  </a:lnTo>
                  <a:lnTo>
                    <a:pt x="932" y="52521"/>
                  </a:lnTo>
                  <a:lnTo>
                    <a:pt x="0" y="61672"/>
                  </a:lnTo>
                  <a:lnTo>
                    <a:pt x="879" y="70727"/>
                  </a:lnTo>
                  <a:lnTo>
                    <a:pt x="3359" y="79437"/>
                  </a:lnTo>
                  <a:lnTo>
                    <a:pt x="7292" y="87588"/>
                  </a:lnTo>
                  <a:lnTo>
                    <a:pt x="12673" y="94916"/>
                  </a:lnTo>
                  <a:lnTo>
                    <a:pt x="19368" y="101359"/>
                  </a:lnTo>
                  <a:lnTo>
                    <a:pt x="27304" y="106856"/>
                  </a:lnTo>
                  <a:lnTo>
                    <a:pt x="36532" y="111258"/>
                  </a:lnTo>
                  <a:lnTo>
                    <a:pt x="46963" y="114592"/>
                  </a:lnTo>
                  <a:lnTo>
                    <a:pt x="58391" y="117019"/>
                  </a:lnTo>
                  <a:lnTo>
                    <a:pt x="70587" y="118739"/>
                  </a:lnTo>
                  <a:lnTo>
                    <a:pt x="83350" y="119942"/>
                  </a:lnTo>
                  <a:lnTo>
                    <a:pt x="96682" y="120938"/>
                  </a:lnTo>
                  <a:lnTo>
                    <a:pt x="110770" y="122148"/>
                  </a:lnTo>
                  <a:lnTo>
                    <a:pt x="125648" y="123782"/>
                  </a:lnTo>
                  <a:lnTo>
                    <a:pt x="140893" y="125864"/>
                  </a:lnTo>
                  <a:lnTo>
                    <a:pt x="155749" y="128333"/>
                  </a:lnTo>
                  <a:lnTo>
                    <a:pt x="169808" y="131109"/>
                  </a:lnTo>
                  <a:lnTo>
                    <a:pt x="182858" y="134278"/>
                  </a:lnTo>
                  <a:lnTo>
                    <a:pt x="194704" y="138082"/>
                  </a:lnTo>
                  <a:lnTo>
                    <a:pt x="205369" y="142614"/>
                  </a:lnTo>
                  <a:lnTo>
                    <a:pt x="214871" y="148131"/>
                  </a:lnTo>
                  <a:lnTo>
                    <a:pt x="223122" y="155124"/>
                  </a:lnTo>
                  <a:lnTo>
                    <a:pt x="230193" y="163722"/>
                  </a:lnTo>
                  <a:lnTo>
                    <a:pt x="236114" y="173751"/>
                  </a:lnTo>
                  <a:lnTo>
                    <a:pt x="240801" y="184925"/>
                  </a:lnTo>
                  <a:lnTo>
                    <a:pt x="244317" y="196954"/>
                  </a:lnTo>
                  <a:lnTo>
                    <a:pt x="246526" y="209436"/>
                  </a:lnTo>
                  <a:lnTo>
                    <a:pt x="247037" y="221880"/>
                  </a:lnTo>
                  <a:lnTo>
                    <a:pt x="245781" y="234018"/>
                  </a:lnTo>
                  <a:lnTo>
                    <a:pt x="242819" y="245624"/>
                  </a:lnTo>
                  <a:lnTo>
                    <a:pt x="238164" y="256426"/>
                  </a:lnTo>
                  <a:lnTo>
                    <a:pt x="231987" y="266350"/>
                  </a:lnTo>
                  <a:lnTo>
                    <a:pt x="224249" y="275167"/>
                  </a:lnTo>
                  <a:lnTo>
                    <a:pt x="214626" y="282420"/>
                  </a:lnTo>
                  <a:lnTo>
                    <a:pt x="203125" y="287998"/>
                  </a:lnTo>
                  <a:lnTo>
                    <a:pt x="190336" y="291931"/>
                  </a:lnTo>
                  <a:lnTo>
                    <a:pt x="177221" y="294213"/>
                  </a:lnTo>
                  <a:lnTo>
                    <a:pt x="164367" y="295009"/>
                  </a:lnTo>
                  <a:lnTo>
                    <a:pt x="151976" y="294597"/>
                  </a:lnTo>
                  <a:lnTo>
                    <a:pt x="140048" y="293266"/>
                  </a:lnTo>
                  <a:lnTo>
                    <a:pt x="128523" y="291270"/>
                  </a:lnTo>
                  <a:lnTo>
                    <a:pt x="117763" y="288956"/>
                  </a:lnTo>
                  <a:lnTo>
                    <a:pt x="107516" y="286548"/>
                  </a:lnTo>
                  <a:lnTo>
                    <a:pt x="96880" y="283838"/>
                  </a:lnTo>
                  <a:lnTo>
                    <a:pt x="84146" y="28040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622632" y="1295060"/>
              <a:ext cx="315856" cy="129383"/>
            </a:xfrm>
            <a:custGeom>
              <a:avLst/>
              <a:gdLst/>
              <a:ahLst/>
              <a:cxnLst/>
              <a:rect l="0" t="0" r="0" b="0"/>
              <a:pathLst>
                <a:path w="315856" h="129383">
                  <a:moveTo>
                    <a:pt x="0" y="84173"/>
                  </a:moveTo>
                  <a:lnTo>
                    <a:pt x="11667" y="81239"/>
                  </a:lnTo>
                  <a:lnTo>
                    <a:pt x="22156" y="78457"/>
                  </a:lnTo>
                  <a:lnTo>
                    <a:pt x="32463" y="75557"/>
                  </a:lnTo>
                  <a:lnTo>
                    <a:pt x="42937" y="72517"/>
                  </a:lnTo>
                  <a:lnTo>
                    <a:pt x="53928" y="69352"/>
                  </a:lnTo>
                  <a:lnTo>
                    <a:pt x="65567" y="66088"/>
                  </a:lnTo>
                  <a:lnTo>
                    <a:pt x="77648" y="62750"/>
                  </a:lnTo>
                  <a:lnTo>
                    <a:pt x="89755" y="59358"/>
                  </a:lnTo>
                  <a:lnTo>
                    <a:pt x="101619" y="55916"/>
                  </a:lnTo>
                  <a:lnTo>
                    <a:pt x="112516" y="51943"/>
                  </a:lnTo>
                  <a:lnTo>
                    <a:pt x="121236" y="46525"/>
                  </a:lnTo>
                  <a:lnTo>
                    <a:pt x="127305" y="39295"/>
                  </a:lnTo>
                  <a:lnTo>
                    <a:pt x="130580" y="30844"/>
                  </a:lnTo>
                  <a:lnTo>
                    <a:pt x="130899" y="22401"/>
                  </a:lnTo>
                  <a:lnTo>
                    <a:pt x="128483" y="14700"/>
                  </a:lnTo>
                  <a:lnTo>
                    <a:pt x="123814" y="8262"/>
                  </a:lnTo>
                  <a:lnTo>
                    <a:pt x="117418" y="3629"/>
                  </a:lnTo>
                  <a:lnTo>
                    <a:pt x="109759" y="898"/>
                  </a:lnTo>
                  <a:lnTo>
                    <a:pt x="101370" y="0"/>
                  </a:lnTo>
                  <a:lnTo>
                    <a:pt x="92827" y="894"/>
                  </a:lnTo>
                  <a:lnTo>
                    <a:pt x="84458" y="3381"/>
                  </a:lnTo>
                  <a:lnTo>
                    <a:pt x="76365" y="7318"/>
                  </a:lnTo>
                  <a:lnTo>
                    <a:pt x="68543" y="12700"/>
                  </a:lnTo>
                  <a:lnTo>
                    <a:pt x="60954" y="19396"/>
                  </a:lnTo>
                  <a:lnTo>
                    <a:pt x="53874" y="27330"/>
                  </a:lnTo>
                  <a:lnTo>
                    <a:pt x="47870" y="36559"/>
                  </a:lnTo>
                  <a:lnTo>
                    <a:pt x="43173" y="46981"/>
                  </a:lnTo>
                  <a:lnTo>
                    <a:pt x="40019" y="58063"/>
                  </a:lnTo>
                  <a:lnTo>
                    <a:pt x="38801" y="68962"/>
                  </a:lnTo>
                  <a:lnTo>
                    <a:pt x="39540" y="79214"/>
                  </a:lnTo>
                  <a:lnTo>
                    <a:pt x="41969" y="88722"/>
                  </a:lnTo>
                  <a:lnTo>
                    <a:pt x="45726" y="97569"/>
                  </a:lnTo>
                  <a:lnTo>
                    <a:pt x="50477" y="105881"/>
                  </a:lnTo>
                  <a:lnTo>
                    <a:pt x="56276" y="113464"/>
                  </a:lnTo>
                  <a:lnTo>
                    <a:pt x="63522" y="119813"/>
                  </a:lnTo>
                  <a:lnTo>
                    <a:pt x="72314" y="124744"/>
                  </a:lnTo>
                  <a:lnTo>
                    <a:pt x="82149" y="128057"/>
                  </a:lnTo>
                  <a:lnTo>
                    <a:pt x="92135" y="129382"/>
                  </a:lnTo>
                  <a:lnTo>
                    <a:pt x="101739" y="128714"/>
                  </a:lnTo>
                  <a:lnTo>
                    <a:pt x="110795" y="126334"/>
                  </a:lnTo>
                  <a:lnTo>
                    <a:pt x="119331" y="122610"/>
                  </a:lnTo>
                  <a:lnTo>
                    <a:pt x="127441" y="117884"/>
                  </a:lnTo>
                  <a:lnTo>
                    <a:pt x="135226" y="112273"/>
                  </a:lnTo>
                  <a:lnTo>
                    <a:pt x="142774" y="105685"/>
                  </a:lnTo>
                  <a:lnTo>
                    <a:pt x="150156" y="98171"/>
                  </a:lnTo>
                  <a:lnTo>
                    <a:pt x="157422" y="90857"/>
                  </a:lnTo>
                  <a:lnTo>
                    <a:pt x="164607" y="85763"/>
                  </a:lnTo>
                  <a:lnTo>
                    <a:pt x="171734" y="83831"/>
                  </a:lnTo>
                  <a:lnTo>
                    <a:pt x="178654" y="84995"/>
                  </a:lnTo>
                  <a:lnTo>
                    <a:pt x="185076" y="88751"/>
                  </a:lnTo>
                  <a:lnTo>
                    <a:pt x="190875" y="94501"/>
                  </a:lnTo>
                  <a:lnTo>
                    <a:pt x="196092" y="101713"/>
                  </a:lnTo>
                  <a:lnTo>
                    <a:pt x="200829" y="109966"/>
                  </a:lnTo>
                  <a:lnTo>
                    <a:pt x="205187" y="118853"/>
                  </a:lnTo>
                  <a:lnTo>
                    <a:pt x="208721" y="124856"/>
                  </a:lnTo>
                  <a:lnTo>
                    <a:pt x="210763" y="124127"/>
                  </a:lnTo>
                  <a:lnTo>
                    <a:pt x="211565" y="118424"/>
                  </a:lnTo>
                  <a:lnTo>
                    <a:pt x="211705" y="109648"/>
                  </a:lnTo>
                  <a:lnTo>
                    <a:pt x="211739" y="99138"/>
                  </a:lnTo>
                  <a:lnTo>
                    <a:pt x="212176" y="87910"/>
                  </a:lnTo>
                  <a:lnTo>
                    <a:pt x="213233" y="76535"/>
                  </a:lnTo>
                  <a:lnTo>
                    <a:pt x="215067" y="65413"/>
                  </a:lnTo>
                  <a:lnTo>
                    <a:pt x="217888" y="54923"/>
                  </a:lnTo>
                  <a:lnTo>
                    <a:pt x="221716" y="45202"/>
                  </a:lnTo>
                  <a:lnTo>
                    <a:pt x="226741" y="36516"/>
                  </a:lnTo>
                  <a:lnTo>
                    <a:pt x="233395" y="29350"/>
                  </a:lnTo>
                  <a:lnTo>
                    <a:pt x="241757" y="23825"/>
                  </a:lnTo>
                  <a:lnTo>
                    <a:pt x="251584" y="19748"/>
                  </a:lnTo>
                  <a:lnTo>
                    <a:pt x="263759" y="16395"/>
                  </a:lnTo>
                  <a:lnTo>
                    <a:pt x="282707" y="13472"/>
                  </a:lnTo>
                  <a:lnTo>
                    <a:pt x="315855" y="1047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959544" y="1305533"/>
              <a:ext cx="105286" cy="117016"/>
            </a:xfrm>
            <a:custGeom>
              <a:avLst/>
              <a:gdLst/>
              <a:ahLst/>
              <a:cxnLst/>
              <a:rect l="0" t="0" r="0" b="0"/>
              <a:pathLst>
                <a:path w="105286" h="117016">
                  <a:moveTo>
                    <a:pt x="0" y="0"/>
                  </a:moveTo>
                  <a:lnTo>
                    <a:pt x="2934" y="11668"/>
                  </a:lnTo>
                  <a:lnTo>
                    <a:pt x="5717" y="22157"/>
                  </a:lnTo>
                  <a:lnTo>
                    <a:pt x="8616" y="32459"/>
                  </a:lnTo>
                  <a:lnTo>
                    <a:pt x="11657" y="42760"/>
                  </a:lnTo>
                  <a:lnTo>
                    <a:pt x="14821" y="53104"/>
                  </a:lnTo>
                  <a:lnTo>
                    <a:pt x="18089" y="63493"/>
                  </a:lnTo>
                  <a:lnTo>
                    <a:pt x="21600" y="73922"/>
                  </a:lnTo>
                  <a:lnTo>
                    <a:pt x="25639" y="84380"/>
                  </a:lnTo>
                  <a:lnTo>
                    <a:pt x="30326" y="94837"/>
                  </a:lnTo>
                  <a:lnTo>
                    <a:pt x="35779" y="104468"/>
                  </a:lnTo>
                  <a:lnTo>
                    <a:pt x="42196" y="111732"/>
                  </a:lnTo>
                  <a:lnTo>
                    <a:pt x="49581" y="115970"/>
                  </a:lnTo>
                  <a:lnTo>
                    <a:pt x="57472" y="117015"/>
                  </a:lnTo>
                  <a:lnTo>
                    <a:pt x="65075" y="114757"/>
                  </a:lnTo>
                  <a:lnTo>
                    <a:pt x="71961" y="109499"/>
                  </a:lnTo>
                  <a:lnTo>
                    <a:pt x="78056" y="101954"/>
                  </a:lnTo>
                  <a:lnTo>
                    <a:pt x="83458" y="93014"/>
                  </a:lnTo>
                  <a:lnTo>
                    <a:pt x="88308" y="83311"/>
                  </a:lnTo>
                  <a:lnTo>
                    <a:pt x="92597" y="73088"/>
                  </a:lnTo>
                  <a:lnTo>
                    <a:pt x="96571" y="60980"/>
                  </a:lnTo>
                  <a:lnTo>
                    <a:pt x="100581" y="42581"/>
                  </a:lnTo>
                  <a:lnTo>
                    <a:pt x="105285" y="1052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128000" y="1295005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3"/>
                  </a:lnTo>
                  <a:lnTo>
                    <a:pt x="3686" y="58102"/>
                  </a:lnTo>
                  <a:lnTo>
                    <a:pt x="5354" y="73279"/>
                  </a:lnTo>
                  <a:lnTo>
                    <a:pt x="6772" y="88332"/>
                  </a:lnTo>
                  <a:lnTo>
                    <a:pt x="8074" y="102757"/>
                  </a:lnTo>
                  <a:lnTo>
                    <a:pt x="9907" y="117271"/>
                  </a:lnTo>
                  <a:lnTo>
                    <a:pt x="13546" y="134262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138528" y="124236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218258" y="1296903"/>
              <a:ext cx="88727" cy="114561"/>
            </a:xfrm>
            <a:custGeom>
              <a:avLst/>
              <a:gdLst/>
              <a:ahLst/>
              <a:cxnLst/>
              <a:rect l="0" t="0" r="0" b="0"/>
              <a:pathLst>
                <a:path w="88727" h="114561">
                  <a:moveTo>
                    <a:pt x="57141" y="19159"/>
                  </a:moveTo>
                  <a:lnTo>
                    <a:pt x="54006" y="10625"/>
                  </a:lnTo>
                  <a:lnTo>
                    <a:pt x="49303" y="4840"/>
                  </a:lnTo>
                  <a:lnTo>
                    <a:pt x="42527" y="1336"/>
                  </a:lnTo>
                  <a:lnTo>
                    <a:pt x="34426" y="0"/>
                  </a:lnTo>
                  <a:lnTo>
                    <a:pt x="26258" y="1067"/>
                  </a:lnTo>
                  <a:lnTo>
                    <a:pt x="18758" y="4457"/>
                  </a:lnTo>
                  <a:lnTo>
                    <a:pt x="12300" y="10134"/>
                  </a:lnTo>
                  <a:lnTo>
                    <a:pt x="7124" y="18278"/>
                  </a:lnTo>
                  <a:lnTo>
                    <a:pt x="3220" y="28743"/>
                  </a:lnTo>
                  <a:lnTo>
                    <a:pt x="719" y="40816"/>
                  </a:lnTo>
                  <a:lnTo>
                    <a:pt x="0" y="53442"/>
                  </a:lnTo>
                  <a:lnTo>
                    <a:pt x="1108" y="65954"/>
                  </a:lnTo>
                  <a:lnTo>
                    <a:pt x="3968" y="77774"/>
                  </a:lnTo>
                  <a:lnTo>
                    <a:pt x="8553" y="88253"/>
                  </a:lnTo>
                  <a:lnTo>
                    <a:pt x="14679" y="97175"/>
                  </a:lnTo>
                  <a:lnTo>
                    <a:pt x="22213" y="104351"/>
                  </a:lnTo>
                  <a:lnTo>
                    <a:pt x="31164" y="109439"/>
                  </a:lnTo>
                  <a:lnTo>
                    <a:pt x="41389" y="112461"/>
                  </a:lnTo>
                  <a:lnTo>
                    <a:pt x="52041" y="113883"/>
                  </a:lnTo>
                  <a:lnTo>
                    <a:pt x="62709" y="114560"/>
                  </a:lnTo>
                  <a:lnTo>
                    <a:pt x="74328" y="114555"/>
                  </a:lnTo>
                  <a:lnTo>
                    <a:pt x="88726" y="11391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337407" y="1273846"/>
              <a:ext cx="116977" cy="151685"/>
            </a:xfrm>
            <a:custGeom>
              <a:avLst/>
              <a:gdLst/>
              <a:ahLst/>
              <a:cxnLst/>
              <a:rect l="0" t="0" r="0" b="0"/>
              <a:pathLst>
                <a:path w="116977" h="151685">
                  <a:moveTo>
                    <a:pt x="1163" y="94858"/>
                  </a:moveTo>
                  <a:lnTo>
                    <a:pt x="9964" y="91924"/>
                  </a:lnTo>
                  <a:lnTo>
                    <a:pt x="18311" y="89142"/>
                  </a:lnTo>
                  <a:lnTo>
                    <a:pt x="27010" y="86242"/>
                  </a:lnTo>
                  <a:lnTo>
                    <a:pt x="36132" y="83202"/>
                  </a:lnTo>
                  <a:lnTo>
                    <a:pt x="45626" y="80037"/>
                  </a:lnTo>
                  <a:lnTo>
                    <a:pt x="55410" y="76764"/>
                  </a:lnTo>
                  <a:lnTo>
                    <a:pt x="65077" y="73080"/>
                  </a:lnTo>
                  <a:lnTo>
                    <a:pt x="73953" y="68393"/>
                  </a:lnTo>
                  <a:lnTo>
                    <a:pt x="81720" y="62457"/>
                  </a:lnTo>
                  <a:lnTo>
                    <a:pt x="87915" y="55352"/>
                  </a:lnTo>
                  <a:lnTo>
                    <a:pt x="91795" y="47286"/>
                  </a:lnTo>
                  <a:lnTo>
                    <a:pt x="93172" y="38498"/>
                  </a:lnTo>
                  <a:lnTo>
                    <a:pt x="92164" y="29514"/>
                  </a:lnTo>
                  <a:lnTo>
                    <a:pt x="88912" y="21104"/>
                  </a:lnTo>
                  <a:lnTo>
                    <a:pt x="83729" y="13649"/>
                  </a:lnTo>
                  <a:lnTo>
                    <a:pt x="77015" y="7495"/>
                  </a:lnTo>
                  <a:lnTo>
                    <a:pt x="69156" y="3110"/>
                  </a:lnTo>
                  <a:lnTo>
                    <a:pt x="60474" y="580"/>
                  </a:lnTo>
                  <a:lnTo>
                    <a:pt x="51376" y="0"/>
                  </a:lnTo>
                  <a:lnTo>
                    <a:pt x="42350" y="1647"/>
                  </a:lnTo>
                  <a:lnTo>
                    <a:pt x="33657" y="5460"/>
                  </a:lnTo>
                  <a:lnTo>
                    <a:pt x="25515" y="11273"/>
                  </a:lnTo>
                  <a:lnTo>
                    <a:pt x="18191" y="18986"/>
                  </a:lnTo>
                  <a:lnTo>
                    <a:pt x="11756" y="28352"/>
                  </a:lnTo>
                  <a:lnTo>
                    <a:pt x="6434" y="38876"/>
                  </a:lnTo>
                  <a:lnTo>
                    <a:pt x="2681" y="49923"/>
                  </a:lnTo>
                  <a:lnTo>
                    <a:pt x="601" y="61088"/>
                  </a:lnTo>
                  <a:lnTo>
                    <a:pt x="0" y="72193"/>
                  </a:lnTo>
                  <a:lnTo>
                    <a:pt x="576" y="83183"/>
                  </a:lnTo>
                  <a:lnTo>
                    <a:pt x="2039" y="94052"/>
                  </a:lnTo>
                  <a:lnTo>
                    <a:pt x="4307" y="104657"/>
                  </a:lnTo>
                  <a:lnTo>
                    <a:pt x="7498" y="114712"/>
                  </a:lnTo>
                  <a:lnTo>
                    <a:pt x="11615" y="124099"/>
                  </a:lnTo>
                  <a:lnTo>
                    <a:pt x="16852" y="132540"/>
                  </a:lnTo>
                  <a:lnTo>
                    <a:pt x="23657" y="139532"/>
                  </a:lnTo>
                  <a:lnTo>
                    <a:pt x="32124" y="144932"/>
                  </a:lnTo>
                  <a:lnTo>
                    <a:pt x="41897" y="148744"/>
                  </a:lnTo>
                  <a:lnTo>
                    <a:pt x="52366" y="150944"/>
                  </a:lnTo>
                  <a:lnTo>
                    <a:pt x="63099" y="151684"/>
                  </a:lnTo>
                  <a:lnTo>
                    <a:pt x="73623" y="151200"/>
                  </a:lnTo>
                  <a:lnTo>
                    <a:pt x="84480" y="149564"/>
                  </a:lnTo>
                  <a:lnTo>
                    <a:pt x="97734" y="145519"/>
                  </a:lnTo>
                  <a:lnTo>
                    <a:pt x="116976" y="13697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494729" y="1278549"/>
              <a:ext cx="154086" cy="174384"/>
            </a:xfrm>
            <a:custGeom>
              <a:avLst/>
              <a:gdLst/>
              <a:ahLst/>
              <a:cxnLst/>
              <a:rect l="0" t="0" r="0" b="0"/>
              <a:pathLst>
                <a:path w="154086" h="174384">
                  <a:moveTo>
                    <a:pt x="107053" y="16456"/>
                  </a:moveTo>
                  <a:lnTo>
                    <a:pt x="101052" y="10722"/>
                  </a:lnTo>
                  <a:lnTo>
                    <a:pt x="94207" y="6438"/>
                  </a:lnTo>
                  <a:lnTo>
                    <a:pt x="85819" y="3237"/>
                  </a:lnTo>
                  <a:lnTo>
                    <a:pt x="76192" y="1048"/>
                  </a:lnTo>
                  <a:lnTo>
                    <a:pt x="65877" y="0"/>
                  </a:lnTo>
                  <a:lnTo>
                    <a:pt x="55274" y="62"/>
                  </a:lnTo>
                  <a:lnTo>
                    <a:pt x="44750" y="1232"/>
                  </a:lnTo>
                  <a:lnTo>
                    <a:pt x="34698" y="3608"/>
                  </a:lnTo>
                  <a:lnTo>
                    <a:pt x="25288" y="7140"/>
                  </a:lnTo>
                  <a:lnTo>
                    <a:pt x="16819" y="11968"/>
                  </a:lnTo>
                  <a:lnTo>
                    <a:pt x="9803" y="18489"/>
                  </a:lnTo>
                  <a:lnTo>
                    <a:pt x="4394" y="26753"/>
                  </a:lnTo>
                  <a:lnTo>
                    <a:pt x="913" y="36048"/>
                  </a:lnTo>
                  <a:lnTo>
                    <a:pt x="0" y="45132"/>
                  </a:lnTo>
                  <a:lnTo>
                    <a:pt x="1759" y="53294"/>
                  </a:lnTo>
                  <a:lnTo>
                    <a:pt x="5854" y="59888"/>
                  </a:lnTo>
                  <a:lnTo>
                    <a:pt x="11799" y="64102"/>
                  </a:lnTo>
                  <a:lnTo>
                    <a:pt x="19126" y="65742"/>
                  </a:lnTo>
                  <a:lnTo>
                    <a:pt x="27447" y="65095"/>
                  </a:lnTo>
                  <a:lnTo>
                    <a:pt x="36469" y="62625"/>
                  </a:lnTo>
                  <a:lnTo>
                    <a:pt x="45981" y="58802"/>
                  </a:lnTo>
                  <a:lnTo>
                    <a:pt x="55993" y="54497"/>
                  </a:lnTo>
                  <a:lnTo>
                    <a:pt x="66705" y="50923"/>
                  </a:lnTo>
                  <a:lnTo>
                    <a:pt x="78167" y="48686"/>
                  </a:lnTo>
                  <a:lnTo>
                    <a:pt x="89966" y="48003"/>
                  </a:lnTo>
                  <a:lnTo>
                    <a:pt x="101354" y="48985"/>
                  </a:lnTo>
                  <a:lnTo>
                    <a:pt x="111935" y="51502"/>
                  </a:lnTo>
                  <a:lnTo>
                    <a:pt x="121496" y="55444"/>
                  </a:lnTo>
                  <a:lnTo>
                    <a:pt x="129846" y="60823"/>
                  </a:lnTo>
                  <a:lnTo>
                    <a:pt x="137011" y="67513"/>
                  </a:lnTo>
                  <a:lnTo>
                    <a:pt x="143009" y="75443"/>
                  </a:lnTo>
                  <a:lnTo>
                    <a:pt x="147755" y="84667"/>
                  </a:lnTo>
                  <a:lnTo>
                    <a:pt x="151314" y="95085"/>
                  </a:lnTo>
                  <a:lnTo>
                    <a:pt x="153555" y="106165"/>
                  </a:lnTo>
                  <a:lnTo>
                    <a:pt x="154085" y="117062"/>
                  </a:lnTo>
                  <a:lnTo>
                    <a:pt x="152843" y="127308"/>
                  </a:lnTo>
                  <a:lnTo>
                    <a:pt x="149892" y="136643"/>
                  </a:lnTo>
                  <a:lnTo>
                    <a:pt x="145244" y="144841"/>
                  </a:lnTo>
                  <a:lnTo>
                    <a:pt x="139071" y="151904"/>
                  </a:lnTo>
                  <a:lnTo>
                    <a:pt x="131335" y="157834"/>
                  </a:lnTo>
                  <a:lnTo>
                    <a:pt x="121715" y="162535"/>
                  </a:lnTo>
                  <a:lnTo>
                    <a:pt x="110220" y="166072"/>
                  </a:lnTo>
                  <a:lnTo>
                    <a:pt x="97495" y="168642"/>
                  </a:lnTo>
                  <a:lnTo>
                    <a:pt x="83190" y="170738"/>
                  </a:lnTo>
                  <a:lnTo>
                    <a:pt x="63813" y="172547"/>
                  </a:lnTo>
                  <a:lnTo>
                    <a:pt x="33354" y="17438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233077" y="1484518"/>
              <a:ext cx="1768789" cy="94757"/>
            </a:xfrm>
            <a:custGeom>
              <a:avLst/>
              <a:gdLst/>
              <a:ahLst/>
              <a:cxnLst/>
              <a:rect l="0" t="0" r="0" b="0"/>
              <a:pathLst>
                <a:path w="1768789" h="94757">
                  <a:moveTo>
                    <a:pt x="1768788" y="0"/>
                  </a:moveTo>
                  <a:lnTo>
                    <a:pt x="1757054" y="2866"/>
                  </a:lnTo>
                  <a:lnTo>
                    <a:pt x="1745924" y="5008"/>
                  </a:lnTo>
                  <a:lnTo>
                    <a:pt x="1734326" y="6611"/>
                  </a:lnTo>
                  <a:lnTo>
                    <a:pt x="1722165" y="7792"/>
                  </a:lnTo>
                  <a:lnTo>
                    <a:pt x="1709505" y="8641"/>
                  </a:lnTo>
                  <a:lnTo>
                    <a:pt x="1696453" y="9234"/>
                  </a:lnTo>
                  <a:lnTo>
                    <a:pt x="1683274" y="9475"/>
                  </a:lnTo>
                  <a:lnTo>
                    <a:pt x="1670357" y="9111"/>
                  </a:lnTo>
                  <a:lnTo>
                    <a:pt x="1657896" y="8060"/>
                  </a:lnTo>
                  <a:lnTo>
                    <a:pt x="1645902" y="6711"/>
                  </a:lnTo>
                  <a:lnTo>
                    <a:pt x="1634309" y="5799"/>
                  </a:lnTo>
                  <a:lnTo>
                    <a:pt x="1623021" y="5705"/>
                  </a:lnTo>
                  <a:lnTo>
                    <a:pt x="1611796" y="6304"/>
                  </a:lnTo>
                  <a:lnTo>
                    <a:pt x="1600259" y="7171"/>
                  </a:lnTo>
                  <a:lnTo>
                    <a:pt x="1588231" y="8014"/>
                  </a:lnTo>
                  <a:lnTo>
                    <a:pt x="1575710" y="8713"/>
                  </a:lnTo>
                  <a:lnTo>
                    <a:pt x="1562773" y="9250"/>
                  </a:lnTo>
                  <a:lnTo>
                    <a:pt x="1549503" y="9642"/>
                  </a:lnTo>
                  <a:lnTo>
                    <a:pt x="1535662" y="9921"/>
                  </a:lnTo>
                  <a:lnTo>
                    <a:pt x="1520697" y="10115"/>
                  </a:lnTo>
                  <a:lnTo>
                    <a:pt x="1504411" y="10249"/>
                  </a:lnTo>
                  <a:lnTo>
                    <a:pt x="1487066" y="10340"/>
                  </a:lnTo>
                  <a:lnTo>
                    <a:pt x="1469198" y="10402"/>
                  </a:lnTo>
                  <a:lnTo>
                    <a:pt x="1451175" y="10443"/>
                  </a:lnTo>
                  <a:lnTo>
                    <a:pt x="1433005" y="10471"/>
                  </a:lnTo>
                  <a:lnTo>
                    <a:pt x="1414441" y="10490"/>
                  </a:lnTo>
                  <a:lnTo>
                    <a:pt x="1395375" y="10507"/>
                  </a:lnTo>
                  <a:lnTo>
                    <a:pt x="1376317" y="10688"/>
                  </a:lnTo>
                  <a:lnTo>
                    <a:pt x="1358274" y="11342"/>
                  </a:lnTo>
                  <a:lnTo>
                    <a:pt x="1341722" y="12595"/>
                  </a:lnTo>
                  <a:lnTo>
                    <a:pt x="1326318" y="14250"/>
                  </a:lnTo>
                  <a:lnTo>
                    <a:pt x="1311212" y="15900"/>
                  </a:lnTo>
                  <a:lnTo>
                    <a:pt x="1295856" y="17304"/>
                  </a:lnTo>
                  <a:lnTo>
                    <a:pt x="1279896" y="18398"/>
                  </a:lnTo>
                  <a:lnTo>
                    <a:pt x="1263022" y="19206"/>
                  </a:lnTo>
                  <a:lnTo>
                    <a:pt x="1245176" y="19784"/>
                  </a:lnTo>
                  <a:lnTo>
                    <a:pt x="1226477" y="20189"/>
                  </a:lnTo>
                  <a:lnTo>
                    <a:pt x="1207100" y="20469"/>
                  </a:lnTo>
                  <a:lnTo>
                    <a:pt x="1187230" y="20665"/>
                  </a:lnTo>
                  <a:lnTo>
                    <a:pt x="1167500" y="20968"/>
                  </a:lnTo>
                  <a:lnTo>
                    <a:pt x="1148940" y="21704"/>
                  </a:lnTo>
                  <a:lnTo>
                    <a:pt x="1132003" y="23011"/>
                  </a:lnTo>
                  <a:lnTo>
                    <a:pt x="1116159" y="24704"/>
                  </a:lnTo>
                  <a:lnTo>
                    <a:pt x="1100216" y="26378"/>
                  </a:lnTo>
                  <a:lnTo>
                    <a:pt x="1083482" y="27799"/>
                  </a:lnTo>
                  <a:lnTo>
                    <a:pt x="1065780" y="28904"/>
                  </a:lnTo>
                  <a:lnTo>
                    <a:pt x="1047198" y="29719"/>
                  </a:lnTo>
                  <a:lnTo>
                    <a:pt x="1027915" y="30303"/>
                  </a:lnTo>
                  <a:lnTo>
                    <a:pt x="1008268" y="30711"/>
                  </a:lnTo>
                  <a:lnTo>
                    <a:pt x="988713" y="30993"/>
                  </a:lnTo>
                  <a:lnTo>
                    <a:pt x="969488" y="31186"/>
                  </a:lnTo>
                  <a:lnTo>
                    <a:pt x="950480" y="31317"/>
                  </a:lnTo>
                  <a:lnTo>
                    <a:pt x="931338" y="31405"/>
                  </a:lnTo>
                  <a:lnTo>
                    <a:pt x="911877" y="31469"/>
                  </a:lnTo>
                  <a:lnTo>
                    <a:pt x="892552" y="31682"/>
                  </a:lnTo>
                  <a:lnTo>
                    <a:pt x="874330" y="32357"/>
                  </a:lnTo>
                  <a:lnTo>
                    <a:pt x="857656" y="33623"/>
                  </a:lnTo>
                  <a:lnTo>
                    <a:pt x="842171" y="35288"/>
                  </a:lnTo>
                  <a:lnTo>
                    <a:pt x="827011" y="36944"/>
                  </a:lnTo>
                  <a:lnTo>
                    <a:pt x="811618" y="38352"/>
                  </a:lnTo>
                  <a:lnTo>
                    <a:pt x="795632" y="39449"/>
                  </a:lnTo>
                  <a:lnTo>
                    <a:pt x="778743" y="40259"/>
                  </a:lnTo>
                  <a:lnTo>
                    <a:pt x="760890" y="40843"/>
                  </a:lnTo>
                  <a:lnTo>
                    <a:pt x="742357" y="41422"/>
                  </a:lnTo>
                  <a:lnTo>
                    <a:pt x="723624" y="42351"/>
                  </a:lnTo>
                  <a:lnTo>
                    <a:pt x="704991" y="43791"/>
                  </a:lnTo>
                  <a:lnTo>
                    <a:pt x="686565" y="45574"/>
                  </a:lnTo>
                  <a:lnTo>
                    <a:pt x="668356" y="47310"/>
                  </a:lnTo>
                  <a:lnTo>
                    <a:pt x="650325" y="48776"/>
                  </a:lnTo>
                  <a:lnTo>
                    <a:pt x="632266" y="50082"/>
                  </a:lnTo>
                  <a:lnTo>
                    <a:pt x="613834" y="51564"/>
                  </a:lnTo>
                  <a:lnTo>
                    <a:pt x="594876" y="53409"/>
                  </a:lnTo>
                  <a:lnTo>
                    <a:pt x="575566" y="55479"/>
                  </a:lnTo>
                  <a:lnTo>
                    <a:pt x="556297" y="57415"/>
                  </a:lnTo>
                  <a:lnTo>
                    <a:pt x="537297" y="59018"/>
                  </a:lnTo>
                  <a:lnTo>
                    <a:pt x="518622" y="60417"/>
                  </a:lnTo>
                  <a:lnTo>
                    <a:pt x="500244" y="61963"/>
                  </a:lnTo>
                  <a:lnTo>
                    <a:pt x="482099" y="63851"/>
                  </a:lnTo>
                  <a:lnTo>
                    <a:pt x="463964" y="65949"/>
                  </a:lnTo>
                  <a:lnTo>
                    <a:pt x="445481" y="67904"/>
                  </a:lnTo>
                  <a:lnTo>
                    <a:pt x="426498" y="69521"/>
                  </a:lnTo>
                  <a:lnTo>
                    <a:pt x="407512" y="70928"/>
                  </a:lnTo>
                  <a:lnTo>
                    <a:pt x="389524" y="72480"/>
                  </a:lnTo>
                  <a:lnTo>
                    <a:pt x="373010" y="74371"/>
                  </a:lnTo>
                  <a:lnTo>
                    <a:pt x="357634" y="76472"/>
                  </a:lnTo>
                  <a:lnTo>
                    <a:pt x="342548" y="78429"/>
                  </a:lnTo>
                  <a:lnTo>
                    <a:pt x="327211" y="80042"/>
                  </a:lnTo>
                  <a:lnTo>
                    <a:pt x="311431" y="81278"/>
                  </a:lnTo>
                  <a:lnTo>
                    <a:pt x="295211" y="82182"/>
                  </a:lnTo>
                  <a:lnTo>
                    <a:pt x="278624" y="82825"/>
                  </a:lnTo>
                  <a:lnTo>
                    <a:pt x="261753" y="83273"/>
                  </a:lnTo>
                  <a:lnTo>
                    <a:pt x="244675" y="83582"/>
                  </a:lnTo>
                  <a:lnTo>
                    <a:pt x="227449" y="83792"/>
                  </a:lnTo>
                  <a:lnTo>
                    <a:pt x="210120" y="83935"/>
                  </a:lnTo>
                  <a:lnTo>
                    <a:pt x="192720" y="84032"/>
                  </a:lnTo>
                  <a:lnTo>
                    <a:pt x="175273" y="84101"/>
                  </a:lnTo>
                  <a:lnTo>
                    <a:pt x="157792" y="84317"/>
                  </a:lnTo>
                  <a:lnTo>
                    <a:pt x="140289" y="84995"/>
                  </a:lnTo>
                  <a:lnTo>
                    <a:pt x="122777" y="86263"/>
                  </a:lnTo>
                  <a:lnTo>
                    <a:pt x="105422" y="87929"/>
                  </a:lnTo>
                  <a:lnTo>
                    <a:pt x="88536" y="89585"/>
                  </a:lnTo>
                  <a:lnTo>
                    <a:pt x="72265" y="90994"/>
                  </a:lnTo>
                  <a:lnTo>
                    <a:pt x="56986" y="92093"/>
                  </a:lnTo>
                  <a:lnTo>
                    <a:pt x="41792" y="93024"/>
                  </a:lnTo>
                  <a:lnTo>
                    <a:pt x="24230" y="9386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9" name="Straight Connector 68"/>
          <p:cNvCxnSpPr/>
          <p:nvPr/>
        </p:nvCxnSpPr>
        <p:spPr>
          <a:xfrm>
            <a:off x="2800580" y="842279"/>
            <a:ext cx="0" cy="543270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6127585" y="715937"/>
            <a:ext cx="0" cy="571697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Group 91"/>
          <p:cNvGrpSpPr/>
          <p:nvPr/>
        </p:nvGrpSpPr>
        <p:grpSpPr>
          <a:xfrm>
            <a:off x="136870" y="1688990"/>
            <a:ext cx="2389970" cy="1016834"/>
            <a:chOff x="136870" y="1688990"/>
            <a:chExt cx="2389970" cy="1016834"/>
          </a:xfrm>
        </p:grpSpPr>
        <p:sp>
          <p:nvSpPr>
            <p:cNvPr id="71" name="Freeform 70"/>
            <p:cNvSpPr/>
            <p:nvPr/>
          </p:nvSpPr>
          <p:spPr>
            <a:xfrm>
              <a:off x="242155" y="1758259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3"/>
                  </a:lnTo>
                  <a:lnTo>
                    <a:pt x="3686" y="58102"/>
                  </a:lnTo>
                  <a:lnTo>
                    <a:pt x="5354" y="73279"/>
                  </a:lnTo>
                  <a:lnTo>
                    <a:pt x="6772" y="88359"/>
                  </a:lnTo>
                  <a:lnTo>
                    <a:pt x="8043" y="103742"/>
                  </a:lnTo>
                  <a:lnTo>
                    <a:pt x="9502" y="120346"/>
                  </a:lnTo>
                  <a:lnTo>
                    <a:pt x="11335" y="138590"/>
                  </a:lnTo>
                  <a:lnTo>
                    <a:pt x="13566" y="158249"/>
                  </a:lnTo>
                  <a:lnTo>
                    <a:pt x="16142" y="178748"/>
                  </a:lnTo>
                  <a:lnTo>
                    <a:pt x="18985" y="199648"/>
                  </a:lnTo>
                  <a:lnTo>
                    <a:pt x="21860" y="220545"/>
                  </a:lnTo>
                  <a:lnTo>
                    <a:pt x="24404" y="241021"/>
                  </a:lnTo>
                  <a:lnTo>
                    <a:pt x="26444" y="260876"/>
                  </a:lnTo>
                  <a:lnTo>
                    <a:pt x="27985" y="279373"/>
                  </a:lnTo>
                  <a:lnTo>
                    <a:pt x="29268" y="296952"/>
                  </a:lnTo>
                  <a:lnTo>
                    <a:pt x="30403" y="315157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36870" y="1688990"/>
              <a:ext cx="261346" cy="258783"/>
            </a:xfrm>
            <a:custGeom>
              <a:avLst/>
              <a:gdLst/>
              <a:ahLst/>
              <a:cxnLst/>
              <a:rect l="0" t="0" r="0" b="0"/>
              <a:pathLst>
                <a:path w="261346" h="258783">
                  <a:moveTo>
                    <a:pt x="0" y="121911"/>
                  </a:moveTo>
                  <a:lnTo>
                    <a:pt x="3001" y="110243"/>
                  </a:lnTo>
                  <a:lnTo>
                    <a:pt x="6423" y="99754"/>
                  </a:lnTo>
                  <a:lnTo>
                    <a:pt x="10619" y="89457"/>
                  </a:lnTo>
                  <a:lnTo>
                    <a:pt x="15519" y="79329"/>
                  </a:lnTo>
                  <a:lnTo>
                    <a:pt x="21001" y="69633"/>
                  </a:lnTo>
                  <a:lnTo>
                    <a:pt x="26931" y="60497"/>
                  </a:lnTo>
                  <a:lnTo>
                    <a:pt x="33193" y="51894"/>
                  </a:lnTo>
                  <a:lnTo>
                    <a:pt x="39691" y="43732"/>
                  </a:lnTo>
                  <a:lnTo>
                    <a:pt x="46360" y="35913"/>
                  </a:lnTo>
                  <a:lnTo>
                    <a:pt x="53312" y="28510"/>
                  </a:lnTo>
                  <a:lnTo>
                    <a:pt x="60817" y="21756"/>
                  </a:lnTo>
                  <a:lnTo>
                    <a:pt x="68989" y="15735"/>
                  </a:lnTo>
                  <a:lnTo>
                    <a:pt x="78106" y="10539"/>
                  </a:lnTo>
                  <a:lnTo>
                    <a:pt x="88669" y="6346"/>
                  </a:lnTo>
                  <a:lnTo>
                    <a:pt x="100814" y="3161"/>
                  </a:lnTo>
                  <a:lnTo>
                    <a:pt x="114207" y="1006"/>
                  </a:lnTo>
                  <a:lnTo>
                    <a:pt x="128261" y="0"/>
                  </a:lnTo>
                  <a:lnTo>
                    <a:pt x="142558" y="105"/>
                  </a:lnTo>
                  <a:lnTo>
                    <a:pt x="156732" y="1310"/>
                  </a:lnTo>
                  <a:lnTo>
                    <a:pt x="170395" y="3714"/>
                  </a:lnTo>
                  <a:lnTo>
                    <a:pt x="183391" y="7261"/>
                  </a:lnTo>
                  <a:lnTo>
                    <a:pt x="195591" y="11930"/>
                  </a:lnTo>
                  <a:lnTo>
                    <a:pt x="206799" y="17813"/>
                  </a:lnTo>
                  <a:lnTo>
                    <a:pt x="217008" y="24849"/>
                  </a:lnTo>
                  <a:lnTo>
                    <a:pt x="226358" y="33014"/>
                  </a:lnTo>
                  <a:lnTo>
                    <a:pt x="235033" y="42397"/>
                  </a:lnTo>
                  <a:lnTo>
                    <a:pt x="243194" y="52942"/>
                  </a:lnTo>
                  <a:lnTo>
                    <a:pt x="250489" y="64785"/>
                  </a:lnTo>
                  <a:lnTo>
                    <a:pt x="256105" y="78324"/>
                  </a:lnTo>
                  <a:lnTo>
                    <a:pt x="259728" y="93606"/>
                  </a:lnTo>
                  <a:lnTo>
                    <a:pt x="261345" y="109919"/>
                  </a:lnTo>
                  <a:lnTo>
                    <a:pt x="260993" y="126021"/>
                  </a:lnTo>
                  <a:lnTo>
                    <a:pt x="258898" y="141216"/>
                  </a:lnTo>
                  <a:lnTo>
                    <a:pt x="255239" y="155347"/>
                  </a:lnTo>
                  <a:lnTo>
                    <a:pt x="250050" y="168526"/>
                  </a:lnTo>
                  <a:lnTo>
                    <a:pt x="243491" y="180939"/>
                  </a:lnTo>
                  <a:lnTo>
                    <a:pt x="235819" y="192615"/>
                  </a:lnTo>
                  <a:lnTo>
                    <a:pt x="227299" y="203406"/>
                  </a:lnTo>
                  <a:lnTo>
                    <a:pt x="218163" y="213298"/>
                  </a:lnTo>
                  <a:lnTo>
                    <a:pt x="208588" y="222250"/>
                  </a:lnTo>
                  <a:lnTo>
                    <a:pt x="198708" y="230118"/>
                  </a:lnTo>
                  <a:lnTo>
                    <a:pt x="188613" y="236924"/>
                  </a:lnTo>
                  <a:lnTo>
                    <a:pt x="178207" y="242665"/>
                  </a:lnTo>
                  <a:lnTo>
                    <a:pt x="167229" y="247230"/>
                  </a:lnTo>
                  <a:lnTo>
                    <a:pt x="155599" y="250673"/>
                  </a:lnTo>
                  <a:lnTo>
                    <a:pt x="143980" y="253178"/>
                  </a:lnTo>
                  <a:lnTo>
                    <a:pt x="132548" y="255222"/>
                  </a:lnTo>
                  <a:lnTo>
                    <a:pt x="120297" y="256987"/>
                  </a:lnTo>
                  <a:lnTo>
                    <a:pt x="105285" y="25878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0082" y="2000414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53"/>
                  </a:lnTo>
                  <a:lnTo>
                    <a:pt x="0" y="50066"/>
                  </a:lnTo>
                  <a:lnTo>
                    <a:pt x="0" y="65035"/>
                  </a:lnTo>
                  <a:lnTo>
                    <a:pt x="0" y="8491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1668" y="19056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84310" y="1913780"/>
              <a:ext cx="231628" cy="176443"/>
            </a:xfrm>
            <a:custGeom>
              <a:avLst/>
              <a:gdLst/>
              <a:ahLst/>
              <a:cxnLst/>
              <a:rect l="0" t="0" r="0" b="0"/>
              <a:pathLst>
                <a:path w="231628" h="176443">
                  <a:moveTo>
                    <a:pt x="0" y="97163"/>
                  </a:moveTo>
                  <a:lnTo>
                    <a:pt x="2867" y="106098"/>
                  </a:lnTo>
                  <a:lnTo>
                    <a:pt x="5009" y="115725"/>
                  </a:lnTo>
                  <a:lnTo>
                    <a:pt x="6617" y="127008"/>
                  </a:lnTo>
                  <a:lnTo>
                    <a:pt x="7970" y="139503"/>
                  </a:lnTo>
                  <a:lnTo>
                    <a:pt x="9467" y="152334"/>
                  </a:lnTo>
                  <a:lnTo>
                    <a:pt x="11290" y="164874"/>
                  </a:lnTo>
                  <a:lnTo>
                    <a:pt x="12511" y="174162"/>
                  </a:lnTo>
                  <a:lnTo>
                    <a:pt x="12052" y="176442"/>
                  </a:lnTo>
                  <a:lnTo>
                    <a:pt x="10451" y="172397"/>
                  </a:lnTo>
                  <a:lnTo>
                    <a:pt x="8339" y="163823"/>
                  </a:lnTo>
                  <a:lnTo>
                    <a:pt x="6278" y="152205"/>
                  </a:lnTo>
                  <a:lnTo>
                    <a:pt x="4554" y="138580"/>
                  </a:lnTo>
                  <a:lnTo>
                    <a:pt x="3392" y="123798"/>
                  </a:lnTo>
                  <a:lnTo>
                    <a:pt x="3058" y="108618"/>
                  </a:lnTo>
                  <a:lnTo>
                    <a:pt x="3621" y="93478"/>
                  </a:lnTo>
                  <a:lnTo>
                    <a:pt x="5303" y="79033"/>
                  </a:lnTo>
                  <a:lnTo>
                    <a:pt x="8559" y="66231"/>
                  </a:lnTo>
                  <a:lnTo>
                    <a:pt x="13487" y="55449"/>
                  </a:lnTo>
                  <a:lnTo>
                    <a:pt x="19727" y="47038"/>
                  </a:lnTo>
                  <a:lnTo>
                    <a:pt x="26671" y="41578"/>
                  </a:lnTo>
                  <a:lnTo>
                    <a:pt x="33893" y="39096"/>
                  </a:lnTo>
                  <a:lnTo>
                    <a:pt x="41180" y="39343"/>
                  </a:lnTo>
                  <a:lnTo>
                    <a:pt x="48444" y="42075"/>
                  </a:lnTo>
                  <a:lnTo>
                    <a:pt x="55656" y="46905"/>
                  </a:lnTo>
                  <a:lnTo>
                    <a:pt x="62650" y="53381"/>
                  </a:lnTo>
                  <a:lnTo>
                    <a:pt x="69127" y="61080"/>
                  </a:lnTo>
                  <a:lnTo>
                    <a:pt x="74968" y="69664"/>
                  </a:lnTo>
                  <a:lnTo>
                    <a:pt x="80214" y="79035"/>
                  </a:lnTo>
                  <a:lnTo>
                    <a:pt x="84972" y="89309"/>
                  </a:lnTo>
                  <a:lnTo>
                    <a:pt x="89366" y="100413"/>
                  </a:lnTo>
                  <a:lnTo>
                    <a:pt x="93716" y="109801"/>
                  </a:lnTo>
                  <a:lnTo>
                    <a:pt x="98083" y="114011"/>
                  </a:lnTo>
                  <a:lnTo>
                    <a:pt x="102232" y="113571"/>
                  </a:lnTo>
                  <a:lnTo>
                    <a:pt x="106544" y="110196"/>
                  </a:lnTo>
                  <a:lnTo>
                    <a:pt x="111637" y="105502"/>
                  </a:lnTo>
                  <a:lnTo>
                    <a:pt x="118197" y="100865"/>
                  </a:lnTo>
                  <a:lnTo>
                    <a:pt x="126424" y="96952"/>
                  </a:lnTo>
                  <a:lnTo>
                    <a:pt x="135999" y="93754"/>
                  </a:lnTo>
                  <a:lnTo>
                    <a:pt x="146317" y="90879"/>
                  </a:lnTo>
                  <a:lnTo>
                    <a:pt x="156949" y="88032"/>
                  </a:lnTo>
                  <a:lnTo>
                    <a:pt x="167675" y="84923"/>
                  </a:lnTo>
                  <a:lnTo>
                    <a:pt x="178400" y="81213"/>
                  </a:lnTo>
                  <a:lnTo>
                    <a:pt x="189074" y="76771"/>
                  </a:lnTo>
                  <a:lnTo>
                    <a:pt x="199036" y="71327"/>
                  </a:lnTo>
                  <a:lnTo>
                    <a:pt x="207062" y="64390"/>
                  </a:lnTo>
                  <a:lnTo>
                    <a:pt x="212638" y="55841"/>
                  </a:lnTo>
                  <a:lnTo>
                    <a:pt x="215736" y="46186"/>
                  </a:lnTo>
                  <a:lnTo>
                    <a:pt x="216462" y="36329"/>
                  </a:lnTo>
                  <a:lnTo>
                    <a:pt x="215125" y="26824"/>
                  </a:lnTo>
                  <a:lnTo>
                    <a:pt x="211823" y="18176"/>
                  </a:lnTo>
                  <a:lnTo>
                    <a:pt x="206350" y="10979"/>
                  </a:lnTo>
                  <a:lnTo>
                    <a:pt x="198795" y="5414"/>
                  </a:lnTo>
                  <a:lnTo>
                    <a:pt x="189811" y="1646"/>
                  </a:lnTo>
                  <a:lnTo>
                    <a:pt x="180406" y="0"/>
                  </a:lnTo>
                  <a:lnTo>
                    <a:pt x="171196" y="446"/>
                  </a:lnTo>
                  <a:lnTo>
                    <a:pt x="162405" y="2674"/>
                  </a:lnTo>
                  <a:lnTo>
                    <a:pt x="154047" y="6295"/>
                  </a:lnTo>
                  <a:lnTo>
                    <a:pt x="146063" y="10960"/>
                  </a:lnTo>
                  <a:lnTo>
                    <a:pt x="138531" y="16869"/>
                  </a:lnTo>
                  <a:lnTo>
                    <a:pt x="131685" y="24723"/>
                  </a:lnTo>
                  <a:lnTo>
                    <a:pt x="125601" y="34745"/>
                  </a:lnTo>
                  <a:lnTo>
                    <a:pt x="120531" y="46560"/>
                  </a:lnTo>
                  <a:lnTo>
                    <a:pt x="116955" y="59479"/>
                  </a:lnTo>
                  <a:lnTo>
                    <a:pt x="114997" y="72979"/>
                  </a:lnTo>
                  <a:lnTo>
                    <a:pt x="114479" y="86601"/>
                  </a:lnTo>
                  <a:lnTo>
                    <a:pt x="115112" y="99887"/>
                  </a:lnTo>
                  <a:lnTo>
                    <a:pt x="116618" y="112625"/>
                  </a:lnTo>
                  <a:lnTo>
                    <a:pt x="119084" y="124651"/>
                  </a:lnTo>
                  <a:lnTo>
                    <a:pt x="122941" y="135743"/>
                  </a:lnTo>
                  <a:lnTo>
                    <a:pt x="128317" y="145860"/>
                  </a:lnTo>
                  <a:lnTo>
                    <a:pt x="135215" y="154639"/>
                  </a:lnTo>
                  <a:lnTo>
                    <a:pt x="143673" y="161334"/>
                  </a:lnTo>
                  <a:lnTo>
                    <a:pt x="153542" y="165720"/>
                  </a:lnTo>
                  <a:lnTo>
                    <a:pt x="164237" y="167868"/>
                  </a:lnTo>
                  <a:lnTo>
                    <a:pt x="174867" y="167881"/>
                  </a:lnTo>
                  <a:lnTo>
                    <a:pt x="184931" y="166049"/>
                  </a:lnTo>
                  <a:lnTo>
                    <a:pt x="194200" y="163059"/>
                  </a:lnTo>
                  <a:lnTo>
                    <a:pt x="203555" y="159609"/>
                  </a:lnTo>
                  <a:lnTo>
                    <a:pt x="214928" y="155400"/>
                  </a:lnTo>
                  <a:lnTo>
                    <a:pt x="231627" y="14980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22411" y="1919228"/>
              <a:ext cx="267384" cy="296651"/>
            </a:xfrm>
            <a:custGeom>
              <a:avLst/>
              <a:gdLst/>
              <a:ahLst/>
              <a:cxnLst/>
              <a:rect l="0" t="0" r="0" b="0"/>
              <a:pathLst>
                <a:path w="267384" h="296651">
                  <a:moveTo>
                    <a:pt x="56697" y="123300"/>
                  </a:moveTo>
                  <a:lnTo>
                    <a:pt x="62498" y="117299"/>
                  </a:lnTo>
                  <a:lnTo>
                    <a:pt x="67422" y="110454"/>
                  </a:lnTo>
                  <a:lnTo>
                    <a:pt x="71916" y="102066"/>
                  </a:lnTo>
                  <a:lnTo>
                    <a:pt x="75791" y="92439"/>
                  </a:lnTo>
                  <a:lnTo>
                    <a:pt x="78508" y="82124"/>
                  </a:lnTo>
                  <a:lnTo>
                    <a:pt x="79858" y="71521"/>
                  </a:lnTo>
                  <a:lnTo>
                    <a:pt x="79787" y="60996"/>
                  </a:lnTo>
                  <a:lnTo>
                    <a:pt x="78221" y="50944"/>
                  </a:lnTo>
                  <a:lnTo>
                    <a:pt x="75269" y="41538"/>
                  </a:lnTo>
                  <a:lnTo>
                    <a:pt x="70846" y="33243"/>
                  </a:lnTo>
                  <a:lnTo>
                    <a:pt x="64605" y="26876"/>
                  </a:lnTo>
                  <a:lnTo>
                    <a:pt x="56527" y="22715"/>
                  </a:lnTo>
                  <a:lnTo>
                    <a:pt x="47190" y="20887"/>
                  </a:lnTo>
                  <a:lnTo>
                    <a:pt x="37546" y="21621"/>
                  </a:lnTo>
                  <a:lnTo>
                    <a:pt x="28184" y="24792"/>
                  </a:lnTo>
                  <a:lnTo>
                    <a:pt x="19631" y="30326"/>
                  </a:lnTo>
                  <a:lnTo>
                    <a:pt x="12499" y="38376"/>
                  </a:lnTo>
                  <a:lnTo>
                    <a:pt x="6973" y="48778"/>
                  </a:lnTo>
                  <a:lnTo>
                    <a:pt x="3060" y="60811"/>
                  </a:lnTo>
                  <a:lnTo>
                    <a:pt x="785" y="73409"/>
                  </a:lnTo>
                  <a:lnTo>
                    <a:pt x="0" y="85908"/>
                  </a:lnTo>
                  <a:lnTo>
                    <a:pt x="757" y="97889"/>
                  </a:lnTo>
                  <a:lnTo>
                    <a:pt x="3383" y="109009"/>
                  </a:lnTo>
                  <a:lnTo>
                    <a:pt x="7889" y="119183"/>
                  </a:lnTo>
                  <a:lnTo>
                    <a:pt x="14015" y="128354"/>
                  </a:lnTo>
                  <a:lnTo>
                    <a:pt x="21414" y="136383"/>
                  </a:lnTo>
                  <a:lnTo>
                    <a:pt x="29755" y="143296"/>
                  </a:lnTo>
                  <a:lnTo>
                    <a:pt x="38607" y="148771"/>
                  </a:lnTo>
                  <a:lnTo>
                    <a:pt x="47462" y="152095"/>
                  </a:lnTo>
                  <a:lnTo>
                    <a:pt x="56038" y="153065"/>
                  </a:lnTo>
                  <a:lnTo>
                    <a:pt x="64099" y="151766"/>
                  </a:lnTo>
                  <a:lnTo>
                    <a:pt x="71367" y="148311"/>
                  </a:lnTo>
                  <a:lnTo>
                    <a:pt x="77765" y="142984"/>
                  </a:lnTo>
                  <a:lnTo>
                    <a:pt x="83062" y="136002"/>
                  </a:lnTo>
                  <a:lnTo>
                    <a:pt x="86798" y="127429"/>
                  </a:lnTo>
                  <a:lnTo>
                    <a:pt x="88909" y="117512"/>
                  </a:lnTo>
                  <a:lnTo>
                    <a:pt x="91082" y="108878"/>
                  </a:lnTo>
                  <a:lnTo>
                    <a:pt x="95241" y="104942"/>
                  </a:lnTo>
                  <a:lnTo>
                    <a:pt x="100905" y="105236"/>
                  </a:lnTo>
                  <a:lnTo>
                    <a:pt x="107578" y="108285"/>
                  </a:lnTo>
                  <a:lnTo>
                    <a:pt x="114747" y="112963"/>
                  </a:lnTo>
                  <a:lnTo>
                    <a:pt x="122085" y="118570"/>
                  </a:lnTo>
                  <a:lnTo>
                    <a:pt x="129598" y="124221"/>
                  </a:lnTo>
                  <a:lnTo>
                    <a:pt x="137535" y="128770"/>
                  </a:lnTo>
                  <a:lnTo>
                    <a:pt x="146006" y="131718"/>
                  </a:lnTo>
                  <a:lnTo>
                    <a:pt x="154658" y="133743"/>
                  </a:lnTo>
                  <a:lnTo>
                    <a:pt x="162785" y="136331"/>
                  </a:lnTo>
                  <a:lnTo>
                    <a:pt x="170030" y="140312"/>
                  </a:lnTo>
                  <a:lnTo>
                    <a:pt x="176368" y="145994"/>
                  </a:lnTo>
                  <a:lnTo>
                    <a:pt x="181934" y="153496"/>
                  </a:lnTo>
                  <a:lnTo>
                    <a:pt x="186899" y="162666"/>
                  </a:lnTo>
                  <a:lnTo>
                    <a:pt x="191421" y="173197"/>
                  </a:lnTo>
                  <a:lnTo>
                    <a:pt x="195626" y="184768"/>
                  </a:lnTo>
                  <a:lnTo>
                    <a:pt x="199605" y="197097"/>
                  </a:lnTo>
                  <a:lnTo>
                    <a:pt x="203263" y="209963"/>
                  </a:lnTo>
                  <a:lnTo>
                    <a:pt x="206340" y="223205"/>
                  </a:lnTo>
                  <a:lnTo>
                    <a:pt x="208746" y="236699"/>
                  </a:lnTo>
                  <a:lnTo>
                    <a:pt x="210701" y="250202"/>
                  </a:lnTo>
                  <a:lnTo>
                    <a:pt x="212627" y="263348"/>
                  </a:lnTo>
                  <a:lnTo>
                    <a:pt x="214754" y="275950"/>
                  </a:lnTo>
                  <a:lnTo>
                    <a:pt x="216285" y="287329"/>
                  </a:lnTo>
                  <a:lnTo>
                    <a:pt x="215479" y="294914"/>
                  </a:lnTo>
                  <a:lnTo>
                    <a:pt x="212396" y="296650"/>
                  </a:lnTo>
                  <a:lnTo>
                    <a:pt x="208637" y="293537"/>
                  </a:lnTo>
                  <a:lnTo>
                    <a:pt x="204826" y="286948"/>
                  </a:lnTo>
                  <a:lnTo>
                    <a:pt x="201084" y="277953"/>
                  </a:lnTo>
                  <a:lnTo>
                    <a:pt x="197411" y="267317"/>
                  </a:lnTo>
                  <a:lnTo>
                    <a:pt x="193791" y="255734"/>
                  </a:lnTo>
                  <a:lnTo>
                    <a:pt x="190208" y="243874"/>
                  </a:lnTo>
                  <a:lnTo>
                    <a:pt x="186653" y="232104"/>
                  </a:lnTo>
                  <a:lnTo>
                    <a:pt x="183283" y="220231"/>
                  </a:lnTo>
                  <a:lnTo>
                    <a:pt x="180400" y="207650"/>
                  </a:lnTo>
                  <a:lnTo>
                    <a:pt x="178129" y="194067"/>
                  </a:lnTo>
                  <a:lnTo>
                    <a:pt x="176435" y="179501"/>
                  </a:lnTo>
                  <a:lnTo>
                    <a:pt x="175215" y="164110"/>
                  </a:lnTo>
                  <a:lnTo>
                    <a:pt x="174358" y="148089"/>
                  </a:lnTo>
                  <a:lnTo>
                    <a:pt x="173764" y="131771"/>
                  </a:lnTo>
                  <a:lnTo>
                    <a:pt x="173357" y="115597"/>
                  </a:lnTo>
                  <a:lnTo>
                    <a:pt x="173085" y="99801"/>
                  </a:lnTo>
                  <a:lnTo>
                    <a:pt x="173070" y="84586"/>
                  </a:lnTo>
                  <a:lnTo>
                    <a:pt x="173592" y="70208"/>
                  </a:lnTo>
                  <a:lnTo>
                    <a:pt x="174765" y="56726"/>
                  </a:lnTo>
                  <a:lnTo>
                    <a:pt x="176707" y="44196"/>
                  </a:lnTo>
                  <a:lnTo>
                    <a:pt x="179614" y="32766"/>
                  </a:lnTo>
                  <a:lnTo>
                    <a:pt x="183502" y="22421"/>
                  </a:lnTo>
                  <a:lnTo>
                    <a:pt x="188402" y="13489"/>
                  </a:lnTo>
                  <a:lnTo>
                    <a:pt x="194440" y="6692"/>
                  </a:lnTo>
                  <a:lnTo>
                    <a:pt x="201571" y="2238"/>
                  </a:lnTo>
                  <a:lnTo>
                    <a:pt x="209460" y="43"/>
                  </a:lnTo>
                  <a:lnTo>
                    <a:pt x="217594" y="0"/>
                  </a:lnTo>
                  <a:lnTo>
                    <a:pt x="225649" y="1826"/>
                  </a:lnTo>
                  <a:lnTo>
                    <a:pt x="233344" y="5303"/>
                  </a:lnTo>
                  <a:lnTo>
                    <a:pt x="240358" y="10369"/>
                  </a:lnTo>
                  <a:lnTo>
                    <a:pt x="246592" y="16846"/>
                  </a:lnTo>
                  <a:lnTo>
                    <a:pt x="252116" y="24463"/>
                  </a:lnTo>
                  <a:lnTo>
                    <a:pt x="257069" y="32945"/>
                  </a:lnTo>
                  <a:lnTo>
                    <a:pt x="261576" y="42057"/>
                  </a:lnTo>
                  <a:lnTo>
                    <a:pt x="265266" y="51616"/>
                  </a:lnTo>
                  <a:lnTo>
                    <a:pt x="267309" y="61485"/>
                  </a:lnTo>
                  <a:lnTo>
                    <a:pt x="267383" y="71563"/>
                  </a:lnTo>
                  <a:lnTo>
                    <a:pt x="265635" y="81618"/>
                  </a:lnTo>
                  <a:lnTo>
                    <a:pt x="262403" y="91297"/>
                  </a:lnTo>
                  <a:lnTo>
                    <a:pt x="258034" y="100427"/>
                  </a:lnTo>
                  <a:lnTo>
                    <a:pt x="252510" y="108694"/>
                  </a:lnTo>
                  <a:lnTo>
                    <a:pt x="245453" y="115569"/>
                  </a:lnTo>
                  <a:lnTo>
                    <a:pt x="236802" y="120895"/>
                  </a:lnTo>
                  <a:lnTo>
                    <a:pt x="227362" y="124835"/>
                  </a:lnTo>
                  <a:lnTo>
                    <a:pt x="217712" y="128080"/>
                  </a:lnTo>
                  <a:lnTo>
                    <a:pt x="207005" y="130915"/>
                  </a:lnTo>
                  <a:lnTo>
                    <a:pt x="193568" y="13382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89678" y="1927033"/>
              <a:ext cx="120961" cy="307991"/>
            </a:xfrm>
            <a:custGeom>
              <a:avLst/>
              <a:gdLst/>
              <a:ahLst/>
              <a:cxnLst/>
              <a:rect l="0" t="0" r="0" b="0"/>
              <a:pathLst>
                <a:path w="120961" h="307991">
                  <a:moveTo>
                    <a:pt x="42114" y="83910"/>
                  </a:moveTo>
                  <a:lnTo>
                    <a:pt x="42114" y="95712"/>
                  </a:lnTo>
                  <a:lnTo>
                    <a:pt x="42114" y="107481"/>
                  </a:lnTo>
                  <a:lnTo>
                    <a:pt x="42114" y="120376"/>
                  </a:lnTo>
                  <a:lnTo>
                    <a:pt x="42114" y="134396"/>
                  </a:lnTo>
                  <a:lnTo>
                    <a:pt x="42114" y="149373"/>
                  </a:lnTo>
                  <a:lnTo>
                    <a:pt x="42119" y="165091"/>
                  </a:lnTo>
                  <a:lnTo>
                    <a:pt x="42292" y="181194"/>
                  </a:lnTo>
                  <a:lnTo>
                    <a:pt x="42940" y="197218"/>
                  </a:lnTo>
                  <a:lnTo>
                    <a:pt x="44189" y="212915"/>
                  </a:lnTo>
                  <a:lnTo>
                    <a:pt x="45841" y="228233"/>
                  </a:lnTo>
                  <a:lnTo>
                    <a:pt x="47490" y="243211"/>
                  </a:lnTo>
                  <a:lnTo>
                    <a:pt x="48897" y="257914"/>
                  </a:lnTo>
                  <a:lnTo>
                    <a:pt x="50163" y="272247"/>
                  </a:lnTo>
                  <a:lnTo>
                    <a:pt x="51619" y="285959"/>
                  </a:lnTo>
                  <a:lnTo>
                    <a:pt x="53427" y="298862"/>
                  </a:lnTo>
                  <a:lnTo>
                    <a:pt x="54811" y="307438"/>
                  </a:lnTo>
                  <a:lnTo>
                    <a:pt x="54996" y="307990"/>
                  </a:lnTo>
                  <a:lnTo>
                    <a:pt x="54637" y="302959"/>
                  </a:lnTo>
                  <a:lnTo>
                    <a:pt x="54004" y="294244"/>
                  </a:lnTo>
                  <a:lnTo>
                    <a:pt x="52942" y="282528"/>
                  </a:lnTo>
                  <a:lnTo>
                    <a:pt x="51367" y="268324"/>
                  </a:lnTo>
                  <a:lnTo>
                    <a:pt x="49472" y="252328"/>
                  </a:lnTo>
                  <a:lnTo>
                    <a:pt x="47650" y="235341"/>
                  </a:lnTo>
                  <a:lnTo>
                    <a:pt x="46121" y="217908"/>
                  </a:lnTo>
                  <a:lnTo>
                    <a:pt x="44771" y="200637"/>
                  </a:lnTo>
                  <a:lnTo>
                    <a:pt x="43257" y="184269"/>
                  </a:lnTo>
                  <a:lnTo>
                    <a:pt x="41392" y="169111"/>
                  </a:lnTo>
                  <a:lnTo>
                    <a:pt x="39308" y="154949"/>
                  </a:lnTo>
                  <a:lnTo>
                    <a:pt x="37362" y="141275"/>
                  </a:lnTo>
                  <a:lnTo>
                    <a:pt x="35752" y="127735"/>
                  </a:lnTo>
                  <a:lnTo>
                    <a:pt x="34348" y="114163"/>
                  </a:lnTo>
                  <a:lnTo>
                    <a:pt x="32799" y="100502"/>
                  </a:lnTo>
                  <a:lnTo>
                    <a:pt x="30914" y="86754"/>
                  </a:lnTo>
                  <a:lnTo>
                    <a:pt x="28988" y="73096"/>
                  </a:lnTo>
                  <a:lnTo>
                    <a:pt x="27680" y="59853"/>
                  </a:lnTo>
                  <a:lnTo>
                    <a:pt x="27330" y="47179"/>
                  </a:lnTo>
                  <a:lnTo>
                    <a:pt x="28266" y="35381"/>
                  </a:lnTo>
                  <a:lnTo>
                    <a:pt x="30955" y="24984"/>
                  </a:lnTo>
                  <a:lnTo>
                    <a:pt x="35475" y="16150"/>
                  </a:lnTo>
                  <a:lnTo>
                    <a:pt x="41596" y="9049"/>
                  </a:lnTo>
                  <a:lnTo>
                    <a:pt x="48985" y="4019"/>
                  </a:lnTo>
                  <a:lnTo>
                    <a:pt x="57316" y="1048"/>
                  </a:lnTo>
                  <a:lnTo>
                    <a:pt x="66160" y="0"/>
                  </a:lnTo>
                  <a:lnTo>
                    <a:pt x="75008" y="801"/>
                  </a:lnTo>
                  <a:lnTo>
                    <a:pt x="83579" y="3229"/>
                  </a:lnTo>
                  <a:lnTo>
                    <a:pt x="91637" y="7127"/>
                  </a:lnTo>
                  <a:lnTo>
                    <a:pt x="98903" y="12484"/>
                  </a:lnTo>
                  <a:lnTo>
                    <a:pt x="105304" y="19164"/>
                  </a:lnTo>
                  <a:lnTo>
                    <a:pt x="110773" y="27088"/>
                  </a:lnTo>
                  <a:lnTo>
                    <a:pt x="115156" y="36309"/>
                  </a:lnTo>
                  <a:lnTo>
                    <a:pt x="118469" y="46727"/>
                  </a:lnTo>
                  <a:lnTo>
                    <a:pt x="120542" y="57806"/>
                  </a:lnTo>
                  <a:lnTo>
                    <a:pt x="120960" y="68702"/>
                  </a:lnTo>
                  <a:lnTo>
                    <a:pt x="119643" y="78953"/>
                  </a:lnTo>
                  <a:lnTo>
                    <a:pt x="116640" y="88461"/>
                  </a:lnTo>
                  <a:lnTo>
                    <a:pt x="111959" y="97307"/>
                  </a:lnTo>
                  <a:lnTo>
                    <a:pt x="105773" y="105624"/>
                  </a:lnTo>
                  <a:lnTo>
                    <a:pt x="98367" y="113379"/>
                  </a:lnTo>
                  <a:lnTo>
                    <a:pt x="90033" y="120376"/>
                  </a:lnTo>
                  <a:lnTo>
                    <a:pt x="81020" y="126561"/>
                  </a:lnTo>
                  <a:lnTo>
                    <a:pt x="71360" y="131699"/>
                  </a:lnTo>
                  <a:lnTo>
                    <a:pt x="60890" y="135320"/>
                  </a:lnTo>
                  <a:lnTo>
                    <a:pt x="49606" y="137313"/>
                  </a:lnTo>
                  <a:lnTo>
                    <a:pt x="38221" y="138020"/>
                  </a:lnTo>
                  <a:lnTo>
                    <a:pt x="26971" y="138130"/>
                  </a:lnTo>
                  <a:lnTo>
                    <a:pt x="14869" y="137654"/>
                  </a:lnTo>
                  <a:lnTo>
                    <a:pt x="0" y="13655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126549" y="1726673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4" y="48384"/>
                  </a:lnTo>
                  <a:lnTo>
                    <a:pt x="177" y="62543"/>
                  </a:lnTo>
                  <a:lnTo>
                    <a:pt x="825" y="76728"/>
                  </a:lnTo>
                  <a:lnTo>
                    <a:pt x="2079" y="90910"/>
                  </a:lnTo>
                  <a:lnTo>
                    <a:pt x="3904" y="105569"/>
                  </a:lnTo>
                  <a:lnTo>
                    <a:pt x="6201" y="121627"/>
                  </a:lnTo>
                  <a:lnTo>
                    <a:pt x="8852" y="139474"/>
                  </a:lnTo>
                  <a:lnTo>
                    <a:pt x="11598" y="158854"/>
                  </a:lnTo>
                  <a:lnTo>
                    <a:pt x="14054" y="179159"/>
                  </a:lnTo>
                  <a:lnTo>
                    <a:pt x="16039" y="199921"/>
                  </a:lnTo>
                  <a:lnTo>
                    <a:pt x="17710" y="220555"/>
                  </a:lnTo>
                  <a:lnTo>
                    <a:pt x="19446" y="240322"/>
                  </a:lnTo>
                  <a:lnTo>
                    <a:pt x="21464" y="258887"/>
                  </a:lnTo>
                  <a:lnTo>
                    <a:pt x="23661" y="275693"/>
                  </a:lnTo>
                  <a:lnTo>
                    <a:pt x="25913" y="291424"/>
                  </a:lnTo>
                  <a:lnTo>
                    <a:pt x="28423" y="307458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179191" y="1884135"/>
              <a:ext cx="126343" cy="179504"/>
            </a:xfrm>
            <a:custGeom>
              <a:avLst/>
              <a:gdLst/>
              <a:ahLst/>
              <a:cxnLst/>
              <a:rect l="0" t="0" r="0" b="0"/>
              <a:pathLst>
                <a:path w="126343" h="179504">
                  <a:moveTo>
                    <a:pt x="0" y="95222"/>
                  </a:moveTo>
                  <a:lnTo>
                    <a:pt x="8869" y="92288"/>
                  </a:lnTo>
                  <a:lnTo>
                    <a:pt x="17856" y="89506"/>
                  </a:lnTo>
                  <a:lnTo>
                    <a:pt x="27846" y="86602"/>
                  </a:lnTo>
                  <a:lnTo>
                    <a:pt x="38654" y="83389"/>
                  </a:lnTo>
                  <a:lnTo>
                    <a:pt x="49817" y="79575"/>
                  </a:lnTo>
                  <a:lnTo>
                    <a:pt x="61018" y="75058"/>
                  </a:lnTo>
                  <a:lnTo>
                    <a:pt x="71957" y="69895"/>
                  </a:lnTo>
                  <a:lnTo>
                    <a:pt x="82293" y="64207"/>
                  </a:lnTo>
                  <a:lnTo>
                    <a:pt x="91892" y="58117"/>
                  </a:lnTo>
                  <a:lnTo>
                    <a:pt x="100318" y="51572"/>
                  </a:lnTo>
                  <a:lnTo>
                    <a:pt x="106774" y="44346"/>
                  </a:lnTo>
                  <a:lnTo>
                    <a:pt x="110994" y="36384"/>
                  </a:lnTo>
                  <a:lnTo>
                    <a:pt x="112862" y="28087"/>
                  </a:lnTo>
                  <a:lnTo>
                    <a:pt x="112154" y="20205"/>
                  </a:lnTo>
                  <a:lnTo>
                    <a:pt x="109010" y="13138"/>
                  </a:lnTo>
                  <a:lnTo>
                    <a:pt x="103834" y="7259"/>
                  </a:lnTo>
                  <a:lnTo>
                    <a:pt x="97089" y="3066"/>
                  </a:lnTo>
                  <a:lnTo>
                    <a:pt x="89193" y="664"/>
                  </a:lnTo>
                  <a:lnTo>
                    <a:pt x="80643" y="0"/>
                  </a:lnTo>
                  <a:lnTo>
                    <a:pt x="71992" y="1060"/>
                  </a:lnTo>
                  <a:lnTo>
                    <a:pt x="63549" y="3662"/>
                  </a:lnTo>
                  <a:lnTo>
                    <a:pt x="55407" y="7677"/>
                  </a:lnTo>
                  <a:lnTo>
                    <a:pt x="47552" y="13111"/>
                  </a:lnTo>
                  <a:lnTo>
                    <a:pt x="39937" y="19838"/>
                  </a:lnTo>
                  <a:lnTo>
                    <a:pt x="32669" y="27625"/>
                  </a:lnTo>
                  <a:lnTo>
                    <a:pt x="26007" y="36221"/>
                  </a:lnTo>
                  <a:lnTo>
                    <a:pt x="20050" y="45410"/>
                  </a:lnTo>
                  <a:lnTo>
                    <a:pt x="15067" y="55020"/>
                  </a:lnTo>
                  <a:lnTo>
                    <a:pt x="11549" y="64923"/>
                  </a:lnTo>
                  <a:lnTo>
                    <a:pt x="9631" y="75029"/>
                  </a:lnTo>
                  <a:lnTo>
                    <a:pt x="9140" y="85272"/>
                  </a:lnTo>
                  <a:lnTo>
                    <a:pt x="9791" y="95609"/>
                  </a:lnTo>
                  <a:lnTo>
                    <a:pt x="11304" y="106009"/>
                  </a:lnTo>
                  <a:lnTo>
                    <a:pt x="13605" y="116452"/>
                  </a:lnTo>
                  <a:lnTo>
                    <a:pt x="16819" y="126923"/>
                  </a:lnTo>
                  <a:lnTo>
                    <a:pt x="20946" y="137404"/>
                  </a:lnTo>
                  <a:lnTo>
                    <a:pt x="26021" y="147561"/>
                  </a:lnTo>
                  <a:lnTo>
                    <a:pt x="32184" y="156776"/>
                  </a:lnTo>
                  <a:lnTo>
                    <a:pt x="39407" y="164777"/>
                  </a:lnTo>
                  <a:lnTo>
                    <a:pt x="47530" y="171302"/>
                  </a:lnTo>
                  <a:lnTo>
                    <a:pt x="56352" y="175935"/>
                  </a:lnTo>
                  <a:lnTo>
                    <a:pt x="65689" y="178637"/>
                  </a:lnTo>
                  <a:lnTo>
                    <a:pt x="75228" y="179503"/>
                  </a:lnTo>
                  <a:lnTo>
                    <a:pt x="84551" y="178580"/>
                  </a:lnTo>
                  <a:lnTo>
                    <a:pt x="93441" y="176078"/>
                  </a:lnTo>
                  <a:lnTo>
                    <a:pt x="101571" y="172423"/>
                  </a:lnTo>
                  <a:lnTo>
                    <a:pt x="109220" y="167702"/>
                  </a:lnTo>
                  <a:lnTo>
                    <a:pt x="117056" y="160386"/>
                  </a:lnTo>
                  <a:lnTo>
                    <a:pt x="126342" y="14786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283886" y="1809886"/>
              <a:ext cx="154692" cy="169472"/>
            </a:xfrm>
            <a:custGeom>
              <a:avLst/>
              <a:gdLst/>
              <a:ahLst/>
              <a:cxnLst/>
              <a:rect l="0" t="0" r="0" b="0"/>
              <a:pathLst>
                <a:path w="154692" h="169472">
                  <a:moveTo>
                    <a:pt x="116404" y="11544"/>
                  </a:moveTo>
                  <a:lnTo>
                    <a:pt x="107602" y="5877"/>
                  </a:lnTo>
                  <a:lnTo>
                    <a:pt x="99256" y="2233"/>
                  </a:lnTo>
                  <a:lnTo>
                    <a:pt x="90557" y="328"/>
                  </a:lnTo>
                  <a:lnTo>
                    <a:pt x="81436" y="0"/>
                  </a:lnTo>
                  <a:lnTo>
                    <a:pt x="71941" y="1268"/>
                  </a:lnTo>
                  <a:lnTo>
                    <a:pt x="62154" y="3992"/>
                  </a:lnTo>
                  <a:lnTo>
                    <a:pt x="52312" y="7913"/>
                  </a:lnTo>
                  <a:lnTo>
                    <a:pt x="42787" y="12748"/>
                  </a:lnTo>
                  <a:lnTo>
                    <a:pt x="33758" y="18257"/>
                  </a:lnTo>
                  <a:lnTo>
                    <a:pt x="25392" y="24410"/>
                  </a:lnTo>
                  <a:lnTo>
                    <a:pt x="17920" y="31371"/>
                  </a:lnTo>
                  <a:lnTo>
                    <a:pt x="11384" y="39165"/>
                  </a:lnTo>
                  <a:lnTo>
                    <a:pt x="5995" y="47688"/>
                  </a:lnTo>
                  <a:lnTo>
                    <a:pt x="2198" y="56787"/>
                  </a:lnTo>
                  <a:lnTo>
                    <a:pt x="102" y="66303"/>
                  </a:lnTo>
                  <a:lnTo>
                    <a:pt x="0" y="75625"/>
                  </a:lnTo>
                  <a:lnTo>
                    <a:pt x="2508" y="83738"/>
                  </a:lnTo>
                  <a:lnTo>
                    <a:pt x="7712" y="90184"/>
                  </a:lnTo>
                  <a:lnTo>
                    <a:pt x="15105" y="94848"/>
                  </a:lnTo>
                  <a:lnTo>
                    <a:pt x="23886" y="97693"/>
                  </a:lnTo>
                  <a:lnTo>
                    <a:pt x="33451" y="98903"/>
                  </a:lnTo>
                  <a:lnTo>
                    <a:pt x="43446" y="98786"/>
                  </a:lnTo>
                  <a:lnTo>
                    <a:pt x="53673" y="97661"/>
                  </a:lnTo>
                  <a:lnTo>
                    <a:pt x="64033" y="95807"/>
                  </a:lnTo>
                  <a:lnTo>
                    <a:pt x="74632" y="93601"/>
                  </a:lnTo>
                  <a:lnTo>
                    <a:pt x="85747" y="91508"/>
                  </a:lnTo>
                  <a:lnTo>
                    <a:pt x="97482" y="89780"/>
                  </a:lnTo>
                  <a:lnTo>
                    <a:pt x="109467" y="88792"/>
                  </a:lnTo>
                  <a:lnTo>
                    <a:pt x="120981" y="89111"/>
                  </a:lnTo>
                  <a:lnTo>
                    <a:pt x="131635" y="90930"/>
                  </a:lnTo>
                  <a:lnTo>
                    <a:pt x="140907" y="94441"/>
                  </a:lnTo>
                  <a:lnTo>
                    <a:pt x="147998" y="99997"/>
                  </a:lnTo>
                  <a:lnTo>
                    <a:pt x="152672" y="107578"/>
                  </a:lnTo>
                  <a:lnTo>
                    <a:pt x="154691" y="116565"/>
                  </a:lnTo>
                  <a:lnTo>
                    <a:pt x="153558" y="125966"/>
                  </a:lnTo>
                  <a:lnTo>
                    <a:pt x="149311" y="135160"/>
                  </a:lnTo>
                  <a:lnTo>
                    <a:pt x="142241" y="143600"/>
                  </a:lnTo>
                  <a:lnTo>
                    <a:pt x="132621" y="150655"/>
                  </a:lnTo>
                  <a:lnTo>
                    <a:pt x="120883" y="156135"/>
                  </a:lnTo>
                  <a:lnTo>
                    <a:pt x="108258" y="160194"/>
                  </a:lnTo>
                  <a:lnTo>
                    <a:pt x="95455" y="163539"/>
                  </a:lnTo>
                  <a:lnTo>
                    <a:pt x="81357" y="166464"/>
                  </a:lnTo>
                  <a:lnTo>
                    <a:pt x="63761" y="16947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505575" y="2000414"/>
              <a:ext cx="47184" cy="136872"/>
            </a:xfrm>
            <a:custGeom>
              <a:avLst/>
              <a:gdLst/>
              <a:ahLst/>
              <a:cxnLst/>
              <a:rect l="0" t="0" r="0" b="0"/>
              <a:pathLst>
                <a:path w="47184" h="136872">
                  <a:moveTo>
                    <a:pt x="0" y="0"/>
                  </a:moveTo>
                  <a:lnTo>
                    <a:pt x="5867" y="5867"/>
                  </a:lnTo>
                  <a:lnTo>
                    <a:pt x="11432" y="11432"/>
                  </a:lnTo>
                  <a:lnTo>
                    <a:pt x="17226" y="17236"/>
                  </a:lnTo>
                  <a:lnTo>
                    <a:pt x="23134" y="23489"/>
                  </a:lnTo>
                  <a:lnTo>
                    <a:pt x="28816" y="30468"/>
                  </a:lnTo>
                  <a:lnTo>
                    <a:pt x="34086" y="38253"/>
                  </a:lnTo>
                  <a:lnTo>
                    <a:pt x="38764" y="46928"/>
                  </a:lnTo>
                  <a:lnTo>
                    <a:pt x="42601" y="56655"/>
                  </a:lnTo>
                  <a:lnTo>
                    <a:pt x="45536" y="67413"/>
                  </a:lnTo>
                  <a:lnTo>
                    <a:pt x="47183" y="78720"/>
                  </a:lnTo>
                  <a:lnTo>
                    <a:pt x="46782" y="89770"/>
                  </a:lnTo>
                  <a:lnTo>
                    <a:pt x="44115" y="100114"/>
                  </a:lnTo>
                  <a:lnTo>
                    <a:pt x="39877" y="109374"/>
                  </a:lnTo>
                  <a:lnTo>
                    <a:pt x="34987" y="117978"/>
                  </a:lnTo>
                  <a:lnTo>
                    <a:pt x="29014" y="126675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708390" y="1789844"/>
              <a:ext cx="153329" cy="214972"/>
            </a:xfrm>
            <a:custGeom>
              <a:avLst/>
              <a:gdLst/>
              <a:ahLst/>
              <a:cxnLst/>
              <a:rect l="0" t="0" r="0" b="0"/>
              <a:pathLst>
                <a:path w="153329" h="214972">
                  <a:moveTo>
                    <a:pt x="123568" y="0"/>
                  </a:moveTo>
                  <a:lnTo>
                    <a:pt x="111967" y="134"/>
                  </a:lnTo>
                  <a:lnTo>
                    <a:pt x="102118" y="1414"/>
                  </a:lnTo>
                  <a:lnTo>
                    <a:pt x="93109" y="4007"/>
                  </a:lnTo>
                  <a:lnTo>
                    <a:pt x="84494" y="7727"/>
                  </a:lnTo>
                  <a:lnTo>
                    <a:pt x="75819" y="12360"/>
                  </a:lnTo>
                  <a:lnTo>
                    <a:pt x="66842" y="17693"/>
                  </a:lnTo>
                  <a:lnTo>
                    <a:pt x="57512" y="23540"/>
                  </a:lnTo>
                  <a:lnTo>
                    <a:pt x="47865" y="29754"/>
                  </a:lnTo>
                  <a:lnTo>
                    <a:pt x="37974" y="36230"/>
                  </a:lnTo>
                  <a:lnTo>
                    <a:pt x="28230" y="43050"/>
                  </a:lnTo>
                  <a:lnTo>
                    <a:pt x="19301" y="50467"/>
                  </a:lnTo>
                  <a:lnTo>
                    <a:pt x="11499" y="58567"/>
                  </a:lnTo>
                  <a:lnTo>
                    <a:pt x="5280" y="67126"/>
                  </a:lnTo>
                  <a:lnTo>
                    <a:pt x="1384" y="75717"/>
                  </a:lnTo>
                  <a:lnTo>
                    <a:pt x="0" y="84079"/>
                  </a:lnTo>
                  <a:lnTo>
                    <a:pt x="1173" y="91812"/>
                  </a:lnTo>
                  <a:lnTo>
                    <a:pt x="5068" y="98320"/>
                  </a:lnTo>
                  <a:lnTo>
                    <a:pt x="11502" y="103395"/>
                  </a:lnTo>
                  <a:lnTo>
                    <a:pt x="20038" y="107158"/>
                  </a:lnTo>
                  <a:lnTo>
                    <a:pt x="30193" y="109857"/>
                  </a:lnTo>
                  <a:lnTo>
                    <a:pt x="41531" y="111755"/>
                  </a:lnTo>
                  <a:lnTo>
                    <a:pt x="53546" y="113237"/>
                  </a:lnTo>
                  <a:lnTo>
                    <a:pt x="65676" y="114781"/>
                  </a:lnTo>
                  <a:lnTo>
                    <a:pt x="77603" y="116647"/>
                  </a:lnTo>
                  <a:lnTo>
                    <a:pt x="89068" y="119057"/>
                  </a:lnTo>
                  <a:lnTo>
                    <a:pt x="99775" y="122279"/>
                  </a:lnTo>
                  <a:lnTo>
                    <a:pt x="109645" y="126374"/>
                  </a:lnTo>
                  <a:lnTo>
                    <a:pt x="118766" y="131242"/>
                  </a:lnTo>
                  <a:lnTo>
                    <a:pt x="127287" y="136727"/>
                  </a:lnTo>
                  <a:lnTo>
                    <a:pt x="135343" y="142677"/>
                  </a:lnTo>
                  <a:lnTo>
                    <a:pt x="142569" y="149129"/>
                  </a:lnTo>
                  <a:lnTo>
                    <a:pt x="148140" y="156291"/>
                  </a:lnTo>
                  <a:lnTo>
                    <a:pt x="151731" y="164215"/>
                  </a:lnTo>
                  <a:lnTo>
                    <a:pt x="153328" y="172655"/>
                  </a:lnTo>
                  <a:lnTo>
                    <a:pt x="152962" y="181166"/>
                  </a:lnTo>
                  <a:lnTo>
                    <a:pt x="150849" y="189474"/>
                  </a:lnTo>
                  <a:lnTo>
                    <a:pt x="146838" y="197170"/>
                  </a:lnTo>
                  <a:lnTo>
                    <a:pt x="140348" y="203654"/>
                  </a:lnTo>
                  <a:lnTo>
                    <a:pt x="131289" y="208709"/>
                  </a:lnTo>
                  <a:lnTo>
                    <a:pt x="120310" y="212288"/>
                  </a:lnTo>
                  <a:lnTo>
                    <a:pt x="108493" y="214331"/>
                  </a:lnTo>
                  <a:lnTo>
                    <a:pt x="96563" y="214971"/>
                  </a:lnTo>
                  <a:lnTo>
                    <a:pt x="85280" y="214618"/>
                  </a:lnTo>
                  <a:lnTo>
                    <a:pt x="74503" y="213828"/>
                  </a:lnTo>
                  <a:lnTo>
                    <a:pt x="63295" y="212537"/>
                  </a:lnTo>
                  <a:lnTo>
                    <a:pt x="49869" y="21057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908371" y="1842487"/>
              <a:ext cx="122277" cy="148161"/>
            </a:xfrm>
            <a:custGeom>
              <a:avLst/>
              <a:gdLst/>
              <a:ahLst/>
              <a:cxnLst/>
              <a:rect l="0" t="0" r="0" b="0"/>
              <a:pathLst>
                <a:path w="122277" h="148161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8" y="36457"/>
                  </a:lnTo>
                  <a:lnTo>
                    <a:pt x="200" y="50132"/>
                  </a:lnTo>
                  <a:lnTo>
                    <a:pt x="0" y="63812"/>
                  </a:lnTo>
                  <a:lnTo>
                    <a:pt x="660" y="77023"/>
                  </a:lnTo>
                  <a:lnTo>
                    <a:pt x="2244" y="89475"/>
                  </a:lnTo>
                  <a:lnTo>
                    <a:pt x="4905" y="100906"/>
                  </a:lnTo>
                  <a:lnTo>
                    <a:pt x="8625" y="111286"/>
                  </a:lnTo>
                  <a:lnTo>
                    <a:pt x="13411" y="120594"/>
                  </a:lnTo>
                  <a:lnTo>
                    <a:pt x="19372" y="128715"/>
                  </a:lnTo>
                  <a:lnTo>
                    <a:pt x="26457" y="135692"/>
                  </a:lnTo>
                  <a:lnTo>
                    <a:pt x="34484" y="141381"/>
                  </a:lnTo>
                  <a:lnTo>
                    <a:pt x="43242" y="145380"/>
                  </a:lnTo>
                  <a:lnTo>
                    <a:pt x="52535" y="147621"/>
                  </a:lnTo>
                  <a:lnTo>
                    <a:pt x="62045" y="148160"/>
                  </a:lnTo>
                  <a:lnTo>
                    <a:pt x="71349" y="147010"/>
                  </a:lnTo>
                  <a:lnTo>
                    <a:pt x="80234" y="144339"/>
                  </a:lnTo>
                  <a:lnTo>
                    <a:pt x="88674" y="140106"/>
                  </a:lnTo>
                  <a:lnTo>
                    <a:pt x="96729" y="133992"/>
                  </a:lnTo>
                  <a:lnTo>
                    <a:pt x="104469" y="125990"/>
                  </a:lnTo>
                  <a:lnTo>
                    <a:pt x="111481" y="116364"/>
                  </a:lnTo>
                  <a:lnTo>
                    <a:pt x="116907" y="105462"/>
                  </a:lnTo>
                  <a:lnTo>
                    <a:pt x="120406" y="93620"/>
                  </a:lnTo>
                  <a:lnTo>
                    <a:pt x="122081" y="81329"/>
                  </a:lnTo>
                  <a:lnTo>
                    <a:pt x="122276" y="67819"/>
                  </a:lnTo>
                  <a:lnTo>
                    <a:pt x="119888" y="49674"/>
                  </a:lnTo>
                  <a:lnTo>
                    <a:pt x="113100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979357" y="1834862"/>
              <a:ext cx="217633" cy="397180"/>
            </a:xfrm>
            <a:custGeom>
              <a:avLst/>
              <a:gdLst/>
              <a:ahLst/>
              <a:cxnLst/>
              <a:rect l="0" t="0" r="0" b="0"/>
              <a:pathLst>
                <a:path w="217633" h="397180">
                  <a:moveTo>
                    <a:pt x="157928" y="81324"/>
                  </a:moveTo>
                  <a:lnTo>
                    <a:pt x="166595" y="78189"/>
                  </a:lnTo>
                  <a:lnTo>
                    <a:pt x="173661" y="73486"/>
                  </a:lnTo>
                  <a:lnTo>
                    <a:pt x="179758" y="66702"/>
                  </a:lnTo>
                  <a:lnTo>
                    <a:pt x="184814" y="58255"/>
                  </a:lnTo>
                  <a:lnTo>
                    <a:pt x="188379" y="48789"/>
                  </a:lnTo>
                  <a:lnTo>
                    <a:pt x="190318" y="38788"/>
                  </a:lnTo>
                  <a:lnTo>
                    <a:pt x="190315" y="28850"/>
                  </a:lnTo>
                  <a:lnTo>
                    <a:pt x="187736" y="19731"/>
                  </a:lnTo>
                  <a:lnTo>
                    <a:pt x="182485" y="11772"/>
                  </a:lnTo>
                  <a:lnTo>
                    <a:pt x="175061" y="5433"/>
                  </a:lnTo>
                  <a:lnTo>
                    <a:pt x="166260" y="1450"/>
                  </a:lnTo>
                  <a:lnTo>
                    <a:pt x="156685" y="0"/>
                  </a:lnTo>
                  <a:lnTo>
                    <a:pt x="146854" y="957"/>
                  </a:lnTo>
                  <a:lnTo>
                    <a:pt x="137269" y="4175"/>
                  </a:lnTo>
                  <a:lnTo>
                    <a:pt x="128172" y="9339"/>
                  </a:lnTo>
                  <a:lnTo>
                    <a:pt x="119914" y="16210"/>
                  </a:lnTo>
                  <a:lnTo>
                    <a:pt x="113038" y="24707"/>
                  </a:lnTo>
                  <a:lnTo>
                    <a:pt x="107713" y="34635"/>
                  </a:lnTo>
                  <a:lnTo>
                    <a:pt x="103949" y="45553"/>
                  </a:lnTo>
                  <a:lnTo>
                    <a:pt x="101781" y="56873"/>
                  </a:lnTo>
                  <a:lnTo>
                    <a:pt x="101074" y="68211"/>
                  </a:lnTo>
                  <a:lnTo>
                    <a:pt x="102056" y="78924"/>
                  </a:lnTo>
                  <a:lnTo>
                    <a:pt x="105366" y="88054"/>
                  </a:lnTo>
                  <a:lnTo>
                    <a:pt x="111140" y="95212"/>
                  </a:lnTo>
                  <a:lnTo>
                    <a:pt x="118762" y="100033"/>
                  </a:lnTo>
                  <a:lnTo>
                    <a:pt x="127171" y="101928"/>
                  </a:lnTo>
                  <a:lnTo>
                    <a:pt x="135669" y="100868"/>
                  </a:lnTo>
                  <a:lnTo>
                    <a:pt x="143794" y="97259"/>
                  </a:lnTo>
                  <a:lnTo>
                    <a:pt x="151164" y="91649"/>
                  </a:lnTo>
                  <a:lnTo>
                    <a:pt x="157684" y="84585"/>
                  </a:lnTo>
                  <a:lnTo>
                    <a:pt x="163995" y="77738"/>
                  </a:lnTo>
                  <a:lnTo>
                    <a:pt x="170693" y="74775"/>
                  </a:lnTo>
                  <a:lnTo>
                    <a:pt x="176752" y="77363"/>
                  </a:lnTo>
                  <a:lnTo>
                    <a:pt x="181162" y="83707"/>
                  </a:lnTo>
                  <a:lnTo>
                    <a:pt x="184259" y="92651"/>
                  </a:lnTo>
                  <a:lnTo>
                    <a:pt x="186801" y="103731"/>
                  </a:lnTo>
                  <a:lnTo>
                    <a:pt x="189278" y="116555"/>
                  </a:lnTo>
                  <a:lnTo>
                    <a:pt x="191898" y="130406"/>
                  </a:lnTo>
                  <a:lnTo>
                    <a:pt x="194712" y="144318"/>
                  </a:lnTo>
                  <a:lnTo>
                    <a:pt x="197708" y="157758"/>
                  </a:lnTo>
                  <a:lnTo>
                    <a:pt x="200850" y="170900"/>
                  </a:lnTo>
                  <a:lnTo>
                    <a:pt x="204102" y="184406"/>
                  </a:lnTo>
                  <a:lnTo>
                    <a:pt x="207429" y="198640"/>
                  </a:lnTo>
                  <a:lnTo>
                    <a:pt x="210644" y="213490"/>
                  </a:lnTo>
                  <a:lnTo>
                    <a:pt x="213423" y="228546"/>
                  </a:lnTo>
                  <a:lnTo>
                    <a:pt x="215619" y="243527"/>
                  </a:lnTo>
                  <a:lnTo>
                    <a:pt x="217093" y="258165"/>
                  </a:lnTo>
                  <a:lnTo>
                    <a:pt x="217632" y="272140"/>
                  </a:lnTo>
                  <a:lnTo>
                    <a:pt x="217206" y="285346"/>
                  </a:lnTo>
                  <a:lnTo>
                    <a:pt x="215615" y="297687"/>
                  </a:lnTo>
                  <a:lnTo>
                    <a:pt x="212419" y="308990"/>
                  </a:lnTo>
                  <a:lnTo>
                    <a:pt x="207527" y="319258"/>
                  </a:lnTo>
                  <a:lnTo>
                    <a:pt x="201141" y="328478"/>
                  </a:lnTo>
                  <a:lnTo>
                    <a:pt x="193567" y="336532"/>
                  </a:lnTo>
                  <a:lnTo>
                    <a:pt x="185094" y="343472"/>
                  </a:lnTo>
                  <a:lnTo>
                    <a:pt x="175644" y="349473"/>
                  </a:lnTo>
                  <a:lnTo>
                    <a:pt x="164792" y="354746"/>
                  </a:lnTo>
                  <a:lnTo>
                    <a:pt x="152421" y="359482"/>
                  </a:lnTo>
                  <a:lnTo>
                    <a:pt x="138860" y="363834"/>
                  </a:lnTo>
                  <a:lnTo>
                    <a:pt x="124687" y="367918"/>
                  </a:lnTo>
                  <a:lnTo>
                    <a:pt x="110301" y="371817"/>
                  </a:lnTo>
                  <a:lnTo>
                    <a:pt x="95896" y="375589"/>
                  </a:lnTo>
                  <a:lnTo>
                    <a:pt x="81545" y="379274"/>
                  </a:lnTo>
                  <a:lnTo>
                    <a:pt x="67278" y="382898"/>
                  </a:lnTo>
                  <a:lnTo>
                    <a:pt x="53502" y="386326"/>
                  </a:lnTo>
                  <a:lnTo>
                    <a:pt x="39555" y="389612"/>
                  </a:lnTo>
                  <a:lnTo>
                    <a:pt x="23091" y="393047"/>
                  </a:lnTo>
                  <a:lnTo>
                    <a:pt x="0" y="39717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209002" y="1858765"/>
              <a:ext cx="149382" cy="117016"/>
            </a:xfrm>
            <a:custGeom>
              <a:avLst/>
              <a:gdLst/>
              <a:ahLst/>
              <a:cxnLst/>
              <a:rect l="0" t="0" r="0" b="0"/>
              <a:pathLst>
                <a:path w="149382" h="117016">
                  <a:moveTo>
                    <a:pt x="54624" y="57421"/>
                  </a:moveTo>
                  <a:lnTo>
                    <a:pt x="60291" y="51487"/>
                  </a:lnTo>
                  <a:lnTo>
                    <a:pt x="63935" y="45282"/>
                  </a:lnTo>
                  <a:lnTo>
                    <a:pt x="65840" y="38191"/>
                  </a:lnTo>
                  <a:lnTo>
                    <a:pt x="66168" y="30423"/>
                  </a:lnTo>
                  <a:lnTo>
                    <a:pt x="64901" y="22425"/>
                  </a:lnTo>
                  <a:lnTo>
                    <a:pt x="62171" y="14502"/>
                  </a:lnTo>
                  <a:lnTo>
                    <a:pt x="58078" y="7419"/>
                  </a:lnTo>
                  <a:lnTo>
                    <a:pt x="52594" y="2420"/>
                  </a:lnTo>
                  <a:lnTo>
                    <a:pt x="45846" y="0"/>
                  </a:lnTo>
                  <a:lnTo>
                    <a:pt x="38385" y="160"/>
                  </a:lnTo>
                  <a:lnTo>
                    <a:pt x="31073" y="2769"/>
                  </a:lnTo>
                  <a:lnTo>
                    <a:pt x="24382" y="7486"/>
                  </a:lnTo>
                  <a:lnTo>
                    <a:pt x="18418" y="13869"/>
                  </a:lnTo>
                  <a:lnTo>
                    <a:pt x="13104" y="21499"/>
                  </a:lnTo>
                  <a:lnTo>
                    <a:pt x="8317" y="30034"/>
                  </a:lnTo>
                  <a:lnTo>
                    <a:pt x="4255" y="39369"/>
                  </a:lnTo>
                  <a:lnTo>
                    <a:pt x="1422" y="49619"/>
                  </a:lnTo>
                  <a:lnTo>
                    <a:pt x="0" y="60766"/>
                  </a:lnTo>
                  <a:lnTo>
                    <a:pt x="28" y="72353"/>
                  </a:lnTo>
                  <a:lnTo>
                    <a:pt x="1566" y="83599"/>
                  </a:lnTo>
                  <a:lnTo>
                    <a:pt x="4496" y="94073"/>
                  </a:lnTo>
                  <a:lnTo>
                    <a:pt x="8734" y="103224"/>
                  </a:lnTo>
                  <a:lnTo>
                    <a:pt x="14320" y="110234"/>
                  </a:lnTo>
                  <a:lnTo>
                    <a:pt x="21139" y="114860"/>
                  </a:lnTo>
                  <a:lnTo>
                    <a:pt x="28649" y="117015"/>
                  </a:lnTo>
                  <a:lnTo>
                    <a:pt x="35994" y="116507"/>
                  </a:lnTo>
                  <a:lnTo>
                    <a:pt x="42707" y="113501"/>
                  </a:lnTo>
                  <a:lnTo>
                    <a:pt x="48686" y="108419"/>
                  </a:lnTo>
                  <a:lnTo>
                    <a:pt x="54010" y="101737"/>
                  </a:lnTo>
                  <a:lnTo>
                    <a:pt x="58840" y="93913"/>
                  </a:lnTo>
                  <a:lnTo>
                    <a:pt x="64228" y="86491"/>
                  </a:lnTo>
                  <a:lnTo>
                    <a:pt x="70836" y="82022"/>
                  </a:lnTo>
                  <a:lnTo>
                    <a:pt x="77602" y="81460"/>
                  </a:lnTo>
                  <a:lnTo>
                    <a:pt x="84277" y="84225"/>
                  </a:lnTo>
                  <a:lnTo>
                    <a:pt x="90935" y="89420"/>
                  </a:lnTo>
                  <a:lnTo>
                    <a:pt x="97806" y="95655"/>
                  </a:lnTo>
                  <a:lnTo>
                    <a:pt x="105218" y="101162"/>
                  </a:lnTo>
                  <a:lnTo>
                    <a:pt x="113334" y="105052"/>
                  </a:lnTo>
                  <a:lnTo>
                    <a:pt x="122389" y="107790"/>
                  </a:lnTo>
                  <a:lnTo>
                    <a:pt x="133688" y="109410"/>
                  </a:lnTo>
                  <a:lnTo>
                    <a:pt x="149381" y="11006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379440" y="1779316"/>
              <a:ext cx="147400" cy="189176"/>
            </a:xfrm>
            <a:custGeom>
              <a:avLst/>
              <a:gdLst/>
              <a:ahLst/>
              <a:cxnLst/>
              <a:rect l="0" t="0" r="0" b="0"/>
              <a:pathLst>
                <a:path w="147400" h="189176">
                  <a:moveTo>
                    <a:pt x="0" y="115813"/>
                  </a:moveTo>
                  <a:lnTo>
                    <a:pt x="67" y="127481"/>
                  </a:lnTo>
                  <a:lnTo>
                    <a:pt x="707" y="137970"/>
                  </a:lnTo>
                  <a:lnTo>
                    <a:pt x="2004" y="148272"/>
                  </a:lnTo>
                  <a:lnTo>
                    <a:pt x="3863" y="158573"/>
                  </a:lnTo>
                  <a:lnTo>
                    <a:pt x="6180" y="168917"/>
                  </a:lnTo>
                  <a:lnTo>
                    <a:pt x="8829" y="179235"/>
                  </a:lnTo>
                  <a:lnTo>
                    <a:pt x="11112" y="187034"/>
                  </a:lnTo>
                  <a:lnTo>
                    <a:pt x="12048" y="189175"/>
                  </a:lnTo>
                  <a:lnTo>
                    <a:pt x="11599" y="186629"/>
                  </a:lnTo>
                  <a:lnTo>
                    <a:pt x="10124" y="181031"/>
                  </a:lnTo>
                  <a:lnTo>
                    <a:pt x="8121" y="173395"/>
                  </a:lnTo>
                  <a:lnTo>
                    <a:pt x="6136" y="164142"/>
                  </a:lnTo>
                  <a:lnTo>
                    <a:pt x="4461" y="153587"/>
                  </a:lnTo>
                  <a:lnTo>
                    <a:pt x="3331" y="142191"/>
                  </a:lnTo>
                  <a:lnTo>
                    <a:pt x="3018" y="130522"/>
                  </a:lnTo>
                  <a:lnTo>
                    <a:pt x="3594" y="118922"/>
                  </a:lnTo>
                  <a:lnTo>
                    <a:pt x="5285" y="107518"/>
                  </a:lnTo>
                  <a:lnTo>
                    <a:pt x="8547" y="96324"/>
                  </a:lnTo>
                  <a:lnTo>
                    <a:pt x="13488" y="85317"/>
                  </a:lnTo>
                  <a:lnTo>
                    <a:pt x="20076" y="74619"/>
                  </a:lnTo>
                  <a:lnTo>
                    <a:pt x="28319" y="64501"/>
                  </a:lnTo>
                  <a:lnTo>
                    <a:pt x="38044" y="55066"/>
                  </a:lnTo>
                  <a:lnTo>
                    <a:pt x="48809" y="46425"/>
                  </a:lnTo>
                  <a:lnTo>
                    <a:pt x="60019" y="38766"/>
                  </a:lnTo>
                  <a:lnTo>
                    <a:pt x="71294" y="32096"/>
                  </a:lnTo>
                  <a:lnTo>
                    <a:pt x="82473" y="26277"/>
                  </a:lnTo>
                  <a:lnTo>
                    <a:pt x="93511" y="21127"/>
                  </a:lnTo>
                  <a:lnTo>
                    <a:pt x="104404" y="16477"/>
                  </a:lnTo>
                  <a:lnTo>
                    <a:pt x="114722" y="12340"/>
                  </a:lnTo>
                  <a:lnTo>
                    <a:pt x="124616" y="8491"/>
                  </a:lnTo>
                  <a:lnTo>
                    <a:pt x="134957" y="458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12476" y="2462325"/>
              <a:ext cx="156022" cy="226360"/>
            </a:xfrm>
            <a:custGeom>
              <a:avLst/>
              <a:gdLst/>
              <a:ahLst/>
              <a:cxnLst/>
              <a:rect l="0" t="0" r="0" b="0"/>
              <a:pathLst>
                <a:path w="156022" h="226360">
                  <a:moveTo>
                    <a:pt x="134964" y="43457"/>
                  </a:moveTo>
                  <a:lnTo>
                    <a:pt x="129096" y="37590"/>
                  </a:lnTo>
                  <a:lnTo>
                    <a:pt x="123532" y="32025"/>
                  </a:lnTo>
                  <a:lnTo>
                    <a:pt x="117728" y="26231"/>
                  </a:lnTo>
                  <a:lnTo>
                    <a:pt x="111475" y="20323"/>
                  </a:lnTo>
                  <a:lnTo>
                    <a:pt x="104496" y="14641"/>
                  </a:lnTo>
                  <a:lnTo>
                    <a:pt x="96715" y="9375"/>
                  </a:lnTo>
                  <a:lnTo>
                    <a:pt x="88214" y="4870"/>
                  </a:lnTo>
                  <a:lnTo>
                    <a:pt x="79135" y="1681"/>
                  </a:lnTo>
                  <a:lnTo>
                    <a:pt x="69626" y="0"/>
                  </a:lnTo>
                  <a:lnTo>
                    <a:pt x="59971" y="178"/>
                  </a:lnTo>
                  <a:lnTo>
                    <a:pt x="50569" y="2875"/>
                  </a:lnTo>
                  <a:lnTo>
                    <a:pt x="41624" y="8212"/>
                  </a:lnTo>
                  <a:lnTo>
                    <a:pt x="33313" y="15863"/>
                  </a:lnTo>
                  <a:lnTo>
                    <a:pt x="25877" y="25349"/>
                  </a:lnTo>
                  <a:lnTo>
                    <a:pt x="19362" y="36206"/>
                  </a:lnTo>
                  <a:lnTo>
                    <a:pt x="13817" y="48052"/>
                  </a:lnTo>
                  <a:lnTo>
                    <a:pt x="9382" y="60593"/>
                  </a:lnTo>
                  <a:lnTo>
                    <a:pt x="6027" y="73620"/>
                  </a:lnTo>
                  <a:lnTo>
                    <a:pt x="3585" y="87145"/>
                  </a:lnTo>
                  <a:lnTo>
                    <a:pt x="1855" y="101370"/>
                  </a:lnTo>
                  <a:lnTo>
                    <a:pt x="655" y="116342"/>
                  </a:lnTo>
                  <a:lnTo>
                    <a:pt x="0" y="131653"/>
                  </a:lnTo>
                  <a:lnTo>
                    <a:pt x="84" y="146552"/>
                  </a:lnTo>
                  <a:lnTo>
                    <a:pt x="964" y="160642"/>
                  </a:lnTo>
                  <a:lnTo>
                    <a:pt x="2877" y="173712"/>
                  </a:lnTo>
                  <a:lnTo>
                    <a:pt x="6297" y="185572"/>
                  </a:lnTo>
                  <a:lnTo>
                    <a:pt x="11348" y="196242"/>
                  </a:lnTo>
                  <a:lnTo>
                    <a:pt x="18012" y="205577"/>
                  </a:lnTo>
                  <a:lnTo>
                    <a:pt x="26306" y="213185"/>
                  </a:lnTo>
                  <a:lnTo>
                    <a:pt x="36066" y="219004"/>
                  </a:lnTo>
                  <a:lnTo>
                    <a:pt x="46855" y="223101"/>
                  </a:lnTo>
                  <a:lnTo>
                    <a:pt x="58081" y="225493"/>
                  </a:lnTo>
                  <a:lnTo>
                    <a:pt x="69362" y="226359"/>
                  </a:lnTo>
                  <a:lnTo>
                    <a:pt x="80375" y="225823"/>
                  </a:lnTo>
                  <a:lnTo>
                    <a:pt x="90769" y="223877"/>
                  </a:lnTo>
                  <a:lnTo>
                    <a:pt x="100426" y="220641"/>
                  </a:lnTo>
                  <a:lnTo>
                    <a:pt x="109402" y="216182"/>
                  </a:lnTo>
                  <a:lnTo>
                    <a:pt x="117825" y="210440"/>
                  </a:lnTo>
                  <a:lnTo>
                    <a:pt x="125820" y="203517"/>
                  </a:lnTo>
                  <a:lnTo>
                    <a:pt x="133201" y="196075"/>
                  </a:lnTo>
                  <a:lnTo>
                    <a:pt x="140192" y="188522"/>
                  </a:lnTo>
                  <a:lnTo>
                    <a:pt x="147411" y="180198"/>
                  </a:lnTo>
                  <a:lnTo>
                    <a:pt x="156021" y="16979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15581" y="2519500"/>
              <a:ext cx="163487" cy="119940"/>
            </a:xfrm>
            <a:custGeom>
              <a:avLst/>
              <a:gdLst/>
              <a:ahLst/>
              <a:cxnLst/>
              <a:rect l="0" t="0" r="0" b="0"/>
              <a:pathLst>
                <a:path w="163487" h="119940">
                  <a:moveTo>
                    <a:pt x="47672" y="102095"/>
                  </a:moveTo>
                  <a:lnTo>
                    <a:pt x="53540" y="96161"/>
                  </a:lnTo>
                  <a:lnTo>
                    <a:pt x="59104" y="89956"/>
                  </a:lnTo>
                  <a:lnTo>
                    <a:pt x="64894" y="82856"/>
                  </a:lnTo>
                  <a:lnTo>
                    <a:pt x="70629" y="74743"/>
                  </a:lnTo>
                  <a:lnTo>
                    <a:pt x="75663" y="65448"/>
                  </a:lnTo>
                  <a:lnTo>
                    <a:pt x="79675" y="55009"/>
                  </a:lnTo>
                  <a:lnTo>
                    <a:pt x="82354" y="43930"/>
                  </a:lnTo>
                  <a:lnTo>
                    <a:pt x="83247" y="33040"/>
                  </a:lnTo>
                  <a:lnTo>
                    <a:pt x="82282" y="22812"/>
                  </a:lnTo>
                  <a:lnTo>
                    <a:pt x="79531" y="13829"/>
                  </a:lnTo>
                  <a:lnTo>
                    <a:pt x="75026" y="6933"/>
                  </a:lnTo>
                  <a:lnTo>
                    <a:pt x="68961" y="2381"/>
                  </a:lnTo>
                  <a:lnTo>
                    <a:pt x="61638" y="105"/>
                  </a:lnTo>
                  <a:lnTo>
                    <a:pt x="53361" y="0"/>
                  </a:lnTo>
                  <a:lnTo>
                    <a:pt x="44400" y="1780"/>
                  </a:lnTo>
                  <a:lnTo>
                    <a:pt x="35284" y="5225"/>
                  </a:lnTo>
                  <a:lnTo>
                    <a:pt x="26777" y="10270"/>
                  </a:lnTo>
                  <a:lnTo>
                    <a:pt x="19249" y="16735"/>
                  </a:lnTo>
                  <a:lnTo>
                    <a:pt x="12875" y="24515"/>
                  </a:lnTo>
                  <a:lnTo>
                    <a:pt x="7809" y="33638"/>
                  </a:lnTo>
                  <a:lnTo>
                    <a:pt x="3999" y="43994"/>
                  </a:lnTo>
                  <a:lnTo>
                    <a:pt x="1405" y="55202"/>
                  </a:lnTo>
                  <a:lnTo>
                    <a:pt x="97" y="66717"/>
                  </a:lnTo>
                  <a:lnTo>
                    <a:pt x="0" y="78192"/>
                  </a:lnTo>
                  <a:lnTo>
                    <a:pt x="1237" y="89166"/>
                  </a:lnTo>
                  <a:lnTo>
                    <a:pt x="4194" y="99004"/>
                  </a:lnTo>
                  <a:lnTo>
                    <a:pt x="8926" y="107454"/>
                  </a:lnTo>
                  <a:lnTo>
                    <a:pt x="15205" y="114127"/>
                  </a:lnTo>
                  <a:lnTo>
                    <a:pt x="22707" y="118337"/>
                  </a:lnTo>
                  <a:lnTo>
                    <a:pt x="31113" y="119939"/>
                  </a:lnTo>
                  <a:lnTo>
                    <a:pt x="39839" y="119084"/>
                  </a:lnTo>
                  <a:lnTo>
                    <a:pt x="48077" y="115936"/>
                  </a:lnTo>
                  <a:lnTo>
                    <a:pt x="55425" y="110822"/>
                  </a:lnTo>
                  <a:lnTo>
                    <a:pt x="61847" y="104155"/>
                  </a:lnTo>
                  <a:lnTo>
                    <a:pt x="67476" y="96326"/>
                  </a:lnTo>
                  <a:lnTo>
                    <a:pt x="72502" y="87693"/>
                  </a:lnTo>
                  <a:lnTo>
                    <a:pt x="77609" y="79708"/>
                  </a:lnTo>
                  <a:lnTo>
                    <a:pt x="83848" y="75396"/>
                  </a:lnTo>
                  <a:lnTo>
                    <a:pt x="91152" y="75472"/>
                  </a:lnTo>
                  <a:lnTo>
                    <a:pt x="98876" y="77688"/>
                  </a:lnTo>
                  <a:lnTo>
                    <a:pt x="107011" y="80257"/>
                  </a:lnTo>
                  <a:lnTo>
                    <a:pt x="115636" y="81731"/>
                  </a:lnTo>
                  <a:lnTo>
                    <a:pt x="124718" y="81520"/>
                  </a:lnTo>
                  <a:lnTo>
                    <a:pt x="133725" y="79948"/>
                  </a:lnTo>
                  <a:lnTo>
                    <a:pt x="142552" y="77762"/>
                  </a:lnTo>
                  <a:lnTo>
                    <a:pt x="151974" y="74762"/>
                  </a:lnTo>
                  <a:lnTo>
                    <a:pt x="163486" y="7051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74459" y="2500457"/>
              <a:ext cx="104330" cy="118083"/>
            </a:xfrm>
            <a:custGeom>
              <a:avLst/>
              <a:gdLst/>
              <a:ahLst/>
              <a:cxnLst/>
              <a:rect l="0" t="0" r="0" b="0"/>
              <a:pathLst>
                <a:path w="104330" h="118083">
                  <a:moveTo>
                    <a:pt x="4608" y="36910"/>
                  </a:moveTo>
                  <a:lnTo>
                    <a:pt x="1808" y="45712"/>
                  </a:lnTo>
                  <a:lnTo>
                    <a:pt x="306" y="54058"/>
                  </a:lnTo>
                  <a:lnTo>
                    <a:pt x="0" y="62757"/>
                  </a:lnTo>
                  <a:lnTo>
                    <a:pt x="679" y="71878"/>
                  </a:lnTo>
                  <a:lnTo>
                    <a:pt x="2147" y="81373"/>
                  </a:lnTo>
                  <a:lnTo>
                    <a:pt x="4194" y="91086"/>
                  </a:lnTo>
                  <a:lnTo>
                    <a:pt x="5896" y="98158"/>
                  </a:lnTo>
                  <a:lnTo>
                    <a:pt x="6401" y="99105"/>
                  </a:lnTo>
                  <a:lnTo>
                    <a:pt x="6273" y="95002"/>
                  </a:lnTo>
                  <a:lnTo>
                    <a:pt x="5949" y="87481"/>
                  </a:lnTo>
                  <a:lnTo>
                    <a:pt x="5616" y="77719"/>
                  </a:lnTo>
                  <a:lnTo>
                    <a:pt x="5345" y="66498"/>
                  </a:lnTo>
                  <a:lnTo>
                    <a:pt x="5476" y="54489"/>
                  </a:lnTo>
                  <a:lnTo>
                    <a:pt x="6615" y="42328"/>
                  </a:lnTo>
                  <a:lnTo>
                    <a:pt x="9019" y="30375"/>
                  </a:lnTo>
                  <a:lnTo>
                    <a:pt x="12937" y="19394"/>
                  </a:lnTo>
                  <a:lnTo>
                    <a:pt x="18773" y="10605"/>
                  </a:lnTo>
                  <a:lnTo>
                    <a:pt x="26546" y="4479"/>
                  </a:lnTo>
                  <a:lnTo>
                    <a:pt x="35663" y="993"/>
                  </a:lnTo>
                  <a:lnTo>
                    <a:pt x="45152" y="0"/>
                  </a:lnTo>
                  <a:lnTo>
                    <a:pt x="54415" y="1153"/>
                  </a:lnTo>
                  <a:lnTo>
                    <a:pt x="63239" y="4330"/>
                  </a:lnTo>
                  <a:lnTo>
                    <a:pt x="71618" y="9718"/>
                  </a:lnTo>
                  <a:lnTo>
                    <a:pt x="79612" y="17230"/>
                  </a:lnTo>
                  <a:lnTo>
                    <a:pt x="86980" y="26694"/>
                  </a:lnTo>
                  <a:lnTo>
                    <a:pt x="93184" y="38019"/>
                  </a:lnTo>
                  <a:lnTo>
                    <a:pt x="98023" y="50962"/>
                  </a:lnTo>
                  <a:lnTo>
                    <a:pt x="101443" y="64872"/>
                  </a:lnTo>
                  <a:lnTo>
                    <a:pt x="103373" y="78815"/>
                  </a:lnTo>
                  <a:lnTo>
                    <a:pt x="104329" y="92455"/>
                  </a:lnTo>
                  <a:lnTo>
                    <a:pt x="104232" y="105611"/>
                  </a:lnTo>
                  <a:lnTo>
                    <a:pt x="103005" y="11808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86003" y="2466347"/>
              <a:ext cx="103635" cy="144721"/>
            </a:xfrm>
            <a:custGeom>
              <a:avLst/>
              <a:gdLst/>
              <a:ahLst/>
              <a:cxnLst/>
              <a:rect l="0" t="0" r="0" b="0"/>
              <a:pathLst>
                <a:path w="103635" h="144721">
                  <a:moveTo>
                    <a:pt x="8877" y="113134"/>
                  </a:moveTo>
                  <a:lnTo>
                    <a:pt x="17679" y="107334"/>
                  </a:lnTo>
                  <a:lnTo>
                    <a:pt x="26025" y="102409"/>
                  </a:lnTo>
                  <a:lnTo>
                    <a:pt x="34720" y="97902"/>
                  </a:lnTo>
                  <a:lnTo>
                    <a:pt x="43668" y="93509"/>
                  </a:lnTo>
                  <a:lnTo>
                    <a:pt x="52514" y="88847"/>
                  </a:lnTo>
                  <a:lnTo>
                    <a:pt x="61048" y="83728"/>
                  </a:lnTo>
                  <a:lnTo>
                    <a:pt x="69064" y="77977"/>
                  </a:lnTo>
                  <a:lnTo>
                    <a:pt x="76293" y="71357"/>
                  </a:lnTo>
                  <a:lnTo>
                    <a:pt x="82661" y="63825"/>
                  </a:lnTo>
                  <a:lnTo>
                    <a:pt x="87936" y="55496"/>
                  </a:lnTo>
                  <a:lnTo>
                    <a:pt x="91656" y="46534"/>
                  </a:lnTo>
                  <a:lnTo>
                    <a:pt x="93704" y="37109"/>
                  </a:lnTo>
                  <a:lnTo>
                    <a:pt x="93944" y="27681"/>
                  </a:lnTo>
                  <a:lnTo>
                    <a:pt x="92061" y="18964"/>
                  </a:lnTo>
                  <a:lnTo>
                    <a:pt x="88089" y="11305"/>
                  </a:lnTo>
                  <a:lnTo>
                    <a:pt x="82339" y="5182"/>
                  </a:lnTo>
                  <a:lnTo>
                    <a:pt x="75200" y="1350"/>
                  </a:lnTo>
                  <a:lnTo>
                    <a:pt x="67036" y="0"/>
                  </a:lnTo>
                  <a:lnTo>
                    <a:pt x="58304" y="856"/>
                  </a:lnTo>
                  <a:lnTo>
                    <a:pt x="49531" y="3473"/>
                  </a:lnTo>
                  <a:lnTo>
                    <a:pt x="41006" y="7422"/>
                  </a:lnTo>
                  <a:lnTo>
                    <a:pt x="32809" y="12662"/>
                  </a:lnTo>
                  <a:lnTo>
                    <a:pt x="24918" y="19526"/>
                  </a:lnTo>
                  <a:lnTo>
                    <a:pt x="17287" y="28062"/>
                  </a:lnTo>
                  <a:lnTo>
                    <a:pt x="10348" y="37893"/>
                  </a:lnTo>
                  <a:lnTo>
                    <a:pt x="4972" y="48409"/>
                  </a:lnTo>
                  <a:lnTo>
                    <a:pt x="1510" y="59182"/>
                  </a:lnTo>
                  <a:lnTo>
                    <a:pt x="0" y="69838"/>
                  </a:lnTo>
                  <a:lnTo>
                    <a:pt x="424" y="79986"/>
                  </a:lnTo>
                  <a:lnTo>
                    <a:pt x="2567" y="89474"/>
                  </a:lnTo>
                  <a:lnTo>
                    <a:pt x="6258" y="98336"/>
                  </a:lnTo>
                  <a:lnTo>
                    <a:pt x="11469" y="106682"/>
                  </a:lnTo>
                  <a:lnTo>
                    <a:pt x="18046" y="114625"/>
                  </a:lnTo>
                  <a:lnTo>
                    <a:pt x="25901" y="121945"/>
                  </a:lnTo>
                  <a:lnTo>
                    <a:pt x="35075" y="128110"/>
                  </a:lnTo>
                  <a:lnTo>
                    <a:pt x="45455" y="132924"/>
                  </a:lnTo>
                  <a:lnTo>
                    <a:pt x="56412" y="136503"/>
                  </a:lnTo>
                  <a:lnTo>
                    <a:pt x="68064" y="139459"/>
                  </a:lnTo>
                  <a:lnTo>
                    <a:pt x="82549" y="142049"/>
                  </a:lnTo>
                  <a:lnTo>
                    <a:pt x="103634" y="14472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73865" y="2558425"/>
              <a:ext cx="23162" cy="147399"/>
            </a:xfrm>
            <a:custGeom>
              <a:avLst/>
              <a:gdLst/>
              <a:ahLst/>
              <a:cxnLst/>
              <a:rect l="0" t="0" r="0" b="0"/>
              <a:pathLst>
                <a:path w="23162" h="147399">
                  <a:moveTo>
                    <a:pt x="0" y="0"/>
                  </a:moveTo>
                  <a:lnTo>
                    <a:pt x="5800" y="6001"/>
                  </a:lnTo>
                  <a:lnTo>
                    <a:pt x="10725" y="12846"/>
                  </a:lnTo>
                  <a:lnTo>
                    <a:pt x="15218" y="21238"/>
                  </a:lnTo>
                  <a:lnTo>
                    <a:pt x="19093" y="31039"/>
                  </a:lnTo>
                  <a:lnTo>
                    <a:pt x="21810" y="42001"/>
                  </a:lnTo>
                  <a:lnTo>
                    <a:pt x="23161" y="53858"/>
                  </a:lnTo>
                  <a:lnTo>
                    <a:pt x="23089" y="66208"/>
                  </a:lnTo>
                  <a:lnTo>
                    <a:pt x="21523" y="78557"/>
                  </a:lnTo>
                  <a:lnTo>
                    <a:pt x="18589" y="90622"/>
                  </a:lnTo>
                  <a:lnTo>
                    <a:pt x="14840" y="102077"/>
                  </a:lnTo>
                  <a:lnTo>
                    <a:pt x="10788" y="113674"/>
                  </a:lnTo>
                  <a:lnTo>
                    <a:pt x="6081" y="127547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1076619" y="2232041"/>
            <a:ext cx="1702905" cy="673825"/>
            <a:chOff x="1076619" y="2232041"/>
            <a:chExt cx="1702905" cy="673825"/>
          </a:xfrm>
        </p:grpSpPr>
        <p:sp>
          <p:nvSpPr>
            <p:cNvPr id="93" name="Freeform 92"/>
            <p:cNvSpPr/>
            <p:nvPr/>
          </p:nvSpPr>
          <p:spPr>
            <a:xfrm>
              <a:off x="1076619" y="2470378"/>
              <a:ext cx="134159" cy="165528"/>
            </a:xfrm>
            <a:custGeom>
              <a:avLst/>
              <a:gdLst/>
              <a:ahLst/>
              <a:cxnLst/>
              <a:rect l="0" t="0" r="0" b="0"/>
              <a:pathLst>
                <a:path w="134159" h="165528">
                  <a:moveTo>
                    <a:pt x="7816" y="24875"/>
                  </a:moveTo>
                  <a:lnTo>
                    <a:pt x="4949" y="33744"/>
                  </a:lnTo>
                  <a:lnTo>
                    <a:pt x="2807" y="42731"/>
                  </a:lnTo>
                  <a:lnTo>
                    <a:pt x="1209" y="52722"/>
                  </a:lnTo>
                  <a:lnTo>
                    <a:pt x="201" y="63529"/>
                  </a:lnTo>
                  <a:lnTo>
                    <a:pt x="0" y="74692"/>
                  </a:lnTo>
                  <a:lnTo>
                    <a:pt x="656" y="85898"/>
                  </a:lnTo>
                  <a:lnTo>
                    <a:pt x="2067" y="97010"/>
                  </a:lnTo>
                  <a:lnTo>
                    <a:pt x="4080" y="107994"/>
                  </a:lnTo>
                  <a:lnTo>
                    <a:pt x="6538" y="118865"/>
                  </a:lnTo>
                  <a:lnTo>
                    <a:pt x="9153" y="129807"/>
                  </a:lnTo>
                  <a:lnTo>
                    <a:pt x="11520" y="141153"/>
                  </a:lnTo>
                  <a:lnTo>
                    <a:pt x="13417" y="152973"/>
                  </a:lnTo>
                  <a:lnTo>
                    <a:pt x="13971" y="162485"/>
                  </a:lnTo>
                  <a:lnTo>
                    <a:pt x="12856" y="165527"/>
                  </a:lnTo>
                  <a:lnTo>
                    <a:pt x="11477" y="162146"/>
                  </a:lnTo>
                  <a:lnTo>
                    <a:pt x="10363" y="154181"/>
                  </a:lnTo>
                  <a:lnTo>
                    <a:pt x="9556" y="143479"/>
                  </a:lnTo>
                  <a:lnTo>
                    <a:pt x="8999" y="131266"/>
                  </a:lnTo>
                  <a:lnTo>
                    <a:pt x="8788" y="118238"/>
                  </a:lnTo>
                  <a:lnTo>
                    <a:pt x="9175" y="104767"/>
                  </a:lnTo>
                  <a:lnTo>
                    <a:pt x="10253" y="91060"/>
                  </a:lnTo>
                  <a:lnTo>
                    <a:pt x="11960" y="77387"/>
                  </a:lnTo>
                  <a:lnTo>
                    <a:pt x="14177" y="64112"/>
                  </a:lnTo>
                  <a:lnTo>
                    <a:pt x="16784" y="51402"/>
                  </a:lnTo>
                  <a:lnTo>
                    <a:pt x="19840" y="39407"/>
                  </a:lnTo>
                  <a:lnTo>
                    <a:pt x="23569" y="28342"/>
                  </a:lnTo>
                  <a:lnTo>
                    <a:pt x="28045" y="18249"/>
                  </a:lnTo>
                  <a:lnTo>
                    <a:pt x="33356" y="9658"/>
                  </a:lnTo>
                  <a:lnTo>
                    <a:pt x="39678" y="3621"/>
                  </a:lnTo>
                  <a:lnTo>
                    <a:pt x="47003" y="491"/>
                  </a:lnTo>
                  <a:lnTo>
                    <a:pt x="55024" y="0"/>
                  </a:lnTo>
                  <a:lnTo>
                    <a:pt x="63246" y="1639"/>
                  </a:lnTo>
                  <a:lnTo>
                    <a:pt x="71361" y="4890"/>
                  </a:lnTo>
                  <a:lnTo>
                    <a:pt x="79096" y="9475"/>
                  </a:lnTo>
                  <a:lnTo>
                    <a:pt x="86138" y="15360"/>
                  </a:lnTo>
                  <a:lnTo>
                    <a:pt x="92389" y="22421"/>
                  </a:lnTo>
                  <a:lnTo>
                    <a:pt x="97926" y="30448"/>
                  </a:lnTo>
                  <a:lnTo>
                    <a:pt x="102886" y="39213"/>
                  </a:lnTo>
                  <a:lnTo>
                    <a:pt x="107413" y="48518"/>
                  </a:lnTo>
                  <a:lnTo>
                    <a:pt x="111625" y="58207"/>
                  </a:lnTo>
                  <a:lnTo>
                    <a:pt x="115615" y="68165"/>
                  </a:lnTo>
                  <a:lnTo>
                    <a:pt x="119446" y="78307"/>
                  </a:lnTo>
                  <a:lnTo>
                    <a:pt x="123015" y="88698"/>
                  </a:lnTo>
                  <a:lnTo>
                    <a:pt x="126413" y="100874"/>
                  </a:lnTo>
                  <a:lnTo>
                    <a:pt x="129938" y="119256"/>
                  </a:lnTo>
                  <a:lnTo>
                    <a:pt x="134158" y="15121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234547" y="2474197"/>
              <a:ext cx="94131" cy="133396"/>
            </a:xfrm>
            <a:custGeom>
              <a:avLst/>
              <a:gdLst/>
              <a:ahLst/>
              <a:cxnLst/>
              <a:rect l="0" t="0" r="0" b="0"/>
              <a:pathLst>
                <a:path w="94131" h="133396">
                  <a:moveTo>
                    <a:pt x="7815" y="0"/>
                  </a:moveTo>
                  <a:lnTo>
                    <a:pt x="4949" y="11735"/>
                  </a:lnTo>
                  <a:lnTo>
                    <a:pt x="2806" y="22863"/>
                  </a:lnTo>
                  <a:lnTo>
                    <a:pt x="1208" y="34462"/>
                  </a:lnTo>
                  <a:lnTo>
                    <a:pt x="200" y="46623"/>
                  </a:lnTo>
                  <a:lnTo>
                    <a:pt x="0" y="59283"/>
                  </a:lnTo>
                  <a:lnTo>
                    <a:pt x="660" y="72330"/>
                  </a:lnTo>
                  <a:lnTo>
                    <a:pt x="2244" y="85336"/>
                  </a:lnTo>
                  <a:lnTo>
                    <a:pt x="4905" y="97605"/>
                  </a:lnTo>
                  <a:lnTo>
                    <a:pt x="8626" y="108800"/>
                  </a:lnTo>
                  <a:lnTo>
                    <a:pt x="13411" y="118449"/>
                  </a:lnTo>
                  <a:lnTo>
                    <a:pt x="19372" y="125802"/>
                  </a:lnTo>
                  <a:lnTo>
                    <a:pt x="26452" y="130664"/>
                  </a:lnTo>
                  <a:lnTo>
                    <a:pt x="34307" y="133149"/>
                  </a:lnTo>
                  <a:lnTo>
                    <a:pt x="42417" y="133395"/>
                  </a:lnTo>
                  <a:lnTo>
                    <a:pt x="50456" y="131710"/>
                  </a:lnTo>
                  <a:lnTo>
                    <a:pt x="58141" y="128328"/>
                  </a:lnTo>
                  <a:lnTo>
                    <a:pt x="65148" y="123326"/>
                  </a:lnTo>
                  <a:lnTo>
                    <a:pt x="71377" y="116893"/>
                  </a:lnTo>
                  <a:lnTo>
                    <a:pt x="76899" y="109305"/>
                  </a:lnTo>
                  <a:lnTo>
                    <a:pt x="81849" y="100843"/>
                  </a:lnTo>
                  <a:lnTo>
                    <a:pt x="86360" y="91749"/>
                  </a:lnTo>
                  <a:lnTo>
                    <a:pt x="90206" y="82279"/>
                  </a:lnTo>
                  <a:lnTo>
                    <a:pt x="93083" y="71574"/>
                  </a:lnTo>
                  <a:lnTo>
                    <a:pt x="94130" y="56463"/>
                  </a:lnTo>
                  <a:lnTo>
                    <a:pt x="92043" y="3158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368704" y="2453139"/>
              <a:ext cx="136872" cy="125367"/>
            </a:xfrm>
            <a:custGeom>
              <a:avLst/>
              <a:gdLst/>
              <a:ahLst/>
              <a:cxnLst/>
              <a:rect l="0" t="0" r="0" b="0"/>
              <a:pathLst>
                <a:path w="136872" h="125367">
                  <a:moveTo>
                    <a:pt x="0" y="63171"/>
                  </a:moveTo>
                  <a:lnTo>
                    <a:pt x="2934" y="71973"/>
                  </a:lnTo>
                  <a:lnTo>
                    <a:pt x="5716" y="80320"/>
                  </a:lnTo>
                  <a:lnTo>
                    <a:pt x="8616" y="89018"/>
                  </a:lnTo>
                  <a:lnTo>
                    <a:pt x="11656" y="98139"/>
                  </a:lnTo>
                  <a:lnTo>
                    <a:pt x="14821" y="107634"/>
                  </a:lnTo>
                  <a:lnTo>
                    <a:pt x="18065" y="117347"/>
                  </a:lnTo>
                  <a:lnTo>
                    <a:pt x="20653" y="124419"/>
                  </a:lnTo>
                  <a:lnTo>
                    <a:pt x="21833" y="125366"/>
                  </a:lnTo>
                  <a:lnTo>
                    <a:pt x="22141" y="121264"/>
                  </a:lnTo>
                  <a:lnTo>
                    <a:pt x="22241" y="113742"/>
                  </a:lnTo>
                  <a:lnTo>
                    <a:pt x="22697" y="103980"/>
                  </a:lnTo>
                  <a:lnTo>
                    <a:pt x="23750" y="92759"/>
                  </a:lnTo>
                  <a:lnTo>
                    <a:pt x="25406" y="80750"/>
                  </a:lnTo>
                  <a:lnTo>
                    <a:pt x="27571" y="68589"/>
                  </a:lnTo>
                  <a:lnTo>
                    <a:pt x="30141" y="56622"/>
                  </a:lnTo>
                  <a:lnTo>
                    <a:pt x="33336" y="45123"/>
                  </a:lnTo>
                  <a:lnTo>
                    <a:pt x="37690" y="34389"/>
                  </a:lnTo>
                  <a:lnTo>
                    <a:pt x="43398" y="24512"/>
                  </a:lnTo>
                  <a:lnTo>
                    <a:pt x="50350" y="15895"/>
                  </a:lnTo>
                  <a:lnTo>
                    <a:pt x="58311" y="9309"/>
                  </a:lnTo>
                  <a:lnTo>
                    <a:pt x="67039" y="4987"/>
                  </a:lnTo>
                  <a:lnTo>
                    <a:pt x="76442" y="2541"/>
                  </a:lnTo>
                  <a:lnTo>
                    <a:pt x="87832" y="992"/>
                  </a:lnTo>
                  <a:lnTo>
                    <a:pt x="105557" y="205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518828" y="2453139"/>
              <a:ext cx="113985" cy="147400"/>
            </a:xfrm>
            <a:custGeom>
              <a:avLst/>
              <a:gdLst/>
              <a:ahLst/>
              <a:cxnLst/>
              <a:rect l="0" t="0" r="0" b="0"/>
              <a:pathLst>
                <a:path w="113985" h="147400">
                  <a:moveTo>
                    <a:pt x="70975" y="0"/>
                  </a:moveTo>
                  <a:lnTo>
                    <a:pt x="59374" y="135"/>
                  </a:lnTo>
                  <a:lnTo>
                    <a:pt x="49525" y="1415"/>
                  </a:lnTo>
                  <a:lnTo>
                    <a:pt x="40520" y="4008"/>
                  </a:lnTo>
                  <a:lnTo>
                    <a:pt x="32078" y="7728"/>
                  </a:lnTo>
                  <a:lnTo>
                    <a:pt x="24051" y="12361"/>
                  </a:lnTo>
                  <a:lnTo>
                    <a:pt x="16342" y="17698"/>
                  </a:lnTo>
                  <a:lnTo>
                    <a:pt x="9355" y="23718"/>
                  </a:lnTo>
                  <a:lnTo>
                    <a:pt x="3949" y="30581"/>
                  </a:lnTo>
                  <a:lnTo>
                    <a:pt x="497" y="38295"/>
                  </a:lnTo>
                  <a:lnTo>
                    <a:pt x="0" y="46378"/>
                  </a:lnTo>
                  <a:lnTo>
                    <a:pt x="3143" y="53256"/>
                  </a:lnTo>
                  <a:lnTo>
                    <a:pt x="8619" y="57516"/>
                  </a:lnTo>
                  <a:lnTo>
                    <a:pt x="15607" y="59373"/>
                  </a:lnTo>
                  <a:lnTo>
                    <a:pt x="23662" y="59473"/>
                  </a:lnTo>
                  <a:lnTo>
                    <a:pt x="32479" y="58372"/>
                  </a:lnTo>
                  <a:lnTo>
                    <a:pt x="41834" y="56466"/>
                  </a:lnTo>
                  <a:lnTo>
                    <a:pt x="51563" y="54038"/>
                  </a:lnTo>
                  <a:lnTo>
                    <a:pt x="61551" y="51758"/>
                  </a:lnTo>
                  <a:lnTo>
                    <a:pt x="71715" y="50666"/>
                  </a:lnTo>
                  <a:lnTo>
                    <a:pt x="81985" y="51241"/>
                  </a:lnTo>
                  <a:lnTo>
                    <a:pt x="91831" y="53763"/>
                  </a:lnTo>
                  <a:lnTo>
                    <a:pt x="100304" y="58580"/>
                  </a:lnTo>
                  <a:lnTo>
                    <a:pt x="106990" y="65629"/>
                  </a:lnTo>
                  <a:lnTo>
                    <a:pt x="111648" y="74242"/>
                  </a:lnTo>
                  <a:lnTo>
                    <a:pt x="113957" y="83384"/>
                  </a:lnTo>
                  <a:lnTo>
                    <a:pt x="113984" y="92405"/>
                  </a:lnTo>
                  <a:lnTo>
                    <a:pt x="111919" y="100897"/>
                  </a:lnTo>
                  <a:lnTo>
                    <a:pt x="107883" y="108519"/>
                  </a:lnTo>
                  <a:lnTo>
                    <a:pt x="102138" y="115196"/>
                  </a:lnTo>
                  <a:lnTo>
                    <a:pt x="95030" y="121035"/>
                  </a:lnTo>
                  <a:lnTo>
                    <a:pt x="86898" y="126207"/>
                  </a:lnTo>
                  <a:lnTo>
                    <a:pt x="78034" y="130874"/>
                  </a:lnTo>
                  <a:lnTo>
                    <a:pt x="68920" y="135026"/>
                  </a:lnTo>
                  <a:lnTo>
                    <a:pt x="59237" y="138887"/>
                  </a:lnTo>
                  <a:lnTo>
                    <a:pt x="47022" y="142799"/>
                  </a:lnTo>
                  <a:lnTo>
                    <a:pt x="28861" y="14739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663502" y="2446475"/>
              <a:ext cx="84229" cy="130371"/>
            </a:xfrm>
            <a:custGeom>
              <a:avLst/>
              <a:gdLst/>
              <a:ahLst/>
              <a:cxnLst/>
              <a:rect l="0" t="0" r="0" b="0"/>
              <a:pathLst>
                <a:path w="84229" h="130371">
                  <a:moveTo>
                    <a:pt x="0" y="69835"/>
                  </a:moveTo>
                  <a:lnTo>
                    <a:pt x="8868" y="64035"/>
                  </a:lnTo>
                  <a:lnTo>
                    <a:pt x="17856" y="59111"/>
                  </a:lnTo>
                  <a:lnTo>
                    <a:pt x="27842" y="54603"/>
                  </a:lnTo>
                  <a:lnTo>
                    <a:pt x="38477" y="50210"/>
                  </a:lnTo>
                  <a:lnTo>
                    <a:pt x="48991" y="45548"/>
                  </a:lnTo>
                  <a:lnTo>
                    <a:pt x="58930" y="40429"/>
                  </a:lnTo>
                  <a:lnTo>
                    <a:pt x="67698" y="34678"/>
                  </a:lnTo>
                  <a:lnTo>
                    <a:pt x="74441" y="28057"/>
                  </a:lnTo>
                  <a:lnTo>
                    <a:pt x="78877" y="20544"/>
                  </a:lnTo>
                  <a:lnTo>
                    <a:pt x="80734" y="12906"/>
                  </a:lnTo>
                  <a:lnTo>
                    <a:pt x="79492" y="6538"/>
                  </a:lnTo>
                  <a:lnTo>
                    <a:pt x="75185" y="2126"/>
                  </a:lnTo>
                  <a:lnTo>
                    <a:pt x="68584" y="0"/>
                  </a:lnTo>
                  <a:lnTo>
                    <a:pt x="60876" y="469"/>
                  </a:lnTo>
                  <a:lnTo>
                    <a:pt x="52852" y="3420"/>
                  </a:lnTo>
                  <a:lnTo>
                    <a:pt x="44878" y="8452"/>
                  </a:lnTo>
                  <a:lnTo>
                    <a:pt x="37079" y="15093"/>
                  </a:lnTo>
                  <a:lnTo>
                    <a:pt x="29482" y="22920"/>
                  </a:lnTo>
                  <a:lnTo>
                    <a:pt x="22552" y="31592"/>
                  </a:lnTo>
                  <a:lnTo>
                    <a:pt x="17174" y="40857"/>
                  </a:lnTo>
                  <a:lnTo>
                    <a:pt x="13703" y="50529"/>
                  </a:lnTo>
                  <a:lnTo>
                    <a:pt x="12016" y="60480"/>
                  </a:lnTo>
                  <a:lnTo>
                    <a:pt x="11788" y="70621"/>
                  </a:lnTo>
                  <a:lnTo>
                    <a:pt x="12674" y="80885"/>
                  </a:lnTo>
                  <a:lnTo>
                    <a:pt x="14538" y="91066"/>
                  </a:lnTo>
                  <a:lnTo>
                    <a:pt x="17451" y="100829"/>
                  </a:lnTo>
                  <a:lnTo>
                    <a:pt x="21371" y="110013"/>
                  </a:lnTo>
                  <a:lnTo>
                    <a:pt x="26307" y="118145"/>
                  </a:lnTo>
                  <a:lnTo>
                    <a:pt x="32376" y="124398"/>
                  </a:lnTo>
                  <a:lnTo>
                    <a:pt x="39526" y="128483"/>
                  </a:lnTo>
                  <a:lnTo>
                    <a:pt x="47321" y="130370"/>
                  </a:lnTo>
                  <a:lnTo>
                    <a:pt x="55894" y="129994"/>
                  </a:lnTo>
                  <a:lnTo>
                    <a:pt x="67114" y="125086"/>
                  </a:lnTo>
                  <a:lnTo>
                    <a:pt x="84228" y="11195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789844" y="2431925"/>
              <a:ext cx="94758" cy="124777"/>
            </a:xfrm>
            <a:custGeom>
              <a:avLst/>
              <a:gdLst/>
              <a:ahLst/>
              <a:cxnLst/>
              <a:rect l="0" t="0" r="0" b="0"/>
              <a:pathLst>
                <a:path w="94758" h="124777">
                  <a:moveTo>
                    <a:pt x="0" y="52800"/>
                  </a:moveTo>
                  <a:lnTo>
                    <a:pt x="2934" y="61668"/>
                  </a:lnTo>
                  <a:lnTo>
                    <a:pt x="5716" y="70655"/>
                  </a:lnTo>
                  <a:lnTo>
                    <a:pt x="8616" y="80646"/>
                  </a:lnTo>
                  <a:lnTo>
                    <a:pt x="11656" y="91454"/>
                  </a:lnTo>
                  <a:lnTo>
                    <a:pt x="14821" y="102617"/>
                  </a:lnTo>
                  <a:lnTo>
                    <a:pt x="18060" y="113750"/>
                  </a:lnTo>
                  <a:lnTo>
                    <a:pt x="20475" y="122189"/>
                  </a:lnTo>
                  <a:lnTo>
                    <a:pt x="21007" y="124776"/>
                  </a:lnTo>
                  <a:lnTo>
                    <a:pt x="20057" y="122582"/>
                  </a:lnTo>
                  <a:lnTo>
                    <a:pt x="18159" y="117272"/>
                  </a:lnTo>
                  <a:lnTo>
                    <a:pt x="15670" y="110027"/>
                  </a:lnTo>
                  <a:lnTo>
                    <a:pt x="12823" y="101583"/>
                  </a:lnTo>
                  <a:lnTo>
                    <a:pt x="10081" y="92393"/>
                  </a:lnTo>
                  <a:lnTo>
                    <a:pt x="8142" y="82730"/>
                  </a:lnTo>
                  <a:lnTo>
                    <a:pt x="7323" y="72770"/>
                  </a:lnTo>
                  <a:lnTo>
                    <a:pt x="7755" y="62784"/>
                  </a:lnTo>
                  <a:lnTo>
                    <a:pt x="9565" y="53148"/>
                  </a:lnTo>
                  <a:lnTo>
                    <a:pt x="12677" y="44033"/>
                  </a:lnTo>
                  <a:lnTo>
                    <a:pt x="17036" y="35437"/>
                  </a:lnTo>
                  <a:lnTo>
                    <a:pt x="22703" y="27276"/>
                  </a:lnTo>
                  <a:lnTo>
                    <a:pt x="29586" y="19464"/>
                  </a:lnTo>
                  <a:lnTo>
                    <a:pt x="37477" y="12403"/>
                  </a:lnTo>
                  <a:lnTo>
                    <a:pt x="46144" y="6945"/>
                  </a:lnTo>
                  <a:lnTo>
                    <a:pt x="55365" y="3419"/>
                  </a:lnTo>
                  <a:lnTo>
                    <a:pt x="64523" y="1528"/>
                  </a:lnTo>
                  <a:lnTo>
                    <a:pt x="73496" y="420"/>
                  </a:lnTo>
                  <a:lnTo>
                    <a:pt x="83068" y="0"/>
                  </a:lnTo>
                  <a:lnTo>
                    <a:pt x="94757" y="1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895129" y="2453139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3001" y="8802"/>
                  </a:lnTo>
                  <a:lnTo>
                    <a:pt x="6423" y="17148"/>
                  </a:lnTo>
                  <a:lnTo>
                    <a:pt x="10619" y="25847"/>
                  </a:lnTo>
                  <a:lnTo>
                    <a:pt x="15519" y="34968"/>
                  </a:lnTo>
                  <a:lnTo>
                    <a:pt x="21001" y="44463"/>
                  </a:lnTo>
                  <a:lnTo>
                    <a:pt x="26927" y="54242"/>
                  </a:lnTo>
                  <a:lnTo>
                    <a:pt x="33068" y="63773"/>
                  </a:lnTo>
                  <a:lnTo>
                    <a:pt x="39815" y="73036"/>
                  </a:lnTo>
                  <a:lnTo>
                    <a:pt x="48877" y="82844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874072" y="2432082"/>
              <a:ext cx="126343" cy="473784"/>
            </a:xfrm>
            <a:custGeom>
              <a:avLst/>
              <a:gdLst/>
              <a:ahLst/>
              <a:cxnLst/>
              <a:rect l="0" t="0" r="0" b="0"/>
              <a:pathLst>
                <a:path w="126343" h="473784">
                  <a:moveTo>
                    <a:pt x="126342" y="0"/>
                  </a:moveTo>
                  <a:lnTo>
                    <a:pt x="123341" y="8869"/>
                  </a:lnTo>
                  <a:lnTo>
                    <a:pt x="119919" y="17856"/>
                  </a:lnTo>
                  <a:lnTo>
                    <a:pt x="115727" y="27860"/>
                  </a:lnTo>
                  <a:lnTo>
                    <a:pt x="111000" y="39186"/>
                  </a:lnTo>
                  <a:lnTo>
                    <a:pt x="106167" y="52295"/>
                  </a:lnTo>
                  <a:lnTo>
                    <a:pt x="101485" y="67246"/>
                  </a:lnTo>
                  <a:lnTo>
                    <a:pt x="96876" y="83316"/>
                  </a:lnTo>
                  <a:lnTo>
                    <a:pt x="92026" y="99245"/>
                  </a:lnTo>
                  <a:lnTo>
                    <a:pt x="86769" y="114324"/>
                  </a:lnTo>
                  <a:lnTo>
                    <a:pt x="81256" y="128545"/>
                  </a:lnTo>
                  <a:lnTo>
                    <a:pt x="75856" y="142314"/>
                  </a:lnTo>
                  <a:lnTo>
                    <a:pt x="70777" y="155961"/>
                  </a:lnTo>
                  <a:lnTo>
                    <a:pt x="66062" y="170128"/>
                  </a:lnTo>
                  <a:lnTo>
                    <a:pt x="61667" y="185791"/>
                  </a:lnTo>
                  <a:lnTo>
                    <a:pt x="57528" y="203326"/>
                  </a:lnTo>
                  <a:lnTo>
                    <a:pt x="53579" y="221973"/>
                  </a:lnTo>
                  <a:lnTo>
                    <a:pt x="49767" y="240181"/>
                  </a:lnTo>
                  <a:lnTo>
                    <a:pt x="46055" y="257092"/>
                  </a:lnTo>
                  <a:lnTo>
                    <a:pt x="42578" y="272695"/>
                  </a:lnTo>
                  <a:lnTo>
                    <a:pt x="39623" y="287468"/>
                  </a:lnTo>
                  <a:lnTo>
                    <a:pt x="37298" y="301805"/>
                  </a:lnTo>
                  <a:lnTo>
                    <a:pt x="35399" y="315773"/>
                  </a:lnTo>
                  <a:lnTo>
                    <a:pt x="33509" y="329181"/>
                  </a:lnTo>
                  <a:lnTo>
                    <a:pt x="31383" y="341967"/>
                  </a:lnTo>
                  <a:lnTo>
                    <a:pt x="28953" y="354676"/>
                  </a:lnTo>
                  <a:lnTo>
                    <a:pt x="26243" y="368342"/>
                  </a:lnTo>
                  <a:lnTo>
                    <a:pt x="23306" y="383449"/>
                  </a:lnTo>
                  <a:lnTo>
                    <a:pt x="20158" y="399463"/>
                  </a:lnTo>
                  <a:lnTo>
                    <a:pt x="16352" y="416880"/>
                  </a:lnTo>
                  <a:lnTo>
                    <a:pt x="10440" y="439475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168870" y="2411026"/>
              <a:ext cx="91177" cy="136904"/>
            </a:xfrm>
            <a:custGeom>
              <a:avLst/>
              <a:gdLst/>
              <a:ahLst/>
              <a:cxnLst/>
              <a:rect l="0" t="0" r="0" b="0"/>
              <a:pathLst>
                <a:path w="91177" h="136904">
                  <a:moveTo>
                    <a:pt x="84228" y="0"/>
                  </a:moveTo>
                  <a:lnTo>
                    <a:pt x="72560" y="67"/>
                  </a:lnTo>
                  <a:lnTo>
                    <a:pt x="62071" y="707"/>
                  </a:lnTo>
                  <a:lnTo>
                    <a:pt x="51774" y="2008"/>
                  </a:lnTo>
                  <a:lnTo>
                    <a:pt x="41646" y="4041"/>
                  </a:lnTo>
                  <a:lnTo>
                    <a:pt x="31950" y="7005"/>
                  </a:lnTo>
                  <a:lnTo>
                    <a:pt x="22828" y="10929"/>
                  </a:lnTo>
                  <a:lnTo>
                    <a:pt x="14743" y="15852"/>
                  </a:lnTo>
                  <a:lnTo>
                    <a:pt x="8527" y="21903"/>
                  </a:lnTo>
                  <a:lnTo>
                    <a:pt x="4476" y="29034"/>
                  </a:lnTo>
                  <a:lnTo>
                    <a:pt x="2895" y="36584"/>
                  </a:lnTo>
                  <a:lnTo>
                    <a:pt x="4328" y="43424"/>
                  </a:lnTo>
                  <a:lnTo>
                    <a:pt x="8777" y="48984"/>
                  </a:lnTo>
                  <a:lnTo>
                    <a:pt x="15813" y="53375"/>
                  </a:lnTo>
                  <a:lnTo>
                    <a:pt x="24879" y="57094"/>
                  </a:lnTo>
                  <a:lnTo>
                    <a:pt x="35441" y="60527"/>
                  </a:lnTo>
                  <a:lnTo>
                    <a:pt x="46748" y="64040"/>
                  </a:lnTo>
                  <a:lnTo>
                    <a:pt x="57862" y="68025"/>
                  </a:lnTo>
                  <a:lnTo>
                    <a:pt x="68277" y="72648"/>
                  </a:lnTo>
                  <a:lnTo>
                    <a:pt x="77401" y="78045"/>
                  </a:lnTo>
                  <a:lnTo>
                    <a:pt x="84401" y="84418"/>
                  </a:lnTo>
                  <a:lnTo>
                    <a:pt x="89022" y="91775"/>
                  </a:lnTo>
                  <a:lnTo>
                    <a:pt x="91176" y="99815"/>
                  </a:lnTo>
                  <a:lnTo>
                    <a:pt x="90669" y="108050"/>
                  </a:lnTo>
                  <a:lnTo>
                    <a:pt x="87663" y="116164"/>
                  </a:lnTo>
                  <a:lnTo>
                    <a:pt x="82581" y="123558"/>
                  </a:lnTo>
                  <a:lnTo>
                    <a:pt x="75900" y="129306"/>
                  </a:lnTo>
                  <a:lnTo>
                    <a:pt x="68043" y="133058"/>
                  </a:lnTo>
                  <a:lnTo>
                    <a:pt x="59229" y="135117"/>
                  </a:lnTo>
                  <a:lnTo>
                    <a:pt x="48300" y="136364"/>
                  </a:lnTo>
                  <a:lnTo>
                    <a:pt x="30952" y="13690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308454" y="2232041"/>
              <a:ext cx="18345" cy="326385"/>
            </a:xfrm>
            <a:custGeom>
              <a:avLst/>
              <a:gdLst/>
              <a:ahLst/>
              <a:cxnLst/>
              <a:rect l="0" t="0" r="0" b="0"/>
              <a:pathLst>
                <a:path w="18345" h="326385">
                  <a:moveTo>
                    <a:pt x="7815" y="0"/>
                  </a:moveTo>
                  <a:lnTo>
                    <a:pt x="4948" y="11869"/>
                  </a:lnTo>
                  <a:lnTo>
                    <a:pt x="2806" y="24279"/>
                  </a:lnTo>
                  <a:lnTo>
                    <a:pt x="1208" y="38461"/>
                  </a:lnTo>
                  <a:lnTo>
                    <a:pt x="200" y="53996"/>
                  </a:lnTo>
                  <a:lnTo>
                    <a:pt x="0" y="69992"/>
                  </a:lnTo>
                  <a:lnTo>
                    <a:pt x="651" y="85884"/>
                  </a:lnTo>
                  <a:lnTo>
                    <a:pt x="1889" y="101777"/>
                  </a:lnTo>
                  <a:lnTo>
                    <a:pt x="3253" y="118261"/>
                  </a:lnTo>
                  <a:lnTo>
                    <a:pt x="4468" y="135641"/>
                  </a:lnTo>
                  <a:lnTo>
                    <a:pt x="5602" y="153922"/>
                  </a:lnTo>
                  <a:lnTo>
                    <a:pt x="6970" y="172965"/>
                  </a:lnTo>
                  <a:lnTo>
                    <a:pt x="8738" y="192589"/>
                  </a:lnTo>
                  <a:lnTo>
                    <a:pt x="10756" y="212311"/>
                  </a:lnTo>
                  <a:lnTo>
                    <a:pt x="12657" y="231392"/>
                  </a:lnTo>
                  <a:lnTo>
                    <a:pt x="14233" y="249466"/>
                  </a:lnTo>
                  <a:lnTo>
                    <a:pt x="15446" y="266124"/>
                  </a:lnTo>
                  <a:lnTo>
                    <a:pt x="16467" y="282476"/>
                  </a:lnTo>
                  <a:lnTo>
                    <a:pt x="17381" y="301071"/>
                  </a:lnTo>
                  <a:lnTo>
                    <a:pt x="18344" y="32638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179399" y="2347854"/>
              <a:ext cx="231628" cy="42116"/>
            </a:xfrm>
            <a:custGeom>
              <a:avLst/>
              <a:gdLst/>
              <a:ahLst/>
              <a:cxnLst/>
              <a:rect l="0" t="0" r="0" b="0"/>
              <a:pathLst>
                <a:path w="231628" h="42116">
                  <a:moveTo>
                    <a:pt x="231627" y="0"/>
                  </a:moveTo>
                  <a:lnTo>
                    <a:pt x="222691" y="2934"/>
                  </a:lnTo>
                  <a:lnTo>
                    <a:pt x="213064" y="5716"/>
                  </a:lnTo>
                  <a:lnTo>
                    <a:pt x="201777" y="8616"/>
                  </a:lnTo>
                  <a:lnTo>
                    <a:pt x="189109" y="11657"/>
                  </a:lnTo>
                  <a:lnTo>
                    <a:pt x="175629" y="14821"/>
                  </a:lnTo>
                  <a:lnTo>
                    <a:pt x="161753" y="18081"/>
                  </a:lnTo>
                  <a:lnTo>
                    <a:pt x="147545" y="21246"/>
                  </a:lnTo>
                  <a:lnTo>
                    <a:pt x="132805" y="23989"/>
                  </a:lnTo>
                  <a:lnTo>
                    <a:pt x="117460" y="26169"/>
                  </a:lnTo>
                  <a:lnTo>
                    <a:pt x="101886" y="27971"/>
                  </a:lnTo>
                  <a:lnTo>
                    <a:pt x="86804" y="29795"/>
                  </a:lnTo>
                  <a:lnTo>
                    <a:pt x="72589" y="31873"/>
                  </a:lnTo>
                  <a:lnTo>
                    <a:pt x="59332" y="34110"/>
                  </a:lnTo>
                  <a:lnTo>
                    <a:pt x="45509" y="36393"/>
                  </a:lnTo>
                  <a:lnTo>
                    <a:pt x="27675" y="38929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373865" y="2432082"/>
              <a:ext cx="83597" cy="121899"/>
            </a:xfrm>
            <a:custGeom>
              <a:avLst/>
              <a:gdLst/>
              <a:ahLst/>
              <a:cxnLst/>
              <a:rect l="0" t="0" r="0" b="0"/>
              <a:pathLst>
                <a:path w="83597" h="121899">
                  <a:moveTo>
                    <a:pt x="47689" y="0"/>
                  </a:moveTo>
                  <a:lnTo>
                    <a:pt x="36155" y="3068"/>
                  </a:lnTo>
                  <a:lnTo>
                    <a:pt x="26946" y="7131"/>
                  </a:lnTo>
                  <a:lnTo>
                    <a:pt x="19242" y="12628"/>
                  </a:lnTo>
                  <a:lnTo>
                    <a:pt x="12833" y="19561"/>
                  </a:lnTo>
                  <a:lnTo>
                    <a:pt x="7771" y="28007"/>
                  </a:lnTo>
                  <a:lnTo>
                    <a:pt x="3972" y="37857"/>
                  </a:lnTo>
                  <a:lnTo>
                    <a:pt x="1390" y="48868"/>
                  </a:lnTo>
                  <a:lnTo>
                    <a:pt x="91" y="60770"/>
                  </a:lnTo>
                  <a:lnTo>
                    <a:pt x="0" y="73312"/>
                  </a:lnTo>
                  <a:lnTo>
                    <a:pt x="1242" y="85815"/>
                  </a:lnTo>
                  <a:lnTo>
                    <a:pt x="4203" y="97215"/>
                  </a:lnTo>
                  <a:lnTo>
                    <a:pt x="8937" y="107011"/>
                  </a:lnTo>
                  <a:lnTo>
                    <a:pt x="15218" y="114739"/>
                  </a:lnTo>
                  <a:lnTo>
                    <a:pt x="22721" y="119730"/>
                  </a:lnTo>
                  <a:lnTo>
                    <a:pt x="31132" y="121898"/>
                  </a:lnTo>
                  <a:lnTo>
                    <a:pt x="40033" y="121609"/>
                  </a:lnTo>
                  <a:lnTo>
                    <a:pt x="48919" y="119380"/>
                  </a:lnTo>
                  <a:lnTo>
                    <a:pt x="57511" y="115696"/>
                  </a:lnTo>
                  <a:lnTo>
                    <a:pt x="65413" y="110635"/>
                  </a:lnTo>
                  <a:lnTo>
                    <a:pt x="72043" y="103892"/>
                  </a:lnTo>
                  <a:lnTo>
                    <a:pt x="77198" y="95437"/>
                  </a:lnTo>
                  <a:lnTo>
                    <a:pt x="80847" y="85660"/>
                  </a:lnTo>
                  <a:lnTo>
                    <a:pt x="82937" y="75180"/>
                  </a:lnTo>
                  <a:lnTo>
                    <a:pt x="83596" y="64442"/>
                  </a:lnTo>
                  <a:lnTo>
                    <a:pt x="82659" y="54110"/>
                  </a:lnTo>
                  <a:lnTo>
                    <a:pt x="79182" y="44147"/>
                  </a:lnTo>
                  <a:lnTo>
                    <a:pt x="69509" y="33685"/>
                  </a:lnTo>
                  <a:lnTo>
                    <a:pt x="47689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495136" y="2411026"/>
              <a:ext cx="105403" cy="145355"/>
            </a:xfrm>
            <a:custGeom>
              <a:avLst/>
              <a:gdLst/>
              <a:ahLst/>
              <a:cxnLst/>
              <a:rect l="0" t="0" r="0" b="0"/>
              <a:pathLst>
                <a:path w="105403" h="145355">
                  <a:moveTo>
                    <a:pt x="73817" y="0"/>
                  </a:moveTo>
                  <a:lnTo>
                    <a:pt x="62149" y="3000"/>
                  </a:lnTo>
                  <a:lnTo>
                    <a:pt x="51660" y="6423"/>
                  </a:lnTo>
                  <a:lnTo>
                    <a:pt x="41368" y="10623"/>
                  </a:lnTo>
                  <a:lnTo>
                    <a:pt x="31412" y="15696"/>
                  </a:lnTo>
                  <a:lnTo>
                    <a:pt x="22365" y="21826"/>
                  </a:lnTo>
                  <a:lnTo>
                    <a:pt x="14491" y="29014"/>
                  </a:lnTo>
                  <a:lnTo>
                    <a:pt x="8059" y="37274"/>
                  </a:lnTo>
                  <a:lnTo>
                    <a:pt x="3491" y="46718"/>
                  </a:lnTo>
                  <a:lnTo>
                    <a:pt x="834" y="57286"/>
                  </a:lnTo>
                  <a:lnTo>
                    <a:pt x="0" y="68636"/>
                  </a:lnTo>
                  <a:lnTo>
                    <a:pt x="944" y="80246"/>
                  </a:lnTo>
                  <a:lnTo>
                    <a:pt x="3464" y="91788"/>
                  </a:lnTo>
                  <a:lnTo>
                    <a:pt x="7255" y="102977"/>
                  </a:lnTo>
                  <a:lnTo>
                    <a:pt x="12007" y="113491"/>
                  </a:lnTo>
                  <a:lnTo>
                    <a:pt x="17462" y="123213"/>
                  </a:lnTo>
                  <a:lnTo>
                    <a:pt x="23581" y="131724"/>
                  </a:lnTo>
                  <a:lnTo>
                    <a:pt x="30518" y="138239"/>
                  </a:lnTo>
                  <a:lnTo>
                    <a:pt x="38298" y="142508"/>
                  </a:lnTo>
                  <a:lnTo>
                    <a:pt x="46810" y="144748"/>
                  </a:lnTo>
                  <a:lnTo>
                    <a:pt x="55902" y="145354"/>
                  </a:lnTo>
                  <a:lnTo>
                    <a:pt x="65414" y="144733"/>
                  </a:lnTo>
                  <a:lnTo>
                    <a:pt x="74768" y="143380"/>
                  </a:lnTo>
                  <a:lnTo>
                    <a:pt x="83895" y="141737"/>
                  </a:lnTo>
                  <a:lnTo>
                    <a:pt x="93593" y="139668"/>
                  </a:lnTo>
                  <a:lnTo>
                    <a:pt x="105402" y="13687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624309" y="2242570"/>
              <a:ext cx="28873" cy="326384"/>
            </a:xfrm>
            <a:custGeom>
              <a:avLst/>
              <a:gdLst/>
              <a:ahLst/>
              <a:cxnLst/>
              <a:rect l="0" t="0" r="0" b="0"/>
              <a:pathLst>
                <a:path w="28873" h="326384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8" y="36470"/>
                  </a:lnTo>
                  <a:lnTo>
                    <a:pt x="200" y="50664"/>
                  </a:lnTo>
                  <a:lnTo>
                    <a:pt x="0" y="66289"/>
                  </a:lnTo>
                  <a:lnTo>
                    <a:pt x="651" y="83264"/>
                  </a:lnTo>
                  <a:lnTo>
                    <a:pt x="1889" y="101366"/>
                  </a:lnTo>
                  <a:lnTo>
                    <a:pt x="3253" y="120334"/>
                  </a:lnTo>
                  <a:lnTo>
                    <a:pt x="4467" y="139932"/>
                  </a:lnTo>
                  <a:lnTo>
                    <a:pt x="5602" y="159647"/>
                  </a:lnTo>
                  <a:lnTo>
                    <a:pt x="6970" y="178730"/>
                  </a:lnTo>
                  <a:lnTo>
                    <a:pt x="8742" y="196821"/>
                  </a:lnTo>
                  <a:lnTo>
                    <a:pt x="10933" y="213918"/>
                  </a:lnTo>
                  <a:lnTo>
                    <a:pt x="13482" y="230174"/>
                  </a:lnTo>
                  <a:lnTo>
                    <a:pt x="16307" y="245770"/>
                  </a:lnTo>
                  <a:lnTo>
                    <a:pt x="19182" y="260660"/>
                  </a:lnTo>
                  <a:lnTo>
                    <a:pt x="22029" y="276230"/>
                  </a:lnTo>
                  <a:lnTo>
                    <a:pt x="25098" y="296088"/>
                  </a:lnTo>
                  <a:lnTo>
                    <a:pt x="28872" y="32638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664735" y="2326798"/>
              <a:ext cx="114789" cy="252684"/>
            </a:xfrm>
            <a:custGeom>
              <a:avLst/>
              <a:gdLst/>
              <a:ahLst/>
              <a:cxnLst/>
              <a:rect l="0" t="0" r="0" b="0"/>
              <a:pathLst>
                <a:path w="114789" h="252684">
                  <a:moveTo>
                    <a:pt x="83202" y="0"/>
                  </a:moveTo>
                  <a:lnTo>
                    <a:pt x="77335" y="5867"/>
                  </a:lnTo>
                  <a:lnTo>
                    <a:pt x="71771" y="11432"/>
                  </a:lnTo>
                  <a:lnTo>
                    <a:pt x="65971" y="17235"/>
                  </a:lnTo>
                  <a:lnTo>
                    <a:pt x="59891" y="23488"/>
                  </a:lnTo>
                  <a:lnTo>
                    <a:pt x="53561" y="30467"/>
                  </a:lnTo>
                  <a:lnTo>
                    <a:pt x="47033" y="38244"/>
                  </a:lnTo>
                  <a:lnTo>
                    <a:pt x="40357" y="46572"/>
                  </a:lnTo>
                  <a:lnTo>
                    <a:pt x="33574" y="55003"/>
                  </a:lnTo>
                  <a:lnTo>
                    <a:pt x="26721" y="63268"/>
                  </a:lnTo>
                  <a:lnTo>
                    <a:pt x="19985" y="71443"/>
                  </a:lnTo>
                  <a:lnTo>
                    <a:pt x="13688" y="79844"/>
                  </a:lnTo>
                  <a:lnTo>
                    <a:pt x="7985" y="88645"/>
                  </a:lnTo>
                  <a:lnTo>
                    <a:pt x="3343" y="97861"/>
                  </a:lnTo>
                  <a:lnTo>
                    <a:pt x="588" y="107434"/>
                  </a:lnTo>
                  <a:lnTo>
                    <a:pt x="0" y="117280"/>
                  </a:lnTo>
                  <a:lnTo>
                    <a:pt x="1386" y="127165"/>
                  </a:lnTo>
                  <a:lnTo>
                    <a:pt x="4368" y="136721"/>
                  </a:lnTo>
                  <a:lnTo>
                    <a:pt x="8560" y="145775"/>
                  </a:lnTo>
                  <a:lnTo>
                    <a:pt x="13795" y="154329"/>
                  </a:lnTo>
                  <a:lnTo>
                    <a:pt x="20124" y="162460"/>
                  </a:lnTo>
                  <a:lnTo>
                    <a:pt x="27482" y="170264"/>
                  </a:lnTo>
                  <a:lnTo>
                    <a:pt x="35540" y="177829"/>
                  </a:lnTo>
                  <a:lnTo>
                    <a:pt x="43793" y="185223"/>
                  </a:lnTo>
                  <a:lnTo>
                    <a:pt x="51942" y="192497"/>
                  </a:lnTo>
                  <a:lnTo>
                    <a:pt x="60040" y="199689"/>
                  </a:lnTo>
                  <a:lnTo>
                    <a:pt x="68391" y="206824"/>
                  </a:lnTo>
                  <a:lnTo>
                    <a:pt x="77145" y="213916"/>
                  </a:lnTo>
                  <a:lnTo>
                    <a:pt x="85853" y="220868"/>
                  </a:lnTo>
                  <a:lnTo>
                    <a:pt x="94411" y="228260"/>
                  </a:lnTo>
                  <a:lnTo>
                    <a:pt x="103571" y="237860"/>
                  </a:lnTo>
                  <a:lnTo>
                    <a:pt x="114788" y="25268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213838" y="2874279"/>
            <a:ext cx="2323530" cy="442198"/>
            <a:chOff x="213838" y="2874279"/>
            <a:chExt cx="2323530" cy="442198"/>
          </a:xfrm>
        </p:grpSpPr>
        <p:sp>
          <p:nvSpPr>
            <p:cNvPr id="109" name="Freeform 108"/>
            <p:cNvSpPr/>
            <p:nvPr/>
          </p:nvSpPr>
          <p:spPr>
            <a:xfrm>
              <a:off x="213838" y="2990093"/>
              <a:ext cx="207302" cy="228717"/>
            </a:xfrm>
            <a:custGeom>
              <a:avLst/>
              <a:gdLst/>
              <a:ahLst/>
              <a:cxnLst/>
              <a:rect l="0" t="0" r="0" b="0"/>
              <a:pathLst>
                <a:path w="207302" h="228717">
                  <a:moveTo>
                    <a:pt x="112545" y="0"/>
                  </a:moveTo>
                  <a:lnTo>
                    <a:pt x="109745" y="8868"/>
                  </a:lnTo>
                  <a:lnTo>
                    <a:pt x="108243" y="17855"/>
                  </a:lnTo>
                  <a:lnTo>
                    <a:pt x="107937" y="27855"/>
                  </a:lnTo>
                  <a:lnTo>
                    <a:pt x="108616" y="39008"/>
                  </a:lnTo>
                  <a:lnTo>
                    <a:pt x="110084" y="51468"/>
                  </a:lnTo>
                  <a:lnTo>
                    <a:pt x="112148" y="65180"/>
                  </a:lnTo>
                  <a:lnTo>
                    <a:pt x="114485" y="79943"/>
                  </a:lnTo>
                  <a:lnTo>
                    <a:pt x="116659" y="95521"/>
                  </a:lnTo>
                  <a:lnTo>
                    <a:pt x="118448" y="111694"/>
                  </a:lnTo>
                  <a:lnTo>
                    <a:pt x="119816" y="128128"/>
                  </a:lnTo>
                  <a:lnTo>
                    <a:pt x="120815" y="144386"/>
                  </a:lnTo>
                  <a:lnTo>
                    <a:pt x="121521" y="160246"/>
                  </a:lnTo>
                  <a:lnTo>
                    <a:pt x="121843" y="175675"/>
                  </a:lnTo>
                  <a:lnTo>
                    <a:pt x="121536" y="190729"/>
                  </a:lnTo>
                  <a:lnTo>
                    <a:pt x="120503" y="205446"/>
                  </a:lnTo>
                  <a:lnTo>
                    <a:pt x="118409" y="218384"/>
                  </a:lnTo>
                  <a:lnTo>
                    <a:pt x="115259" y="226530"/>
                  </a:lnTo>
                  <a:lnTo>
                    <a:pt x="111865" y="228716"/>
                  </a:lnTo>
                  <a:lnTo>
                    <a:pt x="108474" y="225931"/>
                  </a:lnTo>
                  <a:lnTo>
                    <a:pt x="105086" y="219545"/>
                  </a:lnTo>
                  <a:lnTo>
                    <a:pt x="101517" y="210834"/>
                  </a:lnTo>
                  <a:lnTo>
                    <a:pt x="97450" y="200904"/>
                  </a:lnTo>
                  <a:lnTo>
                    <a:pt x="92747" y="190450"/>
                  </a:lnTo>
                  <a:lnTo>
                    <a:pt x="87117" y="180306"/>
                  </a:lnTo>
                  <a:lnTo>
                    <a:pt x="80049" y="171546"/>
                  </a:lnTo>
                  <a:lnTo>
                    <a:pt x="71406" y="164620"/>
                  </a:lnTo>
                  <a:lnTo>
                    <a:pt x="61517" y="159611"/>
                  </a:lnTo>
                  <a:lnTo>
                    <a:pt x="50970" y="156524"/>
                  </a:lnTo>
                  <a:lnTo>
                    <a:pt x="40180" y="155152"/>
                  </a:lnTo>
                  <a:lnTo>
                    <a:pt x="29514" y="155327"/>
                  </a:lnTo>
                  <a:lnTo>
                    <a:pt x="19360" y="157023"/>
                  </a:lnTo>
                  <a:lnTo>
                    <a:pt x="9913" y="160083"/>
                  </a:lnTo>
                  <a:lnTo>
                    <a:pt x="2688" y="164242"/>
                  </a:lnTo>
                  <a:lnTo>
                    <a:pt x="0" y="168583"/>
                  </a:lnTo>
                  <a:lnTo>
                    <a:pt x="1930" y="171799"/>
                  </a:lnTo>
                  <a:lnTo>
                    <a:pt x="7520" y="173500"/>
                  </a:lnTo>
                  <a:lnTo>
                    <a:pt x="15765" y="173814"/>
                  </a:lnTo>
                  <a:lnTo>
                    <a:pt x="25867" y="172856"/>
                  </a:lnTo>
                  <a:lnTo>
                    <a:pt x="37245" y="170600"/>
                  </a:lnTo>
                  <a:lnTo>
                    <a:pt x="49489" y="167151"/>
                  </a:lnTo>
                  <a:lnTo>
                    <a:pt x="62152" y="162882"/>
                  </a:lnTo>
                  <a:lnTo>
                    <a:pt x="74737" y="158330"/>
                  </a:lnTo>
                  <a:lnTo>
                    <a:pt x="86983" y="153827"/>
                  </a:lnTo>
                  <a:lnTo>
                    <a:pt x="98835" y="149500"/>
                  </a:lnTo>
                  <a:lnTo>
                    <a:pt x="110336" y="145366"/>
                  </a:lnTo>
                  <a:lnTo>
                    <a:pt x="121557" y="141402"/>
                  </a:lnTo>
                  <a:lnTo>
                    <a:pt x="132570" y="137571"/>
                  </a:lnTo>
                  <a:lnTo>
                    <a:pt x="143432" y="133837"/>
                  </a:lnTo>
                  <a:lnTo>
                    <a:pt x="154179" y="130178"/>
                  </a:lnTo>
                  <a:lnTo>
                    <a:pt x="164582" y="126724"/>
                  </a:lnTo>
                  <a:lnTo>
                    <a:pt x="175279" y="123416"/>
                  </a:lnTo>
                  <a:lnTo>
                    <a:pt x="188330" y="119964"/>
                  </a:lnTo>
                  <a:lnTo>
                    <a:pt x="207301" y="11581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23447" y="2900350"/>
              <a:ext cx="108263" cy="405599"/>
            </a:xfrm>
            <a:custGeom>
              <a:avLst/>
              <a:gdLst/>
              <a:ahLst/>
              <a:cxnLst/>
              <a:rect l="0" t="0" r="0" b="0"/>
              <a:pathLst>
                <a:path w="108263" h="405599">
                  <a:moveTo>
                    <a:pt x="55620" y="405598"/>
                  </a:moveTo>
                  <a:lnTo>
                    <a:pt x="55553" y="393862"/>
                  </a:lnTo>
                  <a:lnTo>
                    <a:pt x="54913" y="382734"/>
                  </a:lnTo>
                  <a:lnTo>
                    <a:pt x="53616" y="371135"/>
                  </a:lnTo>
                  <a:lnTo>
                    <a:pt x="51756" y="358974"/>
                  </a:lnTo>
                  <a:lnTo>
                    <a:pt x="49440" y="346314"/>
                  </a:lnTo>
                  <a:lnTo>
                    <a:pt x="46773" y="333258"/>
                  </a:lnTo>
                  <a:lnTo>
                    <a:pt x="43850" y="319906"/>
                  </a:lnTo>
                  <a:lnTo>
                    <a:pt x="40743" y="306341"/>
                  </a:lnTo>
                  <a:lnTo>
                    <a:pt x="37512" y="292626"/>
                  </a:lnTo>
                  <a:lnTo>
                    <a:pt x="34361" y="278807"/>
                  </a:lnTo>
                  <a:lnTo>
                    <a:pt x="31625" y="264917"/>
                  </a:lnTo>
                  <a:lnTo>
                    <a:pt x="29448" y="250983"/>
                  </a:lnTo>
                  <a:lnTo>
                    <a:pt x="27648" y="237185"/>
                  </a:lnTo>
                  <a:lnTo>
                    <a:pt x="25824" y="223840"/>
                  </a:lnTo>
                  <a:lnTo>
                    <a:pt x="23743" y="211081"/>
                  </a:lnTo>
                  <a:lnTo>
                    <a:pt x="21343" y="198715"/>
                  </a:lnTo>
                  <a:lnTo>
                    <a:pt x="18653" y="186339"/>
                  </a:lnTo>
                  <a:lnTo>
                    <a:pt x="15729" y="173712"/>
                  </a:lnTo>
                  <a:lnTo>
                    <a:pt x="12629" y="160773"/>
                  </a:lnTo>
                  <a:lnTo>
                    <a:pt x="9403" y="147547"/>
                  </a:lnTo>
                  <a:lnTo>
                    <a:pt x="6096" y="134085"/>
                  </a:lnTo>
                  <a:lnTo>
                    <a:pt x="3063" y="120281"/>
                  </a:lnTo>
                  <a:lnTo>
                    <a:pt x="939" y="105875"/>
                  </a:lnTo>
                  <a:lnTo>
                    <a:pt x="0" y="90789"/>
                  </a:lnTo>
                  <a:lnTo>
                    <a:pt x="354" y="75575"/>
                  </a:lnTo>
                  <a:lnTo>
                    <a:pt x="2113" y="61273"/>
                  </a:lnTo>
                  <a:lnTo>
                    <a:pt x="5196" y="48403"/>
                  </a:lnTo>
                  <a:lnTo>
                    <a:pt x="9706" y="37136"/>
                  </a:lnTo>
                  <a:lnTo>
                    <a:pt x="16007" y="27557"/>
                  </a:lnTo>
                  <a:lnTo>
                    <a:pt x="24133" y="19529"/>
                  </a:lnTo>
                  <a:lnTo>
                    <a:pt x="33843" y="12933"/>
                  </a:lnTo>
                  <a:lnTo>
                    <a:pt x="44802" y="7777"/>
                  </a:lnTo>
                  <a:lnTo>
                    <a:pt x="56672" y="3935"/>
                  </a:lnTo>
                  <a:lnTo>
                    <a:pt x="68584" y="1358"/>
                  </a:lnTo>
                  <a:lnTo>
                    <a:pt x="80311" y="0"/>
                  </a:lnTo>
                  <a:lnTo>
                    <a:pt x="92874" y="857"/>
                  </a:lnTo>
                  <a:lnTo>
                    <a:pt x="108262" y="551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84310" y="3137492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127935" y="2867"/>
                  </a:lnTo>
                  <a:lnTo>
                    <a:pt x="118308" y="5009"/>
                  </a:lnTo>
                  <a:lnTo>
                    <a:pt x="107021" y="6612"/>
                  </a:lnTo>
                  <a:lnTo>
                    <a:pt x="94354" y="7792"/>
                  </a:lnTo>
                  <a:lnTo>
                    <a:pt x="80874" y="8641"/>
                  </a:lnTo>
                  <a:lnTo>
                    <a:pt x="67016" y="9238"/>
                  </a:lnTo>
                  <a:lnTo>
                    <a:pt x="53420" y="9653"/>
                  </a:lnTo>
                  <a:lnTo>
                    <a:pt x="39566" y="9983"/>
                  </a:lnTo>
                  <a:lnTo>
                    <a:pt x="23125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52766" y="2947979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5" y="38475"/>
                  </a:lnTo>
                  <a:lnTo>
                    <a:pt x="178" y="54528"/>
                  </a:lnTo>
                  <a:lnTo>
                    <a:pt x="826" y="72469"/>
                  </a:lnTo>
                  <a:lnTo>
                    <a:pt x="2075" y="92107"/>
                  </a:lnTo>
                  <a:lnTo>
                    <a:pt x="3727" y="112959"/>
                  </a:lnTo>
                  <a:lnTo>
                    <a:pt x="5376" y="134386"/>
                  </a:lnTo>
                  <a:lnTo>
                    <a:pt x="6783" y="155971"/>
                  </a:lnTo>
                  <a:lnTo>
                    <a:pt x="8049" y="177357"/>
                  </a:lnTo>
                  <a:lnTo>
                    <a:pt x="9505" y="198176"/>
                  </a:lnTo>
                  <a:lnTo>
                    <a:pt x="11332" y="218285"/>
                  </a:lnTo>
                  <a:lnTo>
                    <a:pt x="13389" y="237569"/>
                  </a:lnTo>
                  <a:lnTo>
                    <a:pt x="15317" y="255841"/>
                  </a:lnTo>
                  <a:lnTo>
                    <a:pt x="16911" y="273086"/>
                  </a:lnTo>
                  <a:lnTo>
                    <a:pt x="18136" y="289039"/>
                  </a:lnTo>
                  <a:lnTo>
                    <a:pt x="19166" y="304768"/>
                  </a:lnTo>
                  <a:lnTo>
                    <a:pt x="20088" y="322775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34369" y="3137492"/>
              <a:ext cx="78768" cy="138681"/>
            </a:xfrm>
            <a:custGeom>
              <a:avLst/>
              <a:gdLst/>
              <a:ahLst/>
              <a:cxnLst/>
              <a:rect l="0" t="0" r="0" b="0"/>
              <a:pathLst>
                <a:path w="78768" h="138681">
                  <a:moveTo>
                    <a:pt x="34211" y="0"/>
                  </a:moveTo>
                  <a:lnTo>
                    <a:pt x="28410" y="6002"/>
                  </a:lnTo>
                  <a:lnTo>
                    <a:pt x="23486" y="12846"/>
                  </a:lnTo>
                  <a:lnTo>
                    <a:pt x="18983" y="21234"/>
                  </a:lnTo>
                  <a:lnTo>
                    <a:pt x="14763" y="30862"/>
                  </a:lnTo>
                  <a:lnTo>
                    <a:pt x="10749" y="41176"/>
                  </a:lnTo>
                  <a:lnTo>
                    <a:pt x="6897" y="51784"/>
                  </a:lnTo>
                  <a:lnTo>
                    <a:pt x="3490" y="62481"/>
                  </a:lnTo>
                  <a:lnTo>
                    <a:pt x="1111" y="73181"/>
                  </a:lnTo>
                  <a:lnTo>
                    <a:pt x="0" y="83849"/>
                  </a:lnTo>
                  <a:lnTo>
                    <a:pt x="238" y="94316"/>
                  </a:lnTo>
                  <a:lnTo>
                    <a:pt x="1919" y="104276"/>
                  </a:lnTo>
                  <a:lnTo>
                    <a:pt x="4949" y="113600"/>
                  </a:lnTo>
                  <a:lnTo>
                    <a:pt x="9425" y="121998"/>
                  </a:lnTo>
                  <a:lnTo>
                    <a:pt x="15702" y="128960"/>
                  </a:lnTo>
                  <a:lnTo>
                    <a:pt x="23804" y="134331"/>
                  </a:lnTo>
                  <a:lnTo>
                    <a:pt x="33157" y="137785"/>
                  </a:lnTo>
                  <a:lnTo>
                    <a:pt x="42812" y="138680"/>
                  </a:lnTo>
                  <a:lnTo>
                    <a:pt x="52181" y="136903"/>
                  </a:lnTo>
                  <a:lnTo>
                    <a:pt x="60738" y="132626"/>
                  </a:lnTo>
                  <a:lnTo>
                    <a:pt x="67874" y="126026"/>
                  </a:lnTo>
                  <a:lnTo>
                    <a:pt x="73398" y="117451"/>
                  </a:lnTo>
                  <a:lnTo>
                    <a:pt x="77139" y="107646"/>
                  </a:lnTo>
                  <a:lnTo>
                    <a:pt x="78767" y="97622"/>
                  </a:lnTo>
                  <a:lnTo>
                    <a:pt x="78309" y="87961"/>
                  </a:lnTo>
                  <a:lnTo>
                    <a:pt x="76073" y="78681"/>
                  </a:lnTo>
                  <a:lnTo>
                    <a:pt x="72447" y="69457"/>
                  </a:lnTo>
                  <a:lnTo>
                    <a:pt x="67791" y="60068"/>
                  </a:lnTo>
                  <a:lnTo>
                    <a:pt x="62398" y="50609"/>
                  </a:lnTo>
                  <a:lnTo>
                    <a:pt x="56488" y="41397"/>
                  </a:lnTo>
                  <a:lnTo>
                    <a:pt x="50230" y="32611"/>
                  </a:lnTo>
                  <a:lnTo>
                    <a:pt x="44039" y="24564"/>
                  </a:lnTo>
                  <a:lnTo>
                    <a:pt x="37986" y="16986"/>
                  </a:lnTo>
                  <a:lnTo>
                    <a:pt x="31541" y="9216"/>
                  </a:lnTo>
                  <a:lnTo>
                    <a:pt x="23682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21222" y="3126963"/>
              <a:ext cx="212101" cy="130015"/>
            </a:xfrm>
            <a:custGeom>
              <a:avLst/>
              <a:gdLst/>
              <a:ahLst/>
              <a:cxnLst/>
              <a:rect l="0" t="0" r="0" b="0"/>
              <a:pathLst>
                <a:path w="212101" h="130015">
                  <a:moveTo>
                    <a:pt x="0" y="21057"/>
                  </a:moveTo>
                  <a:lnTo>
                    <a:pt x="5734" y="29926"/>
                  </a:lnTo>
                  <a:lnTo>
                    <a:pt x="10018" y="38913"/>
                  </a:lnTo>
                  <a:lnTo>
                    <a:pt x="13229" y="48903"/>
                  </a:lnTo>
                  <a:lnTo>
                    <a:pt x="15762" y="59711"/>
                  </a:lnTo>
                  <a:lnTo>
                    <a:pt x="18108" y="70874"/>
                  </a:lnTo>
                  <a:lnTo>
                    <a:pt x="20561" y="82075"/>
                  </a:lnTo>
                  <a:lnTo>
                    <a:pt x="23388" y="93014"/>
                  </a:lnTo>
                  <a:lnTo>
                    <a:pt x="26901" y="103350"/>
                  </a:lnTo>
                  <a:lnTo>
                    <a:pt x="31202" y="112944"/>
                  </a:lnTo>
                  <a:lnTo>
                    <a:pt x="36380" y="121197"/>
                  </a:lnTo>
                  <a:lnTo>
                    <a:pt x="42606" y="127005"/>
                  </a:lnTo>
                  <a:lnTo>
                    <a:pt x="49858" y="129972"/>
                  </a:lnTo>
                  <a:lnTo>
                    <a:pt x="57659" y="130014"/>
                  </a:lnTo>
                  <a:lnTo>
                    <a:pt x="65201" y="127010"/>
                  </a:lnTo>
                  <a:lnTo>
                    <a:pt x="72045" y="121215"/>
                  </a:lnTo>
                  <a:lnTo>
                    <a:pt x="78113" y="113293"/>
                  </a:lnTo>
                  <a:lnTo>
                    <a:pt x="83495" y="104092"/>
                  </a:lnTo>
                  <a:lnTo>
                    <a:pt x="88352" y="94243"/>
                  </a:lnTo>
                  <a:lnTo>
                    <a:pt x="93336" y="85259"/>
                  </a:lnTo>
                  <a:lnTo>
                    <a:pt x="99316" y="80475"/>
                  </a:lnTo>
                  <a:lnTo>
                    <a:pt x="105914" y="81259"/>
                  </a:lnTo>
                  <a:lnTo>
                    <a:pt x="112348" y="85619"/>
                  </a:lnTo>
                  <a:lnTo>
                    <a:pt x="118637" y="91961"/>
                  </a:lnTo>
                  <a:lnTo>
                    <a:pt x="124953" y="99191"/>
                  </a:lnTo>
                  <a:lnTo>
                    <a:pt x="131390" y="106695"/>
                  </a:lnTo>
                  <a:lnTo>
                    <a:pt x="138131" y="113710"/>
                  </a:lnTo>
                  <a:lnTo>
                    <a:pt x="145467" y="119219"/>
                  </a:lnTo>
                  <a:lnTo>
                    <a:pt x="153499" y="122804"/>
                  </a:lnTo>
                  <a:lnTo>
                    <a:pt x="162006" y="124246"/>
                  </a:lnTo>
                  <a:lnTo>
                    <a:pt x="170560" y="123254"/>
                  </a:lnTo>
                  <a:lnTo>
                    <a:pt x="178899" y="119920"/>
                  </a:lnTo>
                  <a:lnTo>
                    <a:pt x="186786" y="114617"/>
                  </a:lnTo>
                  <a:lnTo>
                    <a:pt x="193929" y="107787"/>
                  </a:lnTo>
                  <a:lnTo>
                    <a:pt x="200240" y="99826"/>
                  </a:lnTo>
                  <a:lnTo>
                    <a:pt x="205477" y="90892"/>
                  </a:lnTo>
                  <a:lnTo>
                    <a:pt x="209171" y="80919"/>
                  </a:lnTo>
                  <a:lnTo>
                    <a:pt x="211216" y="69962"/>
                  </a:lnTo>
                  <a:lnTo>
                    <a:pt x="211960" y="58402"/>
                  </a:lnTo>
                  <a:lnTo>
                    <a:pt x="212100" y="45527"/>
                  </a:lnTo>
                  <a:lnTo>
                    <a:pt x="211648" y="27974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070530" y="3108726"/>
              <a:ext cx="108662" cy="123173"/>
            </a:xfrm>
            <a:custGeom>
              <a:avLst/>
              <a:gdLst/>
              <a:ahLst/>
              <a:cxnLst/>
              <a:rect l="0" t="0" r="0" b="0"/>
              <a:pathLst>
                <a:path w="108662" h="123173">
                  <a:moveTo>
                    <a:pt x="3376" y="49823"/>
                  </a:moveTo>
                  <a:lnTo>
                    <a:pt x="9378" y="55556"/>
                  </a:lnTo>
                  <a:lnTo>
                    <a:pt x="16223" y="59840"/>
                  </a:lnTo>
                  <a:lnTo>
                    <a:pt x="24606" y="63037"/>
                  </a:lnTo>
                  <a:lnTo>
                    <a:pt x="34060" y="65053"/>
                  </a:lnTo>
                  <a:lnTo>
                    <a:pt x="43726" y="65453"/>
                  </a:lnTo>
                  <a:lnTo>
                    <a:pt x="53072" y="64133"/>
                  </a:lnTo>
                  <a:lnTo>
                    <a:pt x="61598" y="60965"/>
                  </a:lnTo>
                  <a:lnTo>
                    <a:pt x="68706" y="55644"/>
                  </a:lnTo>
                  <a:lnTo>
                    <a:pt x="74206" y="48221"/>
                  </a:lnTo>
                  <a:lnTo>
                    <a:pt x="77930" y="39340"/>
                  </a:lnTo>
                  <a:lnTo>
                    <a:pt x="79545" y="30011"/>
                  </a:lnTo>
                  <a:lnTo>
                    <a:pt x="79074" y="20870"/>
                  </a:lnTo>
                  <a:lnTo>
                    <a:pt x="76659" y="12636"/>
                  </a:lnTo>
                  <a:lnTo>
                    <a:pt x="72381" y="6250"/>
                  </a:lnTo>
                  <a:lnTo>
                    <a:pt x="66474" y="2043"/>
                  </a:lnTo>
                  <a:lnTo>
                    <a:pt x="59426" y="0"/>
                  </a:lnTo>
                  <a:lnTo>
                    <a:pt x="51866" y="52"/>
                  </a:lnTo>
                  <a:lnTo>
                    <a:pt x="44195" y="1933"/>
                  </a:lnTo>
                  <a:lnTo>
                    <a:pt x="36589" y="5276"/>
                  </a:lnTo>
                  <a:lnTo>
                    <a:pt x="29103" y="9719"/>
                  </a:lnTo>
                  <a:lnTo>
                    <a:pt x="21743" y="14972"/>
                  </a:lnTo>
                  <a:lnTo>
                    <a:pt x="14818" y="21293"/>
                  </a:lnTo>
                  <a:lnTo>
                    <a:pt x="8919" y="29430"/>
                  </a:lnTo>
                  <a:lnTo>
                    <a:pt x="4292" y="39641"/>
                  </a:lnTo>
                  <a:lnTo>
                    <a:pt x="1186" y="51415"/>
                  </a:lnTo>
                  <a:lnTo>
                    <a:pt x="0" y="63775"/>
                  </a:lnTo>
                  <a:lnTo>
                    <a:pt x="765" y="76077"/>
                  </a:lnTo>
                  <a:lnTo>
                    <a:pt x="3381" y="87741"/>
                  </a:lnTo>
                  <a:lnTo>
                    <a:pt x="7794" y="98108"/>
                  </a:lnTo>
                  <a:lnTo>
                    <a:pt x="13797" y="106952"/>
                  </a:lnTo>
                  <a:lnTo>
                    <a:pt x="21079" y="114073"/>
                  </a:lnTo>
                  <a:lnTo>
                    <a:pt x="29328" y="119123"/>
                  </a:lnTo>
                  <a:lnTo>
                    <a:pt x="38276" y="122111"/>
                  </a:lnTo>
                  <a:lnTo>
                    <a:pt x="47553" y="123172"/>
                  </a:lnTo>
                  <a:lnTo>
                    <a:pt x="56700" y="122381"/>
                  </a:lnTo>
                  <a:lnTo>
                    <a:pt x="65475" y="119969"/>
                  </a:lnTo>
                  <a:lnTo>
                    <a:pt x="73727" y="116374"/>
                  </a:lnTo>
                  <a:lnTo>
                    <a:pt x="82216" y="111700"/>
                  </a:lnTo>
                  <a:lnTo>
                    <a:pt x="92801" y="104422"/>
                  </a:lnTo>
                  <a:lnTo>
                    <a:pt x="108661" y="9193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189720" y="3084849"/>
              <a:ext cx="94757" cy="138166"/>
            </a:xfrm>
            <a:custGeom>
              <a:avLst/>
              <a:gdLst/>
              <a:ahLst/>
              <a:cxnLst/>
              <a:rect l="0" t="0" r="0" b="0"/>
              <a:pathLst>
                <a:path w="94757" h="138166">
                  <a:moveTo>
                    <a:pt x="0" y="73700"/>
                  </a:moveTo>
                  <a:lnTo>
                    <a:pt x="134" y="85301"/>
                  </a:lnTo>
                  <a:lnTo>
                    <a:pt x="1414" y="95149"/>
                  </a:lnTo>
                  <a:lnTo>
                    <a:pt x="4003" y="104159"/>
                  </a:lnTo>
                  <a:lnTo>
                    <a:pt x="7549" y="112773"/>
                  </a:lnTo>
                  <a:lnTo>
                    <a:pt x="11534" y="121449"/>
                  </a:lnTo>
                  <a:lnTo>
                    <a:pt x="15599" y="130353"/>
                  </a:lnTo>
                  <a:lnTo>
                    <a:pt x="19055" y="136977"/>
                  </a:lnTo>
                  <a:lnTo>
                    <a:pt x="20944" y="138165"/>
                  </a:lnTo>
                  <a:lnTo>
                    <a:pt x="21135" y="134979"/>
                  </a:lnTo>
                  <a:lnTo>
                    <a:pt x="20045" y="128996"/>
                  </a:lnTo>
                  <a:lnTo>
                    <a:pt x="18102" y="121300"/>
                  </a:lnTo>
                  <a:lnTo>
                    <a:pt x="15609" y="112556"/>
                  </a:lnTo>
                  <a:lnTo>
                    <a:pt x="12770" y="103164"/>
                  </a:lnTo>
                  <a:lnTo>
                    <a:pt x="10040" y="93368"/>
                  </a:lnTo>
                  <a:lnTo>
                    <a:pt x="8112" y="83315"/>
                  </a:lnTo>
                  <a:lnTo>
                    <a:pt x="7301" y="73102"/>
                  </a:lnTo>
                  <a:lnTo>
                    <a:pt x="7740" y="62950"/>
                  </a:lnTo>
                  <a:lnTo>
                    <a:pt x="9554" y="53204"/>
                  </a:lnTo>
                  <a:lnTo>
                    <a:pt x="12674" y="44022"/>
                  </a:lnTo>
                  <a:lnTo>
                    <a:pt x="17209" y="35551"/>
                  </a:lnTo>
                  <a:lnTo>
                    <a:pt x="23526" y="28006"/>
                  </a:lnTo>
                  <a:lnTo>
                    <a:pt x="31654" y="21418"/>
                  </a:lnTo>
                  <a:lnTo>
                    <a:pt x="41123" y="15806"/>
                  </a:lnTo>
                  <a:lnTo>
                    <a:pt x="52275" y="10727"/>
                  </a:lnTo>
                  <a:lnTo>
                    <a:pt x="68326" y="573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297757" y="3059189"/>
              <a:ext cx="144516" cy="164024"/>
            </a:xfrm>
            <a:custGeom>
              <a:avLst/>
              <a:gdLst/>
              <a:ahLst/>
              <a:cxnLst/>
              <a:rect l="0" t="0" r="0" b="0"/>
              <a:pathLst>
                <a:path w="144516" h="164024">
                  <a:moveTo>
                    <a:pt x="92004" y="4603"/>
                  </a:moveTo>
                  <a:lnTo>
                    <a:pt x="83203" y="1804"/>
                  </a:lnTo>
                  <a:lnTo>
                    <a:pt x="74856" y="302"/>
                  </a:lnTo>
                  <a:lnTo>
                    <a:pt x="66157" y="0"/>
                  </a:lnTo>
                  <a:lnTo>
                    <a:pt x="57036" y="852"/>
                  </a:lnTo>
                  <a:lnTo>
                    <a:pt x="47541" y="2968"/>
                  </a:lnTo>
                  <a:lnTo>
                    <a:pt x="37759" y="6295"/>
                  </a:lnTo>
                  <a:lnTo>
                    <a:pt x="28090" y="10803"/>
                  </a:lnTo>
                  <a:lnTo>
                    <a:pt x="19213" y="16571"/>
                  </a:lnTo>
                  <a:lnTo>
                    <a:pt x="11447" y="23517"/>
                  </a:lnTo>
                  <a:lnTo>
                    <a:pt x="5252" y="31281"/>
                  </a:lnTo>
                  <a:lnTo>
                    <a:pt x="1373" y="39330"/>
                  </a:lnTo>
                  <a:lnTo>
                    <a:pt x="0" y="47324"/>
                  </a:lnTo>
                  <a:lnTo>
                    <a:pt x="1180" y="54808"/>
                  </a:lnTo>
                  <a:lnTo>
                    <a:pt x="5080" y="61148"/>
                  </a:lnTo>
                  <a:lnTo>
                    <a:pt x="11512" y="66107"/>
                  </a:lnTo>
                  <a:lnTo>
                    <a:pt x="19878" y="69622"/>
                  </a:lnTo>
                  <a:lnTo>
                    <a:pt x="29386" y="71622"/>
                  </a:lnTo>
                  <a:lnTo>
                    <a:pt x="39476" y="72229"/>
                  </a:lnTo>
                  <a:lnTo>
                    <a:pt x="49839" y="71690"/>
                  </a:lnTo>
                  <a:lnTo>
                    <a:pt x="60321" y="70274"/>
                  </a:lnTo>
                  <a:lnTo>
                    <a:pt x="70851" y="68230"/>
                  </a:lnTo>
                  <a:lnTo>
                    <a:pt x="81396" y="66234"/>
                  </a:lnTo>
                  <a:lnTo>
                    <a:pt x="91944" y="65347"/>
                  </a:lnTo>
                  <a:lnTo>
                    <a:pt x="102479" y="66060"/>
                  </a:lnTo>
                  <a:lnTo>
                    <a:pt x="112675" y="68509"/>
                  </a:lnTo>
                  <a:lnTo>
                    <a:pt x="121916" y="72745"/>
                  </a:lnTo>
                  <a:lnTo>
                    <a:pt x="129936" y="78596"/>
                  </a:lnTo>
                  <a:lnTo>
                    <a:pt x="136473" y="85760"/>
                  </a:lnTo>
                  <a:lnTo>
                    <a:pt x="141115" y="93923"/>
                  </a:lnTo>
                  <a:lnTo>
                    <a:pt x="143818" y="102809"/>
                  </a:lnTo>
                  <a:lnTo>
                    <a:pt x="144515" y="112043"/>
                  </a:lnTo>
                  <a:lnTo>
                    <a:pt x="142945" y="121160"/>
                  </a:lnTo>
                  <a:lnTo>
                    <a:pt x="139183" y="129914"/>
                  </a:lnTo>
                  <a:lnTo>
                    <a:pt x="133405" y="138097"/>
                  </a:lnTo>
                  <a:lnTo>
                    <a:pt x="125716" y="145447"/>
                  </a:lnTo>
                  <a:lnTo>
                    <a:pt x="116365" y="151901"/>
                  </a:lnTo>
                  <a:lnTo>
                    <a:pt x="105852" y="157235"/>
                  </a:lnTo>
                  <a:lnTo>
                    <a:pt x="94812" y="160997"/>
                  </a:lnTo>
                  <a:lnTo>
                    <a:pt x="83655" y="163086"/>
                  </a:lnTo>
                  <a:lnTo>
                    <a:pt x="72630" y="163860"/>
                  </a:lnTo>
                  <a:lnTo>
                    <a:pt x="60631" y="164023"/>
                  </a:lnTo>
                  <a:lnTo>
                    <a:pt x="44374" y="163590"/>
                  </a:lnTo>
                  <a:lnTo>
                    <a:pt x="18305" y="16253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495046" y="3221720"/>
              <a:ext cx="32114" cy="94757"/>
            </a:xfrm>
            <a:custGeom>
              <a:avLst/>
              <a:gdLst/>
              <a:ahLst/>
              <a:cxnLst/>
              <a:rect l="0" t="0" r="0" b="0"/>
              <a:pathLst>
                <a:path w="32114" h="94757">
                  <a:moveTo>
                    <a:pt x="0" y="0"/>
                  </a:moveTo>
                  <a:lnTo>
                    <a:pt x="5801" y="5934"/>
                  </a:lnTo>
                  <a:lnTo>
                    <a:pt x="10725" y="12139"/>
                  </a:lnTo>
                  <a:lnTo>
                    <a:pt x="15228" y="19235"/>
                  </a:lnTo>
                  <a:lnTo>
                    <a:pt x="19448" y="27175"/>
                  </a:lnTo>
                  <a:lnTo>
                    <a:pt x="23462" y="35822"/>
                  </a:lnTo>
                  <a:lnTo>
                    <a:pt x="27310" y="45007"/>
                  </a:lnTo>
                  <a:lnTo>
                    <a:pt x="30499" y="54325"/>
                  </a:lnTo>
                  <a:lnTo>
                    <a:pt x="32113" y="64160"/>
                  </a:lnTo>
                  <a:lnTo>
                    <a:pt x="30060" y="76491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739915" y="2937450"/>
              <a:ext cx="18345" cy="294799"/>
            </a:xfrm>
            <a:custGeom>
              <a:avLst/>
              <a:gdLst/>
              <a:ahLst/>
              <a:cxnLst/>
              <a:rect l="0" t="0" r="0" b="0"/>
              <a:pathLst>
                <a:path w="18345" h="294799">
                  <a:moveTo>
                    <a:pt x="7815" y="0"/>
                  </a:moveTo>
                  <a:lnTo>
                    <a:pt x="4949" y="11870"/>
                  </a:lnTo>
                  <a:lnTo>
                    <a:pt x="2806" y="24279"/>
                  </a:lnTo>
                  <a:lnTo>
                    <a:pt x="1208" y="38461"/>
                  </a:lnTo>
                  <a:lnTo>
                    <a:pt x="200" y="53996"/>
                  </a:lnTo>
                  <a:lnTo>
                    <a:pt x="0" y="69992"/>
                  </a:lnTo>
                  <a:lnTo>
                    <a:pt x="651" y="85884"/>
                  </a:lnTo>
                  <a:lnTo>
                    <a:pt x="1889" y="101778"/>
                  </a:lnTo>
                  <a:lnTo>
                    <a:pt x="3253" y="118261"/>
                  </a:lnTo>
                  <a:lnTo>
                    <a:pt x="4467" y="135637"/>
                  </a:lnTo>
                  <a:lnTo>
                    <a:pt x="5602" y="153745"/>
                  </a:lnTo>
                  <a:lnTo>
                    <a:pt x="6971" y="172140"/>
                  </a:lnTo>
                  <a:lnTo>
                    <a:pt x="8738" y="190510"/>
                  </a:lnTo>
                  <a:lnTo>
                    <a:pt x="10765" y="208556"/>
                  </a:lnTo>
                  <a:lnTo>
                    <a:pt x="12885" y="227995"/>
                  </a:lnTo>
                  <a:lnTo>
                    <a:pt x="15286" y="253884"/>
                  </a:lnTo>
                  <a:lnTo>
                    <a:pt x="18344" y="29479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610860" y="3032207"/>
              <a:ext cx="242156" cy="94757"/>
            </a:xfrm>
            <a:custGeom>
              <a:avLst/>
              <a:gdLst/>
              <a:ahLst/>
              <a:cxnLst/>
              <a:rect l="0" t="0" r="0" b="0"/>
              <a:pathLst>
                <a:path w="242156" h="94757">
                  <a:moveTo>
                    <a:pt x="242155" y="0"/>
                  </a:moveTo>
                  <a:lnTo>
                    <a:pt x="233287" y="5867"/>
                  </a:lnTo>
                  <a:lnTo>
                    <a:pt x="224300" y="11432"/>
                  </a:lnTo>
                  <a:lnTo>
                    <a:pt x="214300" y="17226"/>
                  </a:lnTo>
                  <a:lnTo>
                    <a:pt x="203146" y="23134"/>
                  </a:lnTo>
                  <a:lnTo>
                    <a:pt x="190687" y="28816"/>
                  </a:lnTo>
                  <a:lnTo>
                    <a:pt x="176979" y="34091"/>
                  </a:lnTo>
                  <a:lnTo>
                    <a:pt x="162389" y="38941"/>
                  </a:lnTo>
                  <a:lnTo>
                    <a:pt x="147460" y="43427"/>
                  </a:lnTo>
                  <a:lnTo>
                    <a:pt x="132540" y="47629"/>
                  </a:lnTo>
                  <a:lnTo>
                    <a:pt x="117932" y="51620"/>
                  </a:lnTo>
                  <a:lnTo>
                    <a:pt x="103970" y="55461"/>
                  </a:lnTo>
                  <a:lnTo>
                    <a:pt x="90766" y="59196"/>
                  </a:lnTo>
                  <a:lnTo>
                    <a:pt x="78255" y="62858"/>
                  </a:lnTo>
                  <a:lnTo>
                    <a:pt x="66306" y="66471"/>
                  </a:lnTo>
                  <a:lnTo>
                    <a:pt x="54789" y="70050"/>
                  </a:lnTo>
                  <a:lnTo>
                    <a:pt x="43851" y="73647"/>
                  </a:lnTo>
                  <a:lnTo>
                    <a:pt x="32727" y="77809"/>
                  </a:lnTo>
                  <a:lnTo>
                    <a:pt x="19321" y="8402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846710" y="3042735"/>
              <a:ext cx="111591" cy="143734"/>
            </a:xfrm>
            <a:custGeom>
              <a:avLst/>
              <a:gdLst/>
              <a:ahLst/>
              <a:cxnLst/>
              <a:rect l="0" t="0" r="0" b="0"/>
              <a:pathLst>
                <a:path w="111591" h="143734">
                  <a:moveTo>
                    <a:pt x="6305" y="73700"/>
                  </a:moveTo>
                  <a:lnTo>
                    <a:pt x="6372" y="85368"/>
                  </a:lnTo>
                  <a:lnTo>
                    <a:pt x="7012" y="95857"/>
                  </a:lnTo>
                  <a:lnTo>
                    <a:pt x="8313" y="106154"/>
                  </a:lnTo>
                  <a:lnTo>
                    <a:pt x="10346" y="116283"/>
                  </a:lnTo>
                  <a:lnTo>
                    <a:pt x="13311" y="125978"/>
                  </a:lnTo>
                  <a:lnTo>
                    <a:pt x="17194" y="135062"/>
                  </a:lnTo>
                  <a:lnTo>
                    <a:pt x="20589" y="141748"/>
                  </a:lnTo>
                  <a:lnTo>
                    <a:pt x="21681" y="143733"/>
                  </a:lnTo>
                  <a:lnTo>
                    <a:pt x="20793" y="141627"/>
                  </a:lnTo>
                  <a:lnTo>
                    <a:pt x="18696" y="136651"/>
                  </a:lnTo>
                  <a:lnTo>
                    <a:pt x="15937" y="129770"/>
                  </a:lnTo>
                  <a:lnTo>
                    <a:pt x="12827" y="121642"/>
                  </a:lnTo>
                  <a:lnTo>
                    <a:pt x="9538" y="112693"/>
                  </a:lnTo>
                  <a:lnTo>
                    <a:pt x="6320" y="103039"/>
                  </a:lnTo>
                  <a:lnTo>
                    <a:pt x="3525" y="92556"/>
                  </a:lnTo>
                  <a:lnTo>
                    <a:pt x="1316" y="81244"/>
                  </a:lnTo>
                  <a:lnTo>
                    <a:pt x="0" y="69541"/>
                  </a:lnTo>
                  <a:lnTo>
                    <a:pt x="97" y="58217"/>
                  </a:lnTo>
                  <a:lnTo>
                    <a:pt x="1763" y="47678"/>
                  </a:lnTo>
                  <a:lnTo>
                    <a:pt x="5001" y="38145"/>
                  </a:lnTo>
                  <a:lnTo>
                    <a:pt x="9840" y="29814"/>
                  </a:lnTo>
                  <a:lnTo>
                    <a:pt x="16137" y="22661"/>
                  </a:lnTo>
                  <a:lnTo>
                    <a:pt x="23787" y="16671"/>
                  </a:lnTo>
                  <a:lnTo>
                    <a:pt x="32816" y="11930"/>
                  </a:lnTo>
                  <a:lnTo>
                    <a:pt x="43101" y="8366"/>
                  </a:lnTo>
                  <a:lnTo>
                    <a:pt x="54191" y="5777"/>
                  </a:lnTo>
                  <a:lnTo>
                    <a:pt x="66689" y="3667"/>
                  </a:lnTo>
                  <a:lnTo>
                    <a:pt x="83927" y="1848"/>
                  </a:lnTo>
                  <a:lnTo>
                    <a:pt x="11159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971369" y="3063792"/>
              <a:ext cx="81689" cy="105938"/>
            </a:xfrm>
            <a:custGeom>
              <a:avLst/>
              <a:gdLst/>
              <a:ahLst/>
              <a:cxnLst/>
              <a:rect l="0" t="0" r="0" b="0"/>
              <a:pathLst>
                <a:path w="81689" h="105938">
                  <a:moveTo>
                    <a:pt x="81688" y="0"/>
                  </a:moveTo>
                  <a:lnTo>
                    <a:pt x="70020" y="135"/>
                  </a:lnTo>
                  <a:lnTo>
                    <a:pt x="59531" y="1415"/>
                  </a:lnTo>
                  <a:lnTo>
                    <a:pt x="49234" y="4008"/>
                  </a:lnTo>
                  <a:lnTo>
                    <a:pt x="39105" y="7728"/>
                  </a:lnTo>
                  <a:lnTo>
                    <a:pt x="29410" y="12360"/>
                  </a:lnTo>
                  <a:lnTo>
                    <a:pt x="20287" y="17702"/>
                  </a:lnTo>
                  <a:lnTo>
                    <a:pt x="12203" y="23895"/>
                  </a:lnTo>
                  <a:lnTo>
                    <a:pt x="5987" y="31406"/>
                  </a:lnTo>
                  <a:lnTo>
                    <a:pt x="1927" y="40379"/>
                  </a:lnTo>
                  <a:lnTo>
                    <a:pt x="0" y="50505"/>
                  </a:lnTo>
                  <a:lnTo>
                    <a:pt x="136" y="61218"/>
                  </a:lnTo>
                  <a:lnTo>
                    <a:pt x="2087" y="72114"/>
                  </a:lnTo>
                  <a:lnTo>
                    <a:pt x="5819" y="82513"/>
                  </a:lnTo>
                  <a:lnTo>
                    <a:pt x="11588" y="91424"/>
                  </a:lnTo>
                  <a:lnTo>
                    <a:pt x="19345" y="98436"/>
                  </a:lnTo>
                  <a:lnTo>
                    <a:pt x="28466" y="103327"/>
                  </a:lnTo>
                  <a:lnTo>
                    <a:pt x="37964" y="105801"/>
                  </a:lnTo>
                  <a:lnTo>
                    <a:pt x="47227" y="105937"/>
                  </a:lnTo>
                  <a:lnTo>
                    <a:pt x="55715" y="103777"/>
                  </a:lnTo>
                  <a:lnTo>
                    <a:pt x="62803" y="99146"/>
                  </a:lnTo>
                  <a:lnTo>
                    <a:pt x="68295" y="92192"/>
                  </a:lnTo>
                  <a:lnTo>
                    <a:pt x="72016" y="83628"/>
                  </a:lnTo>
                  <a:lnTo>
                    <a:pt x="73629" y="74512"/>
                  </a:lnTo>
                  <a:lnTo>
                    <a:pt x="73162" y="65514"/>
                  </a:lnTo>
                  <a:lnTo>
                    <a:pt x="70847" y="57376"/>
                  </a:lnTo>
                  <a:lnTo>
                    <a:pt x="66508" y="50401"/>
                  </a:lnTo>
                  <a:lnTo>
                    <a:pt x="57532" y="45103"/>
                  </a:lnTo>
                  <a:lnTo>
                    <a:pt x="39574" y="421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088162" y="3047478"/>
              <a:ext cx="64923" cy="256422"/>
            </a:xfrm>
            <a:custGeom>
              <a:avLst/>
              <a:gdLst/>
              <a:ahLst/>
              <a:cxnLst/>
              <a:rect l="0" t="0" r="0" b="0"/>
              <a:pathLst>
                <a:path w="64923" h="256422">
                  <a:moveTo>
                    <a:pt x="17537" y="79485"/>
                  </a:moveTo>
                  <a:lnTo>
                    <a:pt x="17604" y="91220"/>
                  </a:lnTo>
                  <a:lnTo>
                    <a:pt x="18244" y="102349"/>
                  </a:lnTo>
                  <a:lnTo>
                    <a:pt x="19541" y="113943"/>
                  </a:lnTo>
                  <a:lnTo>
                    <a:pt x="21400" y="125931"/>
                  </a:lnTo>
                  <a:lnTo>
                    <a:pt x="23717" y="137943"/>
                  </a:lnTo>
                  <a:lnTo>
                    <a:pt x="26383" y="149751"/>
                  </a:lnTo>
                  <a:lnTo>
                    <a:pt x="29307" y="161450"/>
                  </a:lnTo>
                  <a:lnTo>
                    <a:pt x="32414" y="173367"/>
                  </a:lnTo>
                  <a:lnTo>
                    <a:pt x="35650" y="185684"/>
                  </a:lnTo>
                  <a:lnTo>
                    <a:pt x="38974" y="198583"/>
                  </a:lnTo>
                  <a:lnTo>
                    <a:pt x="42358" y="212313"/>
                  </a:lnTo>
                  <a:lnTo>
                    <a:pt x="45770" y="226890"/>
                  </a:lnTo>
                  <a:lnTo>
                    <a:pt x="48689" y="240889"/>
                  </a:lnTo>
                  <a:lnTo>
                    <a:pt x="49664" y="251332"/>
                  </a:lnTo>
                  <a:lnTo>
                    <a:pt x="48199" y="256421"/>
                  </a:lnTo>
                  <a:lnTo>
                    <a:pt x="45480" y="256262"/>
                  </a:lnTo>
                  <a:lnTo>
                    <a:pt x="42241" y="251931"/>
                  </a:lnTo>
                  <a:lnTo>
                    <a:pt x="38794" y="244397"/>
                  </a:lnTo>
                  <a:lnTo>
                    <a:pt x="35270" y="234255"/>
                  </a:lnTo>
                  <a:lnTo>
                    <a:pt x="31725" y="222042"/>
                  </a:lnTo>
                  <a:lnTo>
                    <a:pt x="28178" y="208423"/>
                  </a:lnTo>
                  <a:lnTo>
                    <a:pt x="24637" y="194128"/>
                  </a:lnTo>
                  <a:lnTo>
                    <a:pt x="21104" y="179621"/>
                  </a:lnTo>
                  <a:lnTo>
                    <a:pt x="17577" y="165114"/>
                  </a:lnTo>
                  <a:lnTo>
                    <a:pt x="14055" y="150686"/>
                  </a:lnTo>
                  <a:lnTo>
                    <a:pt x="10541" y="136349"/>
                  </a:lnTo>
                  <a:lnTo>
                    <a:pt x="7199" y="122093"/>
                  </a:lnTo>
                  <a:lnTo>
                    <a:pt x="4333" y="107899"/>
                  </a:lnTo>
                  <a:lnTo>
                    <a:pt x="2079" y="93753"/>
                  </a:lnTo>
                  <a:lnTo>
                    <a:pt x="566" y="79641"/>
                  </a:lnTo>
                  <a:lnTo>
                    <a:pt x="0" y="65552"/>
                  </a:lnTo>
                  <a:lnTo>
                    <a:pt x="408" y="51493"/>
                  </a:lnTo>
                  <a:lnTo>
                    <a:pt x="1987" y="37951"/>
                  </a:lnTo>
                  <a:lnTo>
                    <a:pt x="5175" y="25842"/>
                  </a:lnTo>
                  <a:lnTo>
                    <a:pt x="10057" y="15567"/>
                  </a:lnTo>
                  <a:lnTo>
                    <a:pt x="16268" y="7517"/>
                  </a:lnTo>
                  <a:lnTo>
                    <a:pt x="23191" y="2309"/>
                  </a:lnTo>
                  <a:lnTo>
                    <a:pt x="30395" y="0"/>
                  </a:lnTo>
                  <a:lnTo>
                    <a:pt x="37500" y="365"/>
                  </a:lnTo>
                  <a:lnTo>
                    <a:pt x="44110" y="3176"/>
                  </a:lnTo>
                  <a:lnTo>
                    <a:pt x="50065" y="8066"/>
                  </a:lnTo>
                  <a:lnTo>
                    <a:pt x="55231" y="14750"/>
                  </a:lnTo>
                  <a:lnTo>
                    <a:pt x="59410" y="23122"/>
                  </a:lnTo>
                  <a:lnTo>
                    <a:pt x="62585" y="32962"/>
                  </a:lnTo>
                  <a:lnTo>
                    <a:pt x="64565" y="43650"/>
                  </a:lnTo>
                  <a:lnTo>
                    <a:pt x="64922" y="54283"/>
                  </a:lnTo>
                  <a:lnTo>
                    <a:pt x="63564" y="64348"/>
                  </a:lnTo>
                  <a:lnTo>
                    <a:pt x="60431" y="73422"/>
                  </a:lnTo>
                  <a:lnTo>
                    <a:pt x="54701" y="81880"/>
                  </a:lnTo>
                  <a:lnTo>
                    <a:pt x="42519" y="90459"/>
                  </a:lnTo>
                  <a:lnTo>
                    <a:pt x="17537" y="10054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206372" y="3032207"/>
              <a:ext cx="4613" cy="136871"/>
            </a:xfrm>
            <a:custGeom>
              <a:avLst/>
              <a:gdLst/>
              <a:ahLst/>
              <a:cxnLst/>
              <a:rect l="0" t="0" r="0" b="0"/>
              <a:pathLst>
                <a:path w="4613" h="136871">
                  <a:moveTo>
                    <a:pt x="4612" y="0"/>
                  </a:moveTo>
                  <a:lnTo>
                    <a:pt x="1812" y="14535"/>
                  </a:lnTo>
                  <a:lnTo>
                    <a:pt x="311" y="27165"/>
                  </a:lnTo>
                  <a:lnTo>
                    <a:pt x="0" y="39075"/>
                  </a:lnTo>
                  <a:lnTo>
                    <a:pt x="506" y="50730"/>
                  </a:lnTo>
                  <a:lnTo>
                    <a:pt x="1326" y="62570"/>
                  </a:lnTo>
                  <a:lnTo>
                    <a:pt x="2141" y="74797"/>
                  </a:lnTo>
                  <a:lnTo>
                    <a:pt x="2827" y="87021"/>
                  </a:lnTo>
                  <a:lnTo>
                    <a:pt x="3428" y="99672"/>
                  </a:lnTo>
                  <a:lnTo>
                    <a:pt x="3993" y="114983"/>
                  </a:lnTo>
                  <a:lnTo>
                    <a:pt x="4612" y="13687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189927" y="2958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260391" y="3028992"/>
              <a:ext cx="87464" cy="119814"/>
            </a:xfrm>
            <a:custGeom>
              <a:avLst/>
              <a:gdLst/>
              <a:ahLst/>
              <a:cxnLst/>
              <a:rect l="0" t="0" r="0" b="0"/>
              <a:pathLst>
                <a:path w="87464" h="119814">
                  <a:moveTo>
                    <a:pt x="87463" y="24272"/>
                  </a:moveTo>
                  <a:lnTo>
                    <a:pt x="84328" y="15672"/>
                  </a:lnTo>
                  <a:lnTo>
                    <a:pt x="79626" y="9246"/>
                  </a:lnTo>
                  <a:lnTo>
                    <a:pt x="72846" y="4446"/>
                  </a:lnTo>
                  <a:lnTo>
                    <a:pt x="64572" y="1250"/>
                  </a:lnTo>
                  <a:lnTo>
                    <a:pt x="55754" y="0"/>
                  </a:lnTo>
                  <a:lnTo>
                    <a:pt x="46997" y="719"/>
                  </a:lnTo>
                  <a:lnTo>
                    <a:pt x="38539" y="3300"/>
                  </a:lnTo>
                  <a:lnTo>
                    <a:pt x="30419" y="7689"/>
                  </a:lnTo>
                  <a:lnTo>
                    <a:pt x="22606" y="13679"/>
                  </a:lnTo>
                  <a:lnTo>
                    <a:pt x="15362" y="21121"/>
                  </a:lnTo>
                  <a:lnTo>
                    <a:pt x="9241" y="30010"/>
                  </a:lnTo>
                  <a:lnTo>
                    <a:pt x="4464" y="40205"/>
                  </a:lnTo>
                  <a:lnTo>
                    <a:pt x="1256" y="51304"/>
                  </a:lnTo>
                  <a:lnTo>
                    <a:pt x="0" y="62745"/>
                  </a:lnTo>
                  <a:lnTo>
                    <a:pt x="723" y="74169"/>
                  </a:lnTo>
                  <a:lnTo>
                    <a:pt x="3480" y="85110"/>
                  </a:lnTo>
                  <a:lnTo>
                    <a:pt x="8522" y="94925"/>
                  </a:lnTo>
                  <a:lnTo>
                    <a:pt x="15759" y="103365"/>
                  </a:lnTo>
                  <a:lnTo>
                    <a:pt x="24684" y="110201"/>
                  </a:lnTo>
                  <a:lnTo>
                    <a:pt x="34575" y="115052"/>
                  </a:lnTo>
                  <a:lnTo>
                    <a:pt x="44912" y="117912"/>
                  </a:lnTo>
                  <a:lnTo>
                    <a:pt x="54971" y="119223"/>
                  </a:lnTo>
                  <a:lnTo>
                    <a:pt x="64719" y="119813"/>
                  </a:lnTo>
                  <a:lnTo>
                    <a:pt x="75006" y="119737"/>
                  </a:lnTo>
                  <a:lnTo>
                    <a:pt x="87463" y="11902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389067" y="3037788"/>
              <a:ext cx="127244" cy="111998"/>
            </a:xfrm>
            <a:custGeom>
              <a:avLst/>
              <a:gdLst/>
              <a:ahLst/>
              <a:cxnLst/>
              <a:rect l="0" t="0" r="0" b="0"/>
              <a:pathLst>
                <a:path w="127244" h="111998">
                  <a:moveTo>
                    <a:pt x="64072" y="78647"/>
                  </a:moveTo>
                  <a:lnTo>
                    <a:pt x="69739" y="72645"/>
                  </a:lnTo>
                  <a:lnTo>
                    <a:pt x="73383" y="65800"/>
                  </a:lnTo>
                  <a:lnTo>
                    <a:pt x="75292" y="57412"/>
                  </a:lnTo>
                  <a:lnTo>
                    <a:pt x="75794" y="47786"/>
                  </a:lnTo>
                  <a:lnTo>
                    <a:pt x="75174" y="37471"/>
                  </a:lnTo>
                  <a:lnTo>
                    <a:pt x="73689" y="26881"/>
                  </a:lnTo>
                  <a:lnTo>
                    <a:pt x="71076" y="16875"/>
                  </a:lnTo>
                  <a:lnTo>
                    <a:pt x="66592" y="8768"/>
                  </a:lnTo>
                  <a:lnTo>
                    <a:pt x="59993" y="3118"/>
                  </a:lnTo>
                  <a:lnTo>
                    <a:pt x="51800" y="126"/>
                  </a:lnTo>
                  <a:lnTo>
                    <a:pt x="42999" y="0"/>
                  </a:lnTo>
                  <a:lnTo>
                    <a:pt x="34235" y="2549"/>
                  </a:lnTo>
                  <a:lnTo>
                    <a:pt x="25930" y="7477"/>
                  </a:lnTo>
                  <a:lnTo>
                    <a:pt x="18440" y="14581"/>
                  </a:lnTo>
                  <a:lnTo>
                    <a:pt x="11863" y="23531"/>
                  </a:lnTo>
                  <a:lnTo>
                    <a:pt x="6432" y="33772"/>
                  </a:lnTo>
                  <a:lnTo>
                    <a:pt x="2600" y="44628"/>
                  </a:lnTo>
                  <a:lnTo>
                    <a:pt x="468" y="55661"/>
                  </a:lnTo>
                  <a:lnTo>
                    <a:pt x="0" y="66507"/>
                  </a:lnTo>
                  <a:lnTo>
                    <a:pt x="1198" y="76790"/>
                  </a:lnTo>
                  <a:lnTo>
                    <a:pt x="3891" y="86354"/>
                  </a:lnTo>
                  <a:lnTo>
                    <a:pt x="7824" y="94579"/>
                  </a:lnTo>
                  <a:lnTo>
                    <a:pt x="13573" y="100015"/>
                  </a:lnTo>
                  <a:lnTo>
                    <a:pt x="21119" y="101988"/>
                  </a:lnTo>
                  <a:lnTo>
                    <a:pt x="28769" y="101143"/>
                  </a:lnTo>
                  <a:lnTo>
                    <a:pt x="36111" y="98315"/>
                  </a:lnTo>
                  <a:lnTo>
                    <a:pt x="43236" y="94957"/>
                  </a:lnTo>
                  <a:lnTo>
                    <a:pt x="50256" y="93052"/>
                  </a:lnTo>
                  <a:lnTo>
                    <a:pt x="57244" y="93541"/>
                  </a:lnTo>
                  <a:lnTo>
                    <a:pt x="64392" y="96140"/>
                  </a:lnTo>
                  <a:lnTo>
                    <a:pt x="72021" y="99864"/>
                  </a:lnTo>
                  <a:lnTo>
                    <a:pt x="80254" y="103981"/>
                  </a:lnTo>
                  <a:lnTo>
                    <a:pt x="88792" y="107791"/>
                  </a:lnTo>
                  <a:lnTo>
                    <a:pt x="97952" y="110753"/>
                  </a:lnTo>
                  <a:lnTo>
                    <a:pt x="109657" y="111997"/>
                  </a:lnTo>
                  <a:lnTo>
                    <a:pt x="127243" y="11023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497966" y="2874279"/>
              <a:ext cx="39402" cy="315856"/>
            </a:xfrm>
            <a:custGeom>
              <a:avLst/>
              <a:gdLst/>
              <a:ahLst/>
              <a:cxnLst/>
              <a:rect l="0" t="0" r="0" b="0"/>
              <a:pathLst>
                <a:path w="39402" h="315856">
                  <a:moveTo>
                    <a:pt x="7816" y="0"/>
                  </a:moveTo>
                  <a:lnTo>
                    <a:pt x="4949" y="11803"/>
                  </a:lnTo>
                  <a:lnTo>
                    <a:pt x="2807" y="23572"/>
                  </a:lnTo>
                  <a:lnTo>
                    <a:pt x="1208" y="36462"/>
                  </a:lnTo>
                  <a:lnTo>
                    <a:pt x="201" y="50310"/>
                  </a:lnTo>
                  <a:lnTo>
                    <a:pt x="0" y="64638"/>
                  </a:lnTo>
                  <a:lnTo>
                    <a:pt x="652" y="79121"/>
                  </a:lnTo>
                  <a:lnTo>
                    <a:pt x="1890" y="94090"/>
                  </a:lnTo>
                  <a:lnTo>
                    <a:pt x="3254" y="110410"/>
                  </a:lnTo>
                  <a:lnTo>
                    <a:pt x="4468" y="128446"/>
                  </a:lnTo>
                  <a:lnTo>
                    <a:pt x="5603" y="147456"/>
                  </a:lnTo>
                  <a:lnTo>
                    <a:pt x="6971" y="165923"/>
                  </a:lnTo>
                  <a:lnTo>
                    <a:pt x="8743" y="183012"/>
                  </a:lnTo>
                  <a:lnTo>
                    <a:pt x="10934" y="198739"/>
                  </a:lnTo>
                  <a:lnTo>
                    <a:pt x="13483" y="213595"/>
                  </a:lnTo>
                  <a:lnTo>
                    <a:pt x="16313" y="227989"/>
                  </a:lnTo>
                  <a:lnTo>
                    <a:pt x="19349" y="241996"/>
                  </a:lnTo>
                  <a:lnTo>
                    <a:pt x="22533" y="255430"/>
                  </a:lnTo>
                  <a:lnTo>
                    <a:pt x="25816" y="268205"/>
                  </a:lnTo>
                  <a:lnTo>
                    <a:pt x="29015" y="279929"/>
                  </a:lnTo>
                  <a:lnTo>
                    <a:pt x="32122" y="290988"/>
                  </a:lnTo>
                  <a:lnTo>
                    <a:pt x="35410" y="302353"/>
                  </a:lnTo>
                  <a:lnTo>
                    <a:pt x="39401" y="31585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168455" y="3505989"/>
            <a:ext cx="2057931" cy="526426"/>
            <a:chOff x="168455" y="3505989"/>
            <a:chExt cx="2057931" cy="526426"/>
          </a:xfrm>
        </p:grpSpPr>
        <p:sp>
          <p:nvSpPr>
            <p:cNvPr id="130" name="Freeform 129"/>
            <p:cNvSpPr/>
            <p:nvPr/>
          </p:nvSpPr>
          <p:spPr>
            <a:xfrm>
              <a:off x="267382" y="3505989"/>
              <a:ext cx="132701" cy="492964"/>
            </a:xfrm>
            <a:custGeom>
              <a:avLst/>
              <a:gdLst/>
              <a:ahLst/>
              <a:cxnLst/>
              <a:rect l="0" t="0" r="0" b="0"/>
              <a:pathLst>
                <a:path w="132701" h="492964">
                  <a:moveTo>
                    <a:pt x="69529" y="484311"/>
                  </a:moveTo>
                  <a:lnTo>
                    <a:pt x="63519" y="492234"/>
                  </a:lnTo>
                  <a:lnTo>
                    <a:pt x="57371" y="492963"/>
                  </a:lnTo>
                  <a:lnTo>
                    <a:pt x="51954" y="487785"/>
                  </a:lnTo>
                  <a:lnTo>
                    <a:pt x="47771" y="478347"/>
                  </a:lnTo>
                  <a:lnTo>
                    <a:pt x="44727" y="465654"/>
                  </a:lnTo>
                  <a:lnTo>
                    <a:pt x="42578" y="450836"/>
                  </a:lnTo>
                  <a:lnTo>
                    <a:pt x="41088" y="435171"/>
                  </a:lnTo>
                  <a:lnTo>
                    <a:pt x="40062" y="419437"/>
                  </a:lnTo>
                  <a:lnTo>
                    <a:pt x="39195" y="404119"/>
                  </a:lnTo>
                  <a:lnTo>
                    <a:pt x="38077" y="389601"/>
                  </a:lnTo>
                  <a:lnTo>
                    <a:pt x="36512" y="375970"/>
                  </a:lnTo>
                  <a:lnTo>
                    <a:pt x="34647" y="362645"/>
                  </a:lnTo>
                  <a:lnTo>
                    <a:pt x="32856" y="348543"/>
                  </a:lnTo>
                  <a:lnTo>
                    <a:pt x="31353" y="333128"/>
                  </a:lnTo>
                  <a:lnTo>
                    <a:pt x="30024" y="316854"/>
                  </a:lnTo>
                  <a:lnTo>
                    <a:pt x="28525" y="300844"/>
                  </a:lnTo>
                  <a:lnTo>
                    <a:pt x="26665" y="285728"/>
                  </a:lnTo>
                  <a:lnTo>
                    <a:pt x="24416" y="271156"/>
                  </a:lnTo>
                  <a:lnTo>
                    <a:pt x="21827" y="256092"/>
                  </a:lnTo>
                  <a:lnTo>
                    <a:pt x="18971" y="239963"/>
                  </a:lnTo>
                  <a:lnTo>
                    <a:pt x="15918" y="222841"/>
                  </a:lnTo>
                  <a:lnTo>
                    <a:pt x="12722" y="205183"/>
                  </a:lnTo>
                  <a:lnTo>
                    <a:pt x="9431" y="187337"/>
                  </a:lnTo>
                  <a:lnTo>
                    <a:pt x="6239" y="169641"/>
                  </a:lnTo>
                  <a:lnTo>
                    <a:pt x="3476" y="152466"/>
                  </a:lnTo>
                  <a:lnTo>
                    <a:pt x="1294" y="135962"/>
                  </a:lnTo>
                  <a:lnTo>
                    <a:pt x="0" y="120255"/>
                  </a:lnTo>
                  <a:lnTo>
                    <a:pt x="113" y="105540"/>
                  </a:lnTo>
                  <a:lnTo>
                    <a:pt x="1786" y="91827"/>
                  </a:lnTo>
                  <a:lnTo>
                    <a:pt x="4859" y="79142"/>
                  </a:lnTo>
                  <a:lnTo>
                    <a:pt x="9056" y="67607"/>
                  </a:lnTo>
                  <a:lnTo>
                    <a:pt x="14103" y="57178"/>
                  </a:lnTo>
                  <a:lnTo>
                    <a:pt x="19930" y="47680"/>
                  </a:lnTo>
                  <a:lnTo>
                    <a:pt x="26665" y="38907"/>
                  </a:lnTo>
                  <a:lnTo>
                    <a:pt x="34308" y="30676"/>
                  </a:lnTo>
                  <a:lnTo>
                    <a:pt x="42898" y="23164"/>
                  </a:lnTo>
                  <a:lnTo>
                    <a:pt x="52574" y="16869"/>
                  </a:lnTo>
                  <a:lnTo>
                    <a:pt x="63299" y="11969"/>
                  </a:lnTo>
                  <a:lnTo>
                    <a:pt x="74689" y="8332"/>
                  </a:lnTo>
                  <a:lnTo>
                    <a:pt x="87422" y="5332"/>
                  </a:lnTo>
                  <a:lnTo>
                    <a:pt x="104853" y="2705"/>
                  </a:lnTo>
                  <a:lnTo>
                    <a:pt x="13270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68455" y="3832373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49127" y="2933"/>
                  </a:lnTo>
                  <a:lnTo>
                    <a:pt x="140780" y="5715"/>
                  </a:lnTo>
                  <a:lnTo>
                    <a:pt x="132081" y="8615"/>
                  </a:lnTo>
                  <a:lnTo>
                    <a:pt x="122960" y="11655"/>
                  </a:lnTo>
                  <a:lnTo>
                    <a:pt x="113465" y="14821"/>
                  </a:lnTo>
                  <a:lnTo>
                    <a:pt x="103673" y="18085"/>
                  </a:lnTo>
                  <a:lnTo>
                    <a:pt x="93659" y="21423"/>
                  </a:lnTo>
                  <a:lnTo>
                    <a:pt x="83485" y="24814"/>
                  </a:lnTo>
                  <a:lnTo>
                    <a:pt x="73199" y="28238"/>
                  </a:lnTo>
                  <a:lnTo>
                    <a:pt x="62712" y="31532"/>
                  </a:lnTo>
                  <a:lnTo>
                    <a:pt x="50461" y="34714"/>
                  </a:lnTo>
                  <a:lnTo>
                    <a:pt x="32019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79025" y="3811316"/>
              <a:ext cx="94758" cy="146792"/>
            </a:xfrm>
            <a:custGeom>
              <a:avLst/>
              <a:gdLst/>
              <a:ahLst/>
              <a:cxnLst/>
              <a:rect l="0" t="0" r="0" b="0"/>
              <a:pathLst>
                <a:path w="94758" h="146792">
                  <a:moveTo>
                    <a:pt x="0" y="42114"/>
                  </a:moveTo>
                  <a:lnTo>
                    <a:pt x="67" y="53782"/>
                  </a:lnTo>
                  <a:lnTo>
                    <a:pt x="708" y="64271"/>
                  </a:lnTo>
                  <a:lnTo>
                    <a:pt x="2004" y="74572"/>
                  </a:lnTo>
                  <a:lnTo>
                    <a:pt x="3864" y="84874"/>
                  </a:lnTo>
                  <a:lnTo>
                    <a:pt x="6180" y="95218"/>
                  </a:lnTo>
                  <a:lnTo>
                    <a:pt x="8847" y="105607"/>
                  </a:lnTo>
                  <a:lnTo>
                    <a:pt x="11771" y="116035"/>
                  </a:lnTo>
                  <a:lnTo>
                    <a:pt x="14878" y="126493"/>
                  </a:lnTo>
                  <a:lnTo>
                    <a:pt x="18075" y="136902"/>
                  </a:lnTo>
                  <a:lnTo>
                    <a:pt x="19984" y="144767"/>
                  </a:lnTo>
                  <a:lnTo>
                    <a:pt x="19267" y="146791"/>
                  </a:lnTo>
                  <a:lnTo>
                    <a:pt x="16981" y="143633"/>
                  </a:lnTo>
                  <a:lnTo>
                    <a:pt x="13972" y="136809"/>
                  </a:lnTo>
                  <a:lnTo>
                    <a:pt x="10809" y="127533"/>
                  </a:lnTo>
                  <a:lnTo>
                    <a:pt x="7987" y="116640"/>
                  </a:lnTo>
                  <a:lnTo>
                    <a:pt x="5724" y="104687"/>
                  </a:lnTo>
                  <a:lnTo>
                    <a:pt x="4187" y="92201"/>
                  </a:lnTo>
                  <a:lnTo>
                    <a:pt x="3597" y="79726"/>
                  </a:lnTo>
                  <a:lnTo>
                    <a:pt x="3979" y="67553"/>
                  </a:lnTo>
                  <a:lnTo>
                    <a:pt x="5369" y="55918"/>
                  </a:lnTo>
                  <a:lnTo>
                    <a:pt x="7897" y="45095"/>
                  </a:lnTo>
                  <a:lnTo>
                    <a:pt x="11531" y="35154"/>
                  </a:lnTo>
                  <a:lnTo>
                    <a:pt x="16428" y="26324"/>
                  </a:lnTo>
                  <a:lnTo>
                    <a:pt x="22996" y="19064"/>
                  </a:lnTo>
                  <a:lnTo>
                    <a:pt x="31296" y="13475"/>
                  </a:lnTo>
                  <a:lnTo>
                    <a:pt x="40883" y="9356"/>
                  </a:lnTo>
                  <a:lnTo>
                    <a:pt x="52128" y="5971"/>
                  </a:lnTo>
                  <a:lnTo>
                    <a:pt x="68254" y="302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87024" y="3811316"/>
              <a:ext cx="70987" cy="100351"/>
            </a:xfrm>
            <a:custGeom>
              <a:avLst/>
              <a:gdLst/>
              <a:ahLst/>
              <a:cxnLst/>
              <a:rect l="0" t="0" r="0" b="0"/>
              <a:pathLst>
                <a:path w="70987" h="100351">
                  <a:moveTo>
                    <a:pt x="7815" y="10528"/>
                  </a:moveTo>
                  <a:lnTo>
                    <a:pt x="4948" y="19397"/>
                  </a:lnTo>
                  <a:lnTo>
                    <a:pt x="2806" y="28383"/>
                  </a:lnTo>
                  <a:lnTo>
                    <a:pt x="1208" y="38374"/>
                  </a:lnTo>
                  <a:lnTo>
                    <a:pt x="200" y="49182"/>
                  </a:lnTo>
                  <a:lnTo>
                    <a:pt x="0" y="60345"/>
                  </a:lnTo>
                  <a:lnTo>
                    <a:pt x="665" y="71532"/>
                  </a:lnTo>
                  <a:lnTo>
                    <a:pt x="2421" y="81953"/>
                  </a:lnTo>
                  <a:lnTo>
                    <a:pt x="5730" y="90344"/>
                  </a:lnTo>
                  <a:lnTo>
                    <a:pt x="10695" y="96192"/>
                  </a:lnTo>
                  <a:lnTo>
                    <a:pt x="16961" y="99487"/>
                  </a:lnTo>
                  <a:lnTo>
                    <a:pt x="23922" y="100350"/>
                  </a:lnTo>
                  <a:lnTo>
                    <a:pt x="31151" y="99114"/>
                  </a:lnTo>
                  <a:lnTo>
                    <a:pt x="38273" y="96050"/>
                  </a:lnTo>
                  <a:lnTo>
                    <a:pt x="44894" y="91270"/>
                  </a:lnTo>
                  <a:lnTo>
                    <a:pt x="50856" y="84985"/>
                  </a:lnTo>
                  <a:lnTo>
                    <a:pt x="56027" y="77329"/>
                  </a:lnTo>
                  <a:lnTo>
                    <a:pt x="60209" y="68288"/>
                  </a:lnTo>
                  <a:lnTo>
                    <a:pt x="63395" y="57997"/>
                  </a:lnTo>
                  <a:lnTo>
                    <a:pt x="65728" y="47100"/>
                  </a:lnTo>
                  <a:lnTo>
                    <a:pt x="67638" y="35495"/>
                  </a:lnTo>
                  <a:lnTo>
                    <a:pt x="69295" y="21048"/>
                  </a:lnTo>
                  <a:lnTo>
                    <a:pt x="70986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10652" y="3821844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4"/>
                  </a:lnTo>
                  <a:lnTo>
                    <a:pt x="0" y="46372"/>
                  </a:lnTo>
                  <a:lnTo>
                    <a:pt x="0" y="59490"/>
                  </a:lnTo>
                  <a:lnTo>
                    <a:pt x="0" y="7720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89595" y="371655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11325" y="3600746"/>
              <a:ext cx="15142" cy="336913"/>
            </a:xfrm>
            <a:custGeom>
              <a:avLst/>
              <a:gdLst/>
              <a:ahLst/>
              <a:cxnLst/>
              <a:rect l="0" t="0" r="0" b="0"/>
              <a:pathLst>
                <a:path w="15142" h="336913">
                  <a:moveTo>
                    <a:pt x="4612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0"/>
                  </a:lnTo>
                  <a:lnTo>
                    <a:pt x="506" y="42517"/>
                  </a:lnTo>
                  <a:lnTo>
                    <a:pt x="1326" y="55996"/>
                  </a:lnTo>
                  <a:lnTo>
                    <a:pt x="2146" y="69864"/>
                  </a:lnTo>
                  <a:lnTo>
                    <a:pt x="3003" y="83727"/>
                  </a:lnTo>
                  <a:lnTo>
                    <a:pt x="4177" y="97170"/>
                  </a:lnTo>
                  <a:lnTo>
                    <a:pt x="5812" y="110022"/>
                  </a:lnTo>
                  <a:lnTo>
                    <a:pt x="7739" y="122463"/>
                  </a:lnTo>
                  <a:lnTo>
                    <a:pt x="9579" y="134897"/>
                  </a:lnTo>
                  <a:lnTo>
                    <a:pt x="11114" y="147570"/>
                  </a:lnTo>
                  <a:lnTo>
                    <a:pt x="12297" y="160711"/>
                  </a:lnTo>
                  <a:lnTo>
                    <a:pt x="13166" y="174606"/>
                  </a:lnTo>
                  <a:lnTo>
                    <a:pt x="13785" y="189330"/>
                  </a:lnTo>
                  <a:lnTo>
                    <a:pt x="14218" y="204796"/>
                  </a:lnTo>
                  <a:lnTo>
                    <a:pt x="14516" y="220857"/>
                  </a:lnTo>
                  <a:lnTo>
                    <a:pt x="14720" y="237354"/>
                  </a:lnTo>
                  <a:lnTo>
                    <a:pt x="14858" y="253984"/>
                  </a:lnTo>
                  <a:lnTo>
                    <a:pt x="14967" y="272243"/>
                  </a:lnTo>
                  <a:lnTo>
                    <a:pt x="15055" y="297086"/>
                  </a:lnTo>
                  <a:lnTo>
                    <a:pt x="15141" y="33691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00124" y="3769202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77711" y="0"/>
                  </a:lnTo>
                  <a:lnTo>
                    <a:pt x="165942" y="0"/>
                  </a:lnTo>
                  <a:lnTo>
                    <a:pt x="153051" y="0"/>
                  </a:lnTo>
                  <a:lnTo>
                    <a:pt x="139203" y="0"/>
                  </a:lnTo>
                  <a:lnTo>
                    <a:pt x="124875" y="0"/>
                  </a:lnTo>
                  <a:lnTo>
                    <a:pt x="110406" y="0"/>
                  </a:lnTo>
                  <a:lnTo>
                    <a:pt x="95956" y="0"/>
                  </a:lnTo>
                  <a:lnTo>
                    <a:pt x="81580" y="0"/>
                  </a:lnTo>
                  <a:lnTo>
                    <a:pt x="67299" y="0"/>
                  </a:lnTo>
                  <a:lnTo>
                    <a:pt x="53515" y="0"/>
                  </a:lnTo>
                  <a:lnTo>
                    <a:pt x="39561" y="0"/>
                  </a:lnTo>
                  <a:lnTo>
                    <a:pt x="230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52808" y="3927129"/>
              <a:ext cx="35576" cy="105286"/>
            </a:xfrm>
            <a:custGeom>
              <a:avLst/>
              <a:gdLst/>
              <a:ahLst/>
              <a:cxnLst/>
              <a:rect l="0" t="0" r="0" b="0"/>
              <a:pathLst>
                <a:path w="35576" h="105286">
                  <a:moveTo>
                    <a:pt x="0" y="0"/>
                  </a:moveTo>
                  <a:lnTo>
                    <a:pt x="5867" y="5867"/>
                  </a:lnTo>
                  <a:lnTo>
                    <a:pt x="11432" y="11432"/>
                  </a:lnTo>
                  <a:lnTo>
                    <a:pt x="17222" y="17241"/>
                  </a:lnTo>
                  <a:lnTo>
                    <a:pt x="22957" y="23666"/>
                  </a:lnTo>
                  <a:lnTo>
                    <a:pt x="27990" y="31293"/>
                  </a:lnTo>
                  <a:lnTo>
                    <a:pt x="32003" y="40319"/>
                  </a:lnTo>
                  <a:lnTo>
                    <a:pt x="34682" y="50300"/>
                  </a:lnTo>
                  <a:lnTo>
                    <a:pt x="35575" y="60379"/>
                  </a:lnTo>
                  <a:lnTo>
                    <a:pt x="34614" y="70033"/>
                  </a:lnTo>
                  <a:lnTo>
                    <a:pt x="31962" y="78812"/>
                  </a:lnTo>
                  <a:lnTo>
                    <a:pt x="27360" y="87032"/>
                  </a:lnTo>
                  <a:lnTo>
                    <a:pt x="18168" y="9540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066091" y="3558632"/>
              <a:ext cx="39402" cy="347441"/>
            </a:xfrm>
            <a:custGeom>
              <a:avLst/>
              <a:gdLst/>
              <a:ahLst/>
              <a:cxnLst/>
              <a:rect l="0" t="0" r="0" b="0"/>
              <a:pathLst>
                <a:path w="39402" h="347441">
                  <a:moveTo>
                    <a:pt x="7815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8" y="29863"/>
                  </a:lnTo>
                  <a:lnTo>
                    <a:pt x="200" y="43049"/>
                  </a:lnTo>
                  <a:lnTo>
                    <a:pt x="0" y="58474"/>
                  </a:lnTo>
                  <a:lnTo>
                    <a:pt x="656" y="76091"/>
                  </a:lnTo>
                  <a:lnTo>
                    <a:pt x="2067" y="95086"/>
                  </a:lnTo>
                  <a:lnTo>
                    <a:pt x="4079" y="114122"/>
                  </a:lnTo>
                  <a:lnTo>
                    <a:pt x="6542" y="132440"/>
                  </a:lnTo>
                  <a:lnTo>
                    <a:pt x="9329" y="150158"/>
                  </a:lnTo>
                  <a:lnTo>
                    <a:pt x="12346" y="167960"/>
                  </a:lnTo>
                  <a:lnTo>
                    <a:pt x="15516" y="186267"/>
                  </a:lnTo>
                  <a:lnTo>
                    <a:pt x="18627" y="205021"/>
                  </a:lnTo>
                  <a:lnTo>
                    <a:pt x="21336" y="223859"/>
                  </a:lnTo>
                  <a:lnTo>
                    <a:pt x="23495" y="242532"/>
                  </a:lnTo>
                  <a:lnTo>
                    <a:pt x="25283" y="260632"/>
                  </a:lnTo>
                  <a:lnTo>
                    <a:pt x="27098" y="277553"/>
                  </a:lnTo>
                  <a:lnTo>
                    <a:pt x="29170" y="293064"/>
                  </a:lnTo>
                  <a:lnTo>
                    <a:pt x="31403" y="306827"/>
                  </a:lnTo>
                  <a:lnTo>
                    <a:pt x="33684" y="319570"/>
                  </a:lnTo>
                  <a:lnTo>
                    <a:pt x="36217" y="332413"/>
                  </a:lnTo>
                  <a:lnTo>
                    <a:pt x="39401" y="34744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164050" y="3769202"/>
              <a:ext cx="4614" cy="115814"/>
            </a:xfrm>
            <a:custGeom>
              <a:avLst/>
              <a:gdLst/>
              <a:ahLst/>
              <a:cxnLst/>
              <a:rect l="0" t="0" r="0" b="0"/>
              <a:pathLst>
                <a:path w="4614" h="115814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2"/>
                  </a:lnTo>
                  <a:lnTo>
                    <a:pt x="507" y="35145"/>
                  </a:lnTo>
                  <a:lnTo>
                    <a:pt x="1326" y="45288"/>
                  </a:lnTo>
                  <a:lnTo>
                    <a:pt x="2142" y="56320"/>
                  </a:lnTo>
                  <a:lnTo>
                    <a:pt x="2827" y="67714"/>
                  </a:lnTo>
                  <a:lnTo>
                    <a:pt x="3429" y="79706"/>
                  </a:lnTo>
                  <a:lnTo>
                    <a:pt x="3994" y="94466"/>
                  </a:lnTo>
                  <a:lnTo>
                    <a:pt x="4613" y="11581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147606" y="36955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210777" y="3727088"/>
              <a:ext cx="105286" cy="170642"/>
            </a:xfrm>
            <a:custGeom>
              <a:avLst/>
              <a:gdLst/>
              <a:ahLst/>
              <a:cxnLst/>
              <a:rect l="0" t="0" r="0" b="0"/>
              <a:pathLst>
                <a:path w="105286" h="170642">
                  <a:moveTo>
                    <a:pt x="0" y="21057"/>
                  </a:moveTo>
                  <a:lnTo>
                    <a:pt x="3001" y="29858"/>
                  </a:lnTo>
                  <a:lnTo>
                    <a:pt x="6423" y="38205"/>
                  </a:lnTo>
                  <a:lnTo>
                    <a:pt x="10615" y="46908"/>
                  </a:lnTo>
                  <a:lnTo>
                    <a:pt x="15342" y="56202"/>
                  </a:lnTo>
                  <a:lnTo>
                    <a:pt x="20175" y="66345"/>
                  </a:lnTo>
                  <a:lnTo>
                    <a:pt x="24857" y="77385"/>
                  </a:lnTo>
                  <a:lnTo>
                    <a:pt x="29466" y="89052"/>
                  </a:lnTo>
                  <a:lnTo>
                    <a:pt x="34316" y="100875"/>
                  </a:lnTo>
                  <a:lnTo>
                    <a:pt x="39573" y="112568"/>
                  </a:lnTo>
                  <a:lnTo>
                    <a:pt x="45086" y="124198"/>
                  </a:lnTo>
                  <a:lnTo>
                    <a:pt x="50486" y="136072"/>
                  </a:lnTo>
                  <a:lnTo>
                    <a:pt x="55565" y="148325"/>
                  </a:lnTo>
                  <a:lnTo>
                    <a:pt x="60295" y="159811"/>
                  </a:lnTo>
                  <a:lnTo>
                    <a:pt x="65213" y="167831"/>
                  </a:lnTo>
                  <a:lnTo>
                    <a:pt x="70330" y="170641"/>
                  </a:lnTo>
                  <a:lnTo>
                    <a:pt x="74521" y="168314"/>
                  </a:lnTo>
                  <a:lnTo>
                    <a:pt x="77580" y="161725"/>
                  </a:lnTo>
                  <a:lnTo>
                    <a:pt x="79719" y="151883"/>
                  </a:lnTo>
                  <a:lnTo>
                    <a:pt x="81186" y="139670"/>
                  </a:lnTo>
                  <a:lnTo>
                    <a:pt x="82188" y="125784"/>
                  </a:lnTo>
                  <a:lnTo>
                    <a:pt x="83034" y="111065"/>
                  </a:lnTo>
                  <a:lnTo>
                    <a:pt x="84135" y="96492"/>
                  </a:lnTo>
                  <a:lnTo>
                    <a:pt x="85692" y="82582"/>
                  </a:lnTo>
                  <a:lnTo>
                    <a:pt x="87722" y="69445"/>
                  </a:lnTo>
                  <a:lnTo>
                    <a:pt x="90155" y="57000"/>
                  </a:lnTo>
                  <a:lnTo>
                    <a:pt x="92897" y="45118"/>
                  </a:lnTo>
                  <a:lnTo>
                    <a:pt x="95715" y="34115"/>
                  </a:lnTo>
                  <a:lnTo>
                    <a:pt x="98517" y="23678"/>
                  </a:lnTo>
                  <a:lnTo>
                    <a:pt x="101548" y="1288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328714" y="3703188"/>
              <a:ext cx="92152" cy="161481"/>
            </a:xfrm>
            <a:custGeom>
              <a:avLst/>
              <a:gdLst/>
              <a:ahLst/>
              <a:cxnLst/>
              <a:rect l="0" t="0" r="0" b="0"/>
              <a:pathLst>
                <a:path w="92152" h="161481">
                  <a:moveTo>
                    <a:pt x="18933" y="76542"/>
                  </a:moveTo>
                  <a:lnTo>
                    <a:pt x="27802" y="79342"/>
                  </a:lnTo>
                  <a:lnTo>
                    <a:pt x="36789" y="80844"/>
                  </a:lnTo>
                  <a:lnTo>
                    <a:pt x="46770" y="81141"/>
                  </a:lnTo>
                  <a:lnTo>
                    <a:pt x="57232" y="80117"/>
                  </a:lnTo>
                  <a:lnTo>
                    <a:pt x="67099" y="77352"/>
                  </a:lnTo>
                  <a:lnTo>
                    <a:pt x="75788" y="72777"/>
                  </a:lnTo>
                  <a:lnTo>
                    <a:pt x="82904" y="66616"/>
                  </a:lnTo>
                  <a:lnTo>
                    <a:pt x="87999" y="59200"/>
                  </a:lnTo>
                  <a:lnTo>
                    <a:pt x="91041" y="50851"/>
                  </a:lnTo>
                  <a:lnTo>
                    <a:pt x="92151" y="41993"/>
                  </a:lnTo>
                  <a:lnTo>
                    <a:pt x="91398" y="33137"/>
                  </a:lnTo>
                  <a:lnTo>
                    <a:pt x="89000" y="24565"/>
                  </a:lnTo>
                  <a:lnTo>
                    <a:pt x="84954" y="16676"/>
                  </a:lnTo>
                  <a:lnTo>
                    <a:pt x="78967" y="10057"/>
                  </a:lnTo>
                  <a:lnTo>
                    <a:pt x="71060" y="4911"/>
                  </a:lnTo>
                  <a:lnTo>
                    <a:pt x="61837" y="1439"/>
                  </a:lnTo>
                  <a:lnTo>
                    <a:pt x="52269" y="0"/>
                  </a:lnTo>
                  <a:lnTo>
                    <a:pt x="42955" y="591"/>
                  </a:lnTo>
                  <a:lnTo>
                    <a:pt x="34264" y="3089"/>
                  </a:lnTo>
                  <a:lnTo>
                    <a:pt x="26506" y="7424"/>
                  </a:lnTo>
                  <a:lnTo>
                    <a:pt x="19741" y="13377"/>
                  </a:lnTo>
                  <a:lnTo>
                    <a:pt x="14014" y="20796"/>
                  </a:lnTo>
                  <a:lnTo>
                    <a:pt x="9449" y="29669"/>
                  </a:lnTo>
                  <a:lnTo>
                    <a:pt x="6003" y="39859"/>
                  </a:lnTo>
                  <a:lnTo>
                    <a:pt x="3499" y="51123"/>
                  </a:lnTo>
                  <a:lnTo>
                    <a:pt x="1726" y="63208"/>
                  </a:lnTo>
                  <a:lnTo>
                    <a:pt x="502" y="75887"/>
                  </a:lnTo>
                  <a:lnTo>
                    <a:pt x="0" y="88824"/>
                  </a:lnTo>
                  <a:lnTo>
                    <a:pt x="719" y="101582"/>
                  </a:lnTo>
                  <a:lnTo>
                    <a:pt x="2839" y="113931"/>
                  </a:lnTo>
                  <a:lnTo>
                    <a:pt x="6399" y="125510"/>
                  </a:lnTo>
                  <a:lnTo>
                    <a:pt x="11463" y="135761"/>
                  </a:lnTo>
                  <a:lnTo>
                    <a:pt x="17909" y="144498"/>
                  </a:lnTo>
                  <a:lnTo>
                    <a:pt x="25492" y="151534"/>
                  </a:lnTo>
                  <a:lnTo>
                    <a:pt x="33944" y="156520"/>
                  </a:lnTo>
                  <a:lnTo>
                    <a:pt x="43019" y="159471"/>
                  </a:lnTo>
                  <a:lnTo>
                    <a:pt x="52076" y="160843"/>
                  </a:lnTo>
                  <a:lnTo>
                    <a:pt x="60970" y="161480"/>
                  </a:lnTo>
                  <a:lnTo>
                    <a:pt x="70478" y="161442"/>
                  </a:lnTo>
                  <a:lnTo>
                    <a:pt x="82104" y="16077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466959" y="3681380"/>
              <a:ext cx="105776" cy="182579"/>
            </a:xfrm>
            <a:custGeom>
              <a:avLst/>
              <a:gdLst/>
              <a:ahLst/>
              <a:cxnLst/>
              <a:rect l="0" t="0" r="0" b="0"/>
              <a:pathLst>
                <a:path w="105776" h="182579">
                  <a:moveTo>
                    <a:pt x="101787" y="3594"/>
                  </a:moveTo>
                  <a:lnTo>
                    <a:pt x="92985" y="861"/>
                  </a:lnTo>
                  <a:lnTo>
                    <a:pt x="84639" y="0"/>
                  </a:lnTo>
                  <a:lnTo>
                    <a:pt x="75944" y="990"/>
                  </a:lnTo>
                  <a:lnTo>
                    <a:pt x="66996" y="3529"/>
                  </a:lnTo>
                  <a:lnTo>
                    <a:pt x="58150" y="7313"/>
                  </a:lnTo>
                  <a:lnTo>
                    <a:pt x="49611" y="12053"/>
                  </a:lnTo>
                  <a:lnTo>
                    <a:pt x="41423" y="17658"/>
                  </a:lnTo>
                  <a:lnTo>
                    <a:pt x="33545" y="24237"/>
                  </a:lnTo>
                  <a:lnTo>
                    <a:pt x="25919" y="31767"/>
                  </a:lnTo>
                  <a:lnTo>
                    <a:pt x="18646" y="40110"/>
                  </a:lnTo>
                  <a:lnTo>
                    <a:pt x="11981" y="49086"/>
                  </a:lnTo>
                  <a:lnTo>
                    <a:pt x="6038" y="58521"/>
                  </a:lnTo>
                  <a:lnTo>
                    <a:pt x="1572" y="67788"/>
                  </a:lnTo>
                  <a:lnTo>
                    <a:pt x="0" y="75863"/>
                  </a:lnTo>
                  <a:lnTo>
                    <a:pt x="1841" y="82289"/>
                  </a:lnTo>
                  <a:lnTo>
                    <a:pt x="6826" y="87108"/>
                  </a:lnTo>
                  <a:lnTo>
                    <a:pt x="14367" y="90592"/>
                  </a:lnTo>
                  <a:lnTo>
                    <a:pt x="23843" y="93052"/>
                  </a:lnTo>
                  <a:lnTo>
                    <a:pt x="34727" y="94928"/>
                  </a:lnTo>
                  <a:lnTo>
                    <a:pt x="46606" y="96745"/>
                  </a:lnTo>
                  <a:lnTo>
                    <a:pt x="59163" y="98802"/>
                  </a:lnTo>
                  <a:lnTo>
                    <a:pt x="71691" y="101511"/>
                  </a:lnTo>
                  <a:lnTo>
                    <a:pt x="83117" y="105466"/>
                  </a:lnTo>
                  <a:lnTo>
                    <a:pt x="92928" y="110868"/>
                  </a:lnTo>
                  <a:lnTo>
                    <a:pt x="100498" y="117428"/>
                  </a:lnTo>
                  <a:lnTo>
                    <a:pt x="104852" y="124586"/>
                  </a:lnTo>
                  <a:lnTo>
                    <a:pt x="105775" y="131948"/>
                  </a:lnTo>
                  <a:lnTo>
                    <a:pt x="103666" y="139158"/>
                  </a:lnTo>
                  <a:lnTo>
                    <a:pt x="99144" y="145839"/>
                  </a:lnTo>
                  <a:lnTo>
                    <a:pt x="92816" y="151845"/>
                  </a:lnTo>
                  <a:lnTo>
                    <a:pt x="85184" y="157215"/>
                  </a:lnTo>
                  <a:lnTo>
                    <a:pt x="76634" y="162064"/>
                  </a:lnTo>
                  <a:lnTo>
                    <a:pt x="67457" y="166510"/>
                  </a:lnTo>
                  <a:lnTo>
                    <a:pt x="58117" y="170512"/>
                  </a:lnTo>
                  <a:lnTo>
                    <a:pt x="48251" y="174255"/>
                  </a:lnTo>
                  <a:lnTo>
                    <a:pt x="35879" y="178070"/>
                  </a:lnTo>
                  <a:lnTo>
                    <a:pt x="17559" y="18257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627304" y="3527046"/>
              <a:ext cx="25671" cy="315856"/>
            </a:xfrm>
            <a:custGeom>
              <a:avLst/>
              <a:gdLst/>
              <a:ahLst/>
              <a:cxnLst/>
              <a:rect l="0" t="0" r="0" b="0"/>
              <a:pathLst>
                <a:path w="25671" h="315856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62"/>
                  </a:lnTo>
                  <a:lnTo>
                    <a:pt x="506" y="50310"/>
                  </a:lnTo>
                  <a:lnTo>
                    <a:pt x="1326" y="64638"/>
                  </a:lnTo>
                  <a:lnTo>
                    <a:pt x="2142" y="79121"/>
                  </a:lnTo>
                  <a:lnTo>
                    <a:pt x="2826" y="94090"/>
                  </a:lnTo>
                  <a:lnTo>
                    <a:pt x="3352" y="110410"/>
                  </a:lnTo>
                  <a:lnTo>
                    <a:pt x="3743" y="128455"/>
                  </a:lnTo>
                  <a:lnTo>
                    <a:pt x="4190" y="147811"/>
                  </a:lnTo>
                  <a:lnTo>
                    <a:pt x="5030" y="167574"/>
                  </a:lnTo>
                  <a:lnTo>
                    <a:pt x="6416" y="187156"/>
                  </a:lnTo>
                  <a:lnTo>
                    <a:pt x="8331" y="206016"/>
                  </a:lnTo>
                  <a:lnTo>
                    <a:pt x="10689" y="223520"/>
                  </a:lnTo>
                  <a:lnTo>
                    <a:pt x="13381" y="239467"/>
                  </a:lnTo>
                  <a:lnTo>
                    <a:pt x="16166" y="253937"/>
                  </a:lnTo>
                  <a:lnTo>
                    <a:pt x="18942" y="268728"/>
                  </a:lnTo>
                  <a:lnTo>
                    <a:pt x="21952" y="287376"/>
                  </a:lnTo>
                  <a:lnTo>
                    <a:pt x="25670" y="31585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484518" y="3664319"/>
              <a:ext cx="242156" cy="20656"/>
            </a:xfrm>
            <a:custGeom>
              <a:avLst/>
              <a:gdLst/>
              <a:ahLst/>
              <a:cxnLst/>
              <a:rect l="0" t="0" r="0" b="0"/>
              <a:pathLst>
                <a:path w="242156" h="20656">
                  <a:moveTo>
                    <a:pt x="242155" y="10126"/>
                  </a:moveTo>
                  <a:lnTo>
                    <a:pt x="230420" y="7259"/>
                  </a:lnTo>
                  <a:lnTo>
                    <a:pt x="219291" y="5118"/>
                  </a:lnTo>
                  <a:lnTo>
                    <a:pt x="207688" y="3515"/>
                  </a:lnTo>
                  <a:lnTo>
                    <a:pt x="195354" y="2334"/>
                  </a:lnTo>
                  <a:lnTo>
                    <a:pt x="182046" y="1485"/>
                  </a:lnTo>
                  <a:lnTo>
                    <a:pt x="167736" y="888"/>
                  </a:lnTo>
                  <a:lnTo>
                    <a:pt x="152559" y="473"/>
                  </a:lnTo>
                  <a:lnTo>
                    <a:pt x="136697" y="189"/>
                  </a:lnTo>
                  <a:lnTo>
                    <a:pt x="120335" y="0"/>
                  </a:lnTo>
                  <a:lnTo>
                    <a:pt x="103944" y="42"/>
                  </a:lnTo>
                  <a:lnTo>
                    <a:pt x="88246" y="602"/>
                  </a:lnTo>
                  <a:lnTo>
                    <a:pt x="73584" y="1797"/>
                  </a:lnTo>
                  <a:lnTo>
                    <a:pt x="60012" y="3620"/>
                  </a:lnTo>
                  <a:lnTo>
                    <a:pt x="45937" y="6317"/>
                  </a:lnTo>
                  <a:lnTo>
                    <a:pt x="27888" y="11245"/>
                  </a:lnTo>
                  <a:lnTo>
                    <a:pt x="0" y="2065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704631" y="3695502"/>
              <a:ext cx="101169" cy="116352"/>
            </a:xfrm>
            <a:custGeom>
              <a:avLst/>
              <a:gdLst/>
              <a:ahLst/>
              <a:cxnLst/>
              <a:rect l="0" t="0" r="0" b="0"/>
              <a:pathLst>
                <a:path w="101169" h="116352">
                  <a:moveTo>
                    <a:pt x="64156" y="0"/>
                  </a:moveTo>
                  <a:lnTo>
                    <a:pt x="52555" y="134"/>
                  </a:lnTo>
                  <a:lnTo>
                    <a:pt x="42706" y="1415"/>
                  </a:lnTo>
                  <a:lnTo>
                    <a:pt x="33706" y="4012"/>
                  </a:lnTo>
                  <a:lnTo>
                    <a:pt x="25437" y="7904"/>
                  </a:lnTo>
                  <a:lnTo>
                    <a:pt x="18058" y="13186"/>
                  </a:lnTo>
                  <a:lnTo>
                    <a:pt x="11597" y="19777"/>
                  </a:lnTo>
                  <a:lnTo>
                    <a:pt x="6264" y="27622"/>
                  </a:lnTo>
                  <a:lnTo>
                    <a:pt x="2506" y="36781"/>
                  </a:lnTo>
                  <a:lnTo>
                    <a:pt x="429" y="47157"/>
                  </a:lnTo>
                  <a:lnTo>
                    <a:pt x="0" y="58375"/>
                  </a:lnTo>
                  <a:lnTo>
                    <a:pt x="1224" y="69897"/>
                  </a:lnTo>
                  <a:lnTo>
                    <a:pt x="3945" y="81371"/>
                  </a:lnTo>
                  <a:lnTo>
                    <a:pt x="8211" y="92174"/>
                  </a:lnTo>
                  <a:lnTo>
                    <a:pt x="14347" y="101365"/>
                  </a:lnTo>
                  <a:lnTo>
                    <a:pt x="22359" y="108568"/>
                  </a:lnTo>
                  <a:lnTo>
                    <a:pt x="31822" y="113589"/>
                  </a:lnTo>
                  <a:lnTo>
                    <a:pt x="42083" y="116150"/>
                  </a:lnTo>
                  <a:lnTo>
                    <a:pt x="52676" y="116351"/>
                  </a:lnTo>
                  <a:lnTo>
                    <a:pt x="63041" y="114403"/>
                  </a:lnTo>
                  <a:lnTo>
                    <a:pt x="72460" y="110447"/>
                  </a:lnTo>
                  <a:lnTo>
                    <a:pt x="80636" y="104750"/>
                  </a:lnTo>
                  <a:lnTo>
                    <a:pt x="87463" y="97505"/>
                  </a:lnTo>
                  <a:lnTo>
                    <a:pt x="92840" y="88749"/>
                  </a:lnTo>
                  <a:lnTo>
                    <a:pt x="96862" y="78643"/>
                  </a:lnTo>
                  <a:lnTo>
                    <a:pt x="99600" y="67605"/>
                  </a:lnTo>
                  <a:lnTo>
                    <a:pt x="101005" y="56204"/>
                  </a:lnTo>
                  <a:lnTo>
                    <a:pt x="101168" y="44806"/>
                  </a:lnTo>
                  <a:lnTo>
                    <a:pt x="99975" y="33883"/>
                  </a:lnTo>
                  <a:lnTo>
                    <a:pt x="97047" y="24080"/>
                  </a:lnTo>
                  <a:lnTo>
                    <a:pt x="92340" y="15652"/>
                  </a:lnTo>
                  <a:lnTo>
                    <a:pt x="86247" y="8995"/>
                  </a:lnTo>
                  <a:lnTo>
                    <a:pt x="79401" y="4796"/>
                  </a:lnTo>
                  <a:lnTo>
                    <a:pt x="72216" y="3203"/>
                  </a:lnTo>
                  <a:lnTo>
                    <a:pt x="64548" y="3354"/>
                  </a:lnTo>
                  <a:lnTo>
                    <a:pt x="55403" y="5614"/>
                  </a:lnTo>
                  <a:lnTo>
                    <a:pt x="43099" y="1052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847805" y="3694487"/>
              <a:ext cx="89439" cy="125844"/>
            </a:xfrm>
            <a:custGeom>
              <a:avLst/>
              <a:gdLst/>
              <a:ahLst/>
              <a:cxnLst/>
              <a:rect l="0" t="0" r="0" b="0"/>
              <a:pathLst>
                <a:path w="89439" h="125844">
                  <a:moveTo>
                    <a:pt x="78910" y="11544"/>
                  </a:moveTo>
                  <a:lnTo>
                    <a:pt x="72975" y="5877"/>
                  </a:lnTo>
                  <a:lnTo>
                    <a:pt x="66770" y="2233"/>
                  </a:lnTo>
                  <a:lnTo>
                    <a:pt x="59679" y="329"/>
                  </a:lnTo>
                  <a:lnTo>
                    <a:pt x="51912" y="0"/>
                  </a:lnTo>
                  <a:lnTo>
                    <a:pt x="43914" y="1268"/>
                  </a:lnTo>
                  <a:lnTo>
                    <a:pt x="35977" y="3997"/>
                  </a:lnTo>
                  <a:lnTo>
                    <a:pt x="28376" y="8090"/>
                  </a:lnTo>
                  <a:lnTo>
                    <a:pt x="21431" y="13574"/>
                  </a:lnTo>
                  <a:lnTo>
                    <a:pt x="15252" y="20336"/>
                  </a:lnTo>
                  <a:lnTo>
                    <a:pt x="9935" y="28315"/>
                  </a:lnTo>
                  <a:lnTo>
                    <a:pt x="5655" y="37572"/>
                  </a:lnTo>
                  <a:lnTo>
                    <a:pt x="2413" y="48014"/>
                  </a:lnTo>
                  <a:lnTo>
                    <a:pt x="387" y="59109"/>
                  </a:lnTo>
                  <a:lnTo>
                    <a:pt x="0" y="70016"/>
                  </a:lnTo>
                  <a:lnTo>
                    <a:pt x="1343" y="80274"/>
                  </a:lnTo>
                  <a:lnTo>
                    <a:pt x="4532" y="89786"/>
                  </a:lnTo>
                  <a:lnTo>
                    <a:pt x="9872" y="98634"/>
                  </a:lnTo>
                  <a:lnTo>
                    <a:pt x="17312" y="106944"/>
                  </a:lnTo>
                  <a:lnTo>
                    <a:pt x="26376" y="114355"/>
                  </a:lnTo>
                  <a:lnTo>
                    <a:pt x="36360" y="120056"/>
                  </a:lnTo>
                  <a:lnTo>
                    <a:pt x="46760" y="123743"/>
                  </a:lnTo>
                  <a:lnTo>
                    <a:pt x="56860" y="125547"/>
                  </a:lnTo>
                  <a:lnTo>
                    <a:pt x="66642" y="125843"/>
                  </a:lnTo>
                  <a:lnTo>
                    <a:pt x="76955" y="123537"/>
                  </a:lnTo>
                  <a:lnTo>
                    <a:pt x="89438" y="11682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974745" y="3527046"/>
              <a:ext cx="15142" cy="294799"/>
            </a:xfrm>
            <a:custGeom>
              <a:avLst/>
              <a:gdLst/>
              <a:ahLst/>
              <a:cxnLst/>
              <a:rect l="0" t="0" r="0" b="0"/>
              <a:pathLst>
                <a:path w="15142" h="294799">
                  <a:moveTo>
                    <a:pt x="4612" y="0"/>
                  </a:moveTo>
                  <a:lnTo>
                    <a:pt x="1813" y="8869"/>
                  </a:lnTo>
                  <a:lnTo>
                    <a:pt x="310" y="17856"/>
                  </a:lnTo>
                  <a:lnTo>
                    <a:pt x="0" y="27860"/>
                  </a:lnTo>
                  <a:lnTo>
                    <a:pt x="506" y="39186"/>
                  </a:lnTo>
                  <a:lnTo>
                    <a:pt x="1326" y="52295"/>
                  </a:lnTo>
                  <a:lnTo>
                    <a:pt x="2146" y="67246"/>
                  </a:lnTo>
                  <a:lnTo>
                    <a:pt x="3003" y="83316"/>
                  </a:lnTo>
                  <a:lnTo>
                    <a:pt x="4177" y="99245"/>
                  </a:lnTo>
                  <a:lnTo>
                    <a:pt x="5812" y="114328"/>
                  </a:lnTo>
                  <a:lnTo>
                    <a:pt x="7739" y="128722"/>
                  </a:lnTo>
                  <a:lnTo>
                    <a:pt x="9579" y="143140"/>
                  </a:lnTo>
                  <a:lnTo>
                    <a:pt x="11114" y="158021"/>
                  </a:lnTo>
                  <a:lnTo>
                    <a:pt x="12297" y="173323"/>
                  </a:lnTo>
                  <a:lnTo>
                    <a:pt x="13166" y="188688"/>
                  </a:lnTo>
                  <a:lnTo>
                    <a:pt x="13785" y="203881"/>
                  </a:lnTo>
                  <a:lnTo>
                    <a:pt x="14219" y="218800"/>
                  </a:lnTo>
                  <a:lnTo>
                    <a:pt x="14564" y="235187"/>
                  </a:lnTo>
                  <a:lnTo>
                    <a:pt x="14854" y="257832"/>
                  </a:lnTo>
                  <a:lnTo>
                    <a:pt x="15141" y="29479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002711" y="3600746"/>
              <a:ext cx="124046" cy="263213"/>
            </a:xfrm>
            <a:custGeom>
              <a:avLst/>
              <a:gdLst/>
              <a:ahLst/>
              <a:cxnLst/>
              <a:rect l="0" t="0" r="0" b="0"/>
              <a:pathLst>
                <a:path w="124046" h="263213">
                  <a:moveTo>
                    <a:pt x="92460" y="0"/>
                  </a:moveTo>
                  <a:lnTo>
                    <a:pt x="86592" y="8734"/>
                  </a:lnTo>
                  <a:lnTo>
                    <a:pt x="81028" y="16440"/>
                  </a:lnTo>
                  <a:lnTo>
                    <a:pt x="75228" y="23843"/>
                  </a:lnTo>
                  <a:lnTo>
                    <a:pt x="69148" y="31104"/>
                  </a:lnTo>
                  <a:lnTo>
                    <a:pt x="62818" y="38283"/>
                  </a:lnTo>
                  <a:lnTo>
                    <a:pt x="56285" y="45408"/>
                  </a:lnTo>
                  <a:lnTo>
                    <a:pt x="49436" y="52498"/>
                  </a:lnTo>
                  <a:lnTo>
                    <a:pt x="42006" y="59565"/>
                  </a:lnTo>
                  <a:lnTo>
                    <a:pt x="33904" y="66621"/>
                  </a:lnTo>
                  <a:lnTo>
                    <a:pt x="25515" y="73833"/>
                  </a:lnTo>
                  <a:lnTo>
                    <a:pt x="17570" y="81515"/>
                  </a:lnTo>
                  <a:lnTo>
                    <a:pt x="10464" y="89792"/>
                  </a:lnTo>
                  <a:lnTo>
                    <a:pt x="4730" y="98471"/>
                  </a:lnTo>
                  <a:lnTo>
                    <a:pt x="1167" y="107142"/>
                  </a:lnTo>
                  <a:lnTo>
                    <a:pt x="0" y="115567"/>
                  </a:lnTo>
                  <a:lnTo>
                    <a:pt x="982" y="123680"/>
                  </a:lnTo>
                  <a:lnTo>
                    <a:pt x="3684" y="131509"/>
                  </a:lnTo>
                  <a:lnTo>
                    <a:pt x="7685" y="139106"/>
                  </a:lnTo>
                  <a:lnTo>
                    <a:pt x="12790" y="146531"/>
                  </a:lnTo>
                  <a:lnTo>
                    <a:pt x="19031" y="153829"/>
                  </a:lnTo>
                  <a:lnTo>
                    <a:pt x="26330" y="161044"/>
                  </a:lnTo>
                  <a:lnTo>
                    <a:pt x="34348" y="168366"/>
                  </a:lnTo>
                  <a:lnTo>
                    <a:pt x="42575" y="176122"/>
                  </a:lnTo>
                  <a:lnTo>
                    <a:pt x="50702" y="184448"/>
                  </a:lnTo>
                  <a:lnTo>
                    <a:pt x="58615" y="193160"/>
                  </a:lnTo>
                  <a:lnTo>
                    <a:pt x="66310" y="201853"/>
                  </a:lnTo>
                  <a:lnTo>
                    <a:pt x="73818" y="210293"/>
                  </a:lnTo>
                  <a:lnTo>
                    <a:pt x="81183" y="218416"/>
                  </a:lnTo>
                  <a:lnTo>
                    <a:pt x="88442" y="226252"/>
                  </a:lnTo>
                  <a:lnTo>
                    <a:pt x="95617" y="233845"/>
                  </a:lnTo>
                  <a:lnTo>
                    <a:pt x="102427" y="240952"/>
                  </a:lnTo>
                  <a:lnTo>
                    <a:pt x="108965" y="247728"/>
                  </a:lnTo>
                  <a:lnTo>
                    <a:pt x="115806" y="254772"/>
                  </a:lnTo>
                  <a:lnTo>
                    <a:pt x="124045" y="26321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189927" y="3842901"/>
              <a:ext cx="36459" cy="126343"/>
            </a:xfrm>
            <a:custGeom>
              <a:avLst/>
              <a:gdLst/>
              <a:ahLst/>
              <a:cxnLst/>
              <a:rect l="0" t="0" r="0" b="0"/>
              <a:pathLst>
                <a:path w="36459" h="126343">
                  <a:moveTo>
                    <a:pt x="0" y="0"/>
                  </a:moveTo>
                  <a:lnTo>
                    <a:pt x="5868" y="8869"/>
                  </a:lnTo>
                  <a:lnTo>
                    <a:pt x="11432" y="17855"/>
                  </a:lnTo>
                  <a:lnTo>
                    <a:pt x="17222" y="27850"/>
                  </a:lnTo>
                  <a:lnTo>
                    <a:pt x="22957" y="38831"/>
                  </a:lnTo>
                  <a:lnTo>
                    <a:pt x="27990" y="50643"/>
                  </a:lnTo>
                  <a:lnTo>
                    <a:pt x="32007" y="63087"/>
                  </a:lnTo>
                  <a:lnTo>
                    <a:pt x="34837" y="75583"/>
                  </a:lnTo>
                  <a:lnTo>
                    <a:pt x="36458" y="88506"/>
                  </a:lnTo>
                  <a:lnTo>
                    <a:pt x="35890" y="104106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190804" y="4179813"/>
            <a:ext cx="2241279" cy="1415629"/>
            <a:chOff x="190804" y="4179813"/>
            <a:chExt cx="2241279" cy="1415629"/>
          </a:xfrm>
        </p:grpSpPr>
        <p:sp>
          <p:nvSpPr>
            <p:cNvPr id="153" name="Freeform 152"/>
            <p:cNvSpPr/>
            <p:nvPr/>
          </p:nvSpPr>
          <p:spPr>
            <a:xfrm>
              <a:off x="190804" y="4386681"/>
              <a:ext cx="183997" cy="193994"/>
            </a:xfrm>
            <a:custGeom>
              <a:avLst/>
              <a:gdLst/>
              <a:ahLst/>
              <a:cxnLst/>
              <a:rect l="0" t="0" r="0" b="0"/>
              <a:pathLst>
                <a:path w="183997" h="193994">
                  <a:moveTo>
                    <a:pt x="9237" y="77401"/>
                  </a:moveTo>
                  <a:lnTo>
                    <a:pt x="9237" y="89137"/>
                  </a:lnTo>
                  <a:lnTo>
                    <a:pt x="9237" y="100266"/>
                  </a:lnTo>
                  <a:lnTo>
                    <a:pt x="9242" y="111859"/>
                  </a:lnTo>
                  <a:lnTo>
                    <a:pt x="9414" y="123847"/>
                  </a:lnTo>
                  <a:lnTo>
                    <a:pt x="10063" y="135859"/>
                  </a:lnTo>
                  <a:lnTo>
                    <a:pt x="11311" y="147666"/>
                  </a:lnTo>
                  <a:lnTo>
                    <a:pt x="12964" y="159365"/>
                  </a:lnTo>
                  <a:lnTo>
                    <a:pt x="14612" y="171283"/>
                  </a:lnTo>
                  <a:lnTo>
                    <a:pt x="15985" y="183495"/>
                  </a:lnTo>
                  <a:lnTo>
                    <a:pt x="15975" y="192466"/>
                  </a:lnTo>
                  <a:lnTo>
                    <a:pt x="13910" y="193993"/>
                  </a:lnTo>
                  <a:lnTo>
                    <a:pt x="11088" y="189785"/>
                  </a:lnTo>
                  <a:lnTo>
                    <a:pt x="8208" y="181778"/>
                  </a:lnTo>
                  <a:lnTo>
                    <a:pt x="5690" y="171037"/>
                  </a:lnTo>
                  <a:lnTo>
                    <a:pt x="3689" y="158284"/>
                  </a:lnTo>
                  <a:lnTo>
                    <a:pt x="2192" y="144234"/>
                  </a:lnTo>
                  <a:lnTo>
                    <a:pt x="1111" y="129618"/>
                  </a:lnTo>
                  <a:lnTo>
                    <a:pt x="354" y="114878"/>
                  </a:lnTo>
                  <a:lnTo>
                    <a:pt x="0" y="100209"/>
                  </a:lnTo>
                  <a:lnTo>
                    <a:pt x="286" y="85668"/>
                  </a:lnTo>
                  <a:lnTo>
                    <a:pt x="1307" y="71277"/>
                  </a:lnTo>
                  <a:lnTo>
                    <a:pt x="3485" y="57832"/>
                  </a:lnTo>
                  <a:lnTo>
                    <a:pt x="7614" y="46846"/>
                  </a:lnTo>
                  <a:lnTo>
                    <a:pt x="13941" y="38951"/>
                  </a:lnTo>
                  <a:lnTo>
                    <a:pt x="21767" y="34296"/>
                  </a:lnTo>
                  <a:lnTo>
                    <a:pt x="29782" y="32975"/>
                  </a:lnTo>
                  <a:lnTo>
                    <a:pt x="37206" y="34678"/>
                  </a:lnTo>
                  <a:lnTo>
                    <a:pt x="43966" y="38682"/>
                  </a:lnTo>
                  <a:lnTo>
                    <a:pt x="50412" y="44092"/>
                  </a:lnTo>
                  <a:lnTo>
                    <a:pt x="56814" y="50280"/>
                  </a:lnTo>
                  <a:lnTo>
                    <a:pt x="63129" y="57207"/>
                  </a:lnTo>
                  <a:lnTo>
                    <a:pt x="69085" y="65292"/>
                  </a:lnTo>
                  <a:lnTo>
                    <a:pt x="74527" y="74613"/>
                  </a:lnTo>
                  <a:lnTo>
                    <a:pt x="78882" y="82152"/>
                  </a:lnTo>
                  <a:lnTo>
                    <a:pt x="81487" y="83620"/>
                  </a:lnTo>
                  <a:lnTo>
                    <a:pt x="82727" y="79220"/>
                  </a:lnTo>
                  <a:lnTo>
                    <a:pt x="83374" y="70828"/>
                  </a:lnTo>
                  <a:lnTo>
                    <a:pt x="84141" y="60435"/>
                  </a:lnTo>
                  <a:lnTo>
                    <a:pt x="85375" y="49287"/>
                  </a:lnTo>
                  <a:lnTo>
                    <a:pt x="87306" y="38145"/>
                  </a:lnTo>
                  <a:lnTo>
                    <a:pt x="90180" y="27554"/>
                  </a:lnTo>
                  <a:lnTo>
                    <a:pt x="94034" y="17731"/>
                  </a:lnTo>
                  <a:lnTo>
                    <a:pt x="98904" y="9296"/>
                  </a:lnTo>
                  <a:lnTo>
                    <a:pt x="104920" y="3353"/>
                  </a:lnTo>
                  <a:lnTo>
                    <a:pt x="112030" y="284"/>
                  </a:lnTo>
                  <a:lnTo>
                    <a:pt x="119735" y="0"/>
                  </a:lnTo>
                  <a:lnTo>
                    <a:pt x="127211" y="2309"/>
                  </a:lnTo>
                  <a:lnTo>
                    <a:pt x="134017" y="6827"/>
                  </a:lnTo>
                  <a:lnTo>
                    <a:pt x="140228" y="13247"/>
                  </a:lnTo>
                  <a:lnTo>
                    <a:pt x="146240" y="21434"/>
                  </a:lnTo>
                  <a:lnTo>
                    <a:pt x="152317" y="31151"/>
                  </a:lnTo>
                  <a:lnTo>
                    <a:pt x="158401" y="41925"/>
                  </a:lnTo>
                  <a:lnTo>
                    <a:pt x="164193" y="53147"/>
                  </a:lnTo>
                  <a:lnTo>
                    <a:pt x="169533" y="64444"/>
                  </a:lnTo>
                  <a:lnTo>
                    <a:pt x="174256" y="75977"/>
                  </a:lnTo>
                  <a:lnTo>
                    <a:pt x="178124" y="88320"/>
                  </a:lnTo>
                  <a:lnTo>
                    <a:pt x="181087" y="101729"/>
                  </a:lnTo>
                  <a:lnTo>
                    <a:pt x="183092" y="115837"/>
                  </a:lnTo>
                  <a:lnTo>
                    <a:pt x="183996" y="129854"/>
                  </a:lnTo>
                  <a:lnTo>
                    <a:pt x="183832" y="143307"/>
                  </a:lnTo>
                  <a:lnTo>
                    <a:pt x="182920" y="155636"/>
                  </a:lnTo>
                  <a:lnTo>
                    <a:pt x="181686" y="167238"/>
                  </a:lnTo>
                  <a:lnTo>
                    <a:pt x="180024" y="179127"/>
                  </a:lnTo>
                  <a:lnTo>
                    <a:pt x="177693" y="19321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15217" y="4396918"/>
              <a:ext cx="174379" cy="190671"/>
            </a:xfrm>
            <a:custGeom>
              <a:avLst/>
              <a:gdLst/>
              <a:ahLst/>
              <a:cxnLst/>
              <a:rect l="0" t="0" r="0" b="0"/>
              <a:pathLst>
                <a:path w="174379" h="190671">
                  <a:moveTo>
                    <a:pt x="111207" y="88222"/>
                  </a:moveTo>
                  <a:lnTo>
                    <a:pt x="108274" y="73687"/>
                  </a:lnTo>
                  <a:lnTo>
                    <a:pt x="105491" y="61056"/>
                  </a:lnTo>
                  <a:lnTo>
                    <a:pt x="102583" y="49156"/>
                  </a:lnTo>
                  <a:lnTo>
                    <a:pt x="99197" y="37847"/>
                  </a:lnTo>
                  <a:lnTo>
                    <a:pt x="94735" y="27303"/>
                  </a:lnTo>
                  <a:lnTo>
                    <a:pt x="88969" y="17587"/>
                  </a:lnTo>
                  <a:lnTo>
                    <a:pt x="82153" y="9261"/>
                  </a:lnTo>
                  <a:lnTo>
                    <a:pt x="74817" y="3409"/>
                  </a:lnTo>
                  <a:lnTo>
                    <a:pt x="67329" y="405"/>
                  </a:lnTo>
                  <a:lnTo>
                    <a:pt x="59864" y="0"/>
                  </a:lnTo>
                  <a:lnTo>
                    <a:pt x="52479" y="1696"/>
                  </a:lnTo>
                  <a:lnTo>
                    <a:pt x="45186" y="4986"/>
                  </a:lnTo>
                  <a:lnTo>
                    <a:pt x="38138" y="9598"/>
                  </a:lnTo>
                  <a:lnTo>
                    <a:pt x="31625" y="15500"/>
                  </a:lnTo>
                  <a:lnTo>
                    <a:pt x="25759" y="22573"/>
                  </a:lnTo>
                  <a:lnTo>
                    <a:pt x="20498" y="30607"/>
                  </a:lnTo>
                  <a:lnTo>
                    <a:pt x="15729" y="39377"/>
                  </a:lnTo>
                  <a:lnTo>
                    <a:pt x="11339" y="48695"/>
                  </a:lnTo>
                  <a:lnTo>
                    <a:pt x="7390" y="58732"/>
                  </a:lnTo>
                  <a:lnTo>
                    <a:pt x="4109" y="69988"/>
                  </a:lnTo>
                  <a:lnTo>
                    <a:pt x="1577" y="82629"/>
                  </a:lnTo>
                  <a:lnTo>
                    <a:pt x="46" y="96203"/>
                  </a:lnTo>
                  <a:lnTo>
                    <a:pt x="0" y="109853"/>
                  </a:lnTo>
                  <a:lnTo>
                    <a:pt x="1571" y="123052"/>
                  </a:lnTo>
                  <a:lnTo>
                    <a:pt x="4745" y="134996"/>
                  </a:lnTo>
                  <a:lnTo>
                    <a:pt x="9542" y="144495"/>
                  </a:lnTo>
                  <a:lnTo>
                    <a:pt x="15797" y="151123"/>
                  </a:lnTo>
                  <a:lnTo>
                    <a:pt x="22910" y="154790"/>
                  </a:lnTo>
                  <a:lnTo>
                    <a:pt x="29981" y="155379"/>
                  </a:lnTo>
                  <a:lnTo>
                    <a:pt x="36507" y="153149"/>
                  </a:lnTo>
                  <a:lnTo>
                    <a:pt x="42359" y="148606"/>
                  </a:lnTo>
                  <a:lnTo>
                    <a:pt x="47597" y="142294"/>
                  </a:lnTo>
                  <a:lnTo>
                    <a:pt x="52338" y="134684"/>
                  </a:lnTo>
                  <a:lnTo>
                    <a:pt x="56539" y="125988"/>
                  </a:lnTo>
                  <a:lnTo>
                    <a:pt x="59997" y="116175"/>
                  </a:lnTo>
                  <a:lnTo>
                    <a:pt x="62674" y="105414"/>
                  </a:lnTo>
                  <a:lnTo>
                    <a:pt x="65135" y="97329"/>
                  </a:lnTo>
                  <a:lnTo>
                    <a:pt x="68121" y="95951"/>
                  </a:lnTo>
                  <a:lnTo>
                    <a:pt x="71725" y="99410"/>
                  </a:lnTo>
                  <a:lnTo>
                    <a:pt x="75848" y="105714"/>
                  </a:lnTo>
                  <a:lnTo>
                    <a:pt x="80158" y="113674"/>
                  </a:lnTo>
                  <a:lnTo>
                    <a:pt x="84430" y="122616"/>
                  </a:lnTo>
                  <a:lnTo>
                    <a:pt x="88734" y="132148"/>
                  </a:lnTo>
                  <a:lnTo>
                    <a:pt x="93365" y="142043"/>
                  </a:lnTo>
                  <a:lnTo>
                    <a:pt x="98477" y="152155"/>
                  </a:lnTo>
                  <a:lnTo>
                    <a:pt x="104229" y="162074"/>
                  </a:lnTo>
                  <a:lnTo>
                    <a:pt x="110854" y="171133"/>
                  </a:lnTo>
                  <a:lnTo>
                    <a:pt x="118385" y="179028"/>
                  </a:lnTo>
                  <a:lnTo>
                    <a:pt x="126545" y="185312"/>
                  </a:lnTo>
                  <a:lnTo>
                    <a:pt x="134861" y="189254"/>
                  </a:lnTo>
                  <a:lnTo>
                    <a:pt x="143075" y="190670"/>
                  </a:lnTo>
                  <a:lnTo>
                    <a:pt x="151564" y="190379"/>
                  </a:lnTo>
                  <a:lnTo>
                    <a:pt x="161397" y="188004"/>
                  </a:lnTo>
                  <a:lnTo>
                    <a:pt x="174378" y="18297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97959" y="4410425"/>
              <a:ext cx="96922" cy="146424"/>
            </a:xfrm>
            <a:custGeom>
              <a:avLst/>
              <a:gdLst/>
              <a:ahLst/>
              <a:cxnLst/>
              <a:rect l="0" t="0" r="0" b="0"/>
              <a:pathLst>
                <a:path w="96922" h="146424">
                  <a:moveTo>
                    <a:pt x="96921" y="11544"/>
                  </a:moveTo>
                  <a:lnTo>
                    <a:pt x="88120" y="5877"/>
                  </a:lnTo>
                  <a:lnTo>
                    <a:pt x="79773" y="2233"/>
                  </a:lnTo>
                  <a:lnTo>
                    <a:pt x="71079" y="328"/>
                  </a:lnTo>
                  <a:lnTo>
                    <a:pt x="62131" y="0"/>
                  </a:lnTo>
                  <a:lnTo>
                    <a:pt x="53284" y="1267"/>
                  </a:lnTo>
                  <a:lnTo>
                    <a:pt x="44750" y="3997"/>
                  </a:lnTo>
                  <a:lnTo>
                    <a:pt x="36735" y="8090"/>
                  </a:lnTo>
                  <a:lnTo>
                    <a:pt x="29506" y="13574"/>
                  </a:lnTo>
                  <a:lnTo>
                    <a:pt x="23128" y="20331"/>
                  </a:lnTo>
                  <a:lnTo>
                    <a:pt x="17508" y="28137"/>
                  </a:lnTo>
                  <a:lnTo>
                    <a:pt x="12491" y="36747"/>
                  </a:lnTo>
                  <a:lnTo>
                    <a:pt x="7937" y="45949"/>
                  </a:lnTo>
                  <a:lnTo>
                    <a:pt x="4046" y="55736"/>
                  </a:lnTo>
                  <a:lnTo>
                    <a:pt x="1336" y="66292"/>
                  </a:lnTo>
                  <a:lnTo>
                    <a:pt x="0" y="77644"/>
                  </a:lnTo>
                  <a:lnTo>
                    <a:pt x="87" y="89369"/>
                  </a:lnTo>
                  <a:lnTo>
                    <a:pt x="1665" y="100707"/>
                  </a:lnTo>
                  <a:lnTo>
                    <a:pt x="4623" y="111253"/>
                  </a:lnTo>
                  <a:lnTo>
                    <a:pt x="8879" y="120790"/>
                  </a:lnTo>
                  <a:lnTo>
                    <a:pt x="14477" y="129124"/>
                  </a:lnTo>
                  <a:lnTo>
                    <a:pt x="21310" y="136269"/>
                  </a:lnTo>
                  <a:lnTo>
                    <a:pt x="28997" y="141915"/>
                  </a:lnTo>
                  <a:lnTo>
                    <a:pt x="36995" y="145360"/>
                  </a:lnTo>
                  <a:lnTo>
                    <a:pt x="44964" y="146423"/>
                  </a:lnTo>
                  <a:lnTo>
                    <a:pt x="52854" y="145487"/>
                  </a:lnTo>
                  <a:lnTo>
                    <a:pt x="61796" y="143043"/>
                  </a:lnTo>
                  <a:lnTo>
                    <a:pt x="74806" y="137756"/>
                  </a:lnTo>
                  <a:lnTo>
                    <a:pt x="96921" y="1273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60873" y="4396803"/>
              <a:ext cx="155107" cy="158236"/>
            </a:xfrm>
            <a:custGeom>
              <a:avLst/>
              <a:gdLst/>
              <a:ahLst/>
              <a:cxnLst/>
              <a:rect l="0" t="0" r="0" b="0"/>
              <a:pathLst>
                <a:path w="155107" h="158236">
                  <a:moveTo>
                    <a:pt x="81406" y="98865"/>
                  </a:moveTo>
                  <a:lnTo>
                    <a:pt x="81406" y="87130"/>
                  </a:lnTo>
                  <a:lnTo>
                    <a:pt x="81406" y="76001"/>
                  </a:lnTo>
                  <a:lnTo>
                    <a:pt x="81397" y="64407"/>
                  </a:lnTo>
                  <a:lnTo>
                    <a:pt x="81051" y="52419"/>
                  </a:lnTo>
                  <a:lnTo>
                    <a:pt x="79755" y="40407"/>
                  </a:lnTo>
                  <a:lnTo>
                    <a:pt x="77239" y="28623"/>
                  </a:lnTo>
                  <a:lnTo>
                    <a:pt x="73243" y="17788"/>
                  </a:lnTo>
                  <a:lnTo>
                    <a:pt x="67353" y="9112"/>
                  </a:lnTo>
                  <a:lnTo>
                    <a:pt x="59544" y="3080"/>
                  </a:lnTo>
                  <a:lnTo>
                    <a:pt x="50401" y="0"/>
                  </a:lnTo>
                  <a:lnTo>
                    <a:pt x="40896" y="345"/>
                  </a:lnTo>
                  <a:lnTo>
                    <a:pt x="31632" y="4024"/>
                  </a:lnTo>
                  <a:lnTo>
                    <a:pt x="23145" y="10526"/>
                  </a:lnTo>
                  <a:lnTo>
                    <a:pt x="16058" y="19225"/>
                  </a:lnTo>
                  <a:lnTo>
                    <a:pt x="10558" y="29551"/>
                  </a:lnTo>
                  <a:lnTo>
                    <a:pt x="6493" y="41207"/>
                  </a:lnTo>
                  <a:lnTo>
                    <a:pt x="3583" y="54152"/>
                  </a:lnTo>
                  <a:lnTo>
                    <a:pt x="1549" y="68254"/>
                  </a:lnTo>
                  <a:lnTo>
                    <a:pt x="314" y="82976"/>
                  </a:lnTo>
                  <a:lnTo>
                    <a:pt x="0" y="97479"/>
                  </a:lnTo>
                  <a:lnTo>
                    <a:pt x="608" y="111298"/>
                  </a:lnTo>
                  <a:lnTo>
                    <a:pt x="2338" y="124017"/>
                  </a:lnTo>
                  <a:lnTo>
                    <a:pt x="5634" y="135110"/>
                  </a:lnTo>
                  <a:lnTo>
                    <a:pt x="10592" y="144442"/>
                  </a:lnTo>
                  <a:lnTo>
                    <a:pt x="16855" y="151725"/>
                  </a:lnTo>
                  <a:lnTo>
                    <a:pt x="23815" y="156352"/>
                  </a:lnTo>
                  <a:lnTo>
                    <a:pt x="31043" y="158235"/>
                  </a:lnTo>
                  <a:lnTo>
                    <a:pt x="38165" y="157399"/>
                  </a:lnTo>
                  <a:lnTo>
                    <a:pt x="44786" y="153731"/>
                  </a:lnTo>
                  <a:lnTo>
                    <a:pt x="50752" y="147456"/>
                  </a:lnTo>
                  <a:lnTo>
                    <a:pt x="56096" y="139194"/>
                  </a:lnTo>
                  <a:lnTo>
                    <a:pt x="60927" y="129757"/>
                  </a:lnTo>
                  <a:lnTo>
                    <a:pt x="65380" y="119758"/>
                  </a:lnTo>
                  <a:lnTo>
                    <a:pt x="70050" y="111086"/>
                  </a:lnTo>
                  <a:lnTo>
                    <a:pt x="75135" y="106641"/>
                  </a:lnTo>
                  <a:lnTo>
                    <a:pt x="79997" y="106967"/>
                  </a:lnTo>
                  <a:lnTo>
                    <a:pt x="84861" y="110896"/>
                  </a:lnTo>
                  <a:lnTo>
                    <a:pt x="90020" y="117190"/>
                  </a:lnTo>
                  <a:lnTo>
                    <a:pt x="95742" y="124660"/>
                  </a:lnTo>
                  <a:lnTo>
                    <a:pt x="102314" y="132138"/>
                  </a:lnTo>
                  <a:lnTo>
                    <a:pt x="109789" y="139010"/>
                  </a:lnTo>
                  <a:lnTo>
                    <a:pt x="117794" y="144785"/>
                  </a:lnTo>
                  <a:lnTo>
                    <a:pt x="126528" y="149332"/>
                  </a:lnTo>
                  <a:lnTo>
                    <a:pt x="137874" y="151923"/>
                  </a:lnTo>
                  <a:lnTo>
                    <a:pt x="155106" y="15150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24204" y="4235605"/>
              <a:ext cx="107589" cy="330731"/>
            </a:xfrm>
            <a:custGeom>
              <a:avLst/>
              <a:gdLst/>
              <a:ahLst/>
              <a:cxnLst/>
              <a:rect l="0" t="0" r="0" b="0"/>
              <a:pathLst>
                <a:path w="107589" h="330731">
                  <a:moveTo>
                    <a:pt x="76003" y="217949"/>
                  </a:moveTo>
                  <a:lnTo>
                    <a:pt x="72935" y="206415"/>
                  </a:lnTo>
                  <a:lnTo>
                    <a:pt x="68872" y="197206"/>
                  </a:lnTo>
                  <a:lnTo>
                    <a:pt x="63384" y="189512"/>
                  </a:lnTo>
                  <a:lnTo>
                    <a:pt x="56797" y="183448"/>
                  </a:lnTo>
                  <a:lnTo>
                    <a:pt x="49648" y="179683"/>
                  </a:lnTo>
                  <a:lnTo>
                    <a:pt x="42309" y="178391"/>
                  </a:lnTo>
                  <a:lnTo>
                    <a:pt x="35122" y="179459"/>
                  </a:lnTo>
                  <a:lnTo>
                    <a:pt x="28461" y="182753"/>
                  </a:lnTo>
                  <a:lnTo>
                    <a:pt x="22471" y="187965"/>
                  </a:lnTo>
                  <a:lnTo>
                    <a:pt x="17112" y="194698"/>
                  </a:lnTo>
                  <a:lnTo>
                    <a:pt x="12272" y="202571"/>
                  </a:lnTo>
                  <a:lnTo>
                    <a:pt x="7836" y="211272"/>
                  </a:lnTo>
                  <a:lnTo>
                    <a:pt x="4024" y="220721"/>
                  </a:lnTo>
                  <a:lnTo>
                    <a:pt x="1367" y="231048"/>
                  </a:lnTo>
                  <a:lnTo>
                    <a:pt x="63" y="242250"/>
                  </a:lnTo>
                  <a:lnTo>
                    <a:pt x="0" y="254046"/>
                  </a:lnTo>
                  <a:lnTo>
                    <a:pt x="946" y="265963"/>
                  </a:lnTo>
                  <a:lnTo>
                    <a:pt x="2661" y="277715"/>
                  </a:lnTo>
                  <a:lnTo>
                    <a:pt x="5099" y="289047"/>
                  </a:lnTo>
                  <a:lnTo>
                    <a:pt x="8406" y="299658"/>
                  </a:lnTo>
                  <a:lnTo>
                    <a:pt x="12594" y="309445"/>
                  </a:lnTo>
                  <a:lnTo>
                    <a:pt x="17711" y="318000"/>
                  </a:lnTo>
                  <a:lnTo>
                    <a:pt x="23902" y="324543"/>
                  </a:lnTo>
                  <a:lnTo>
                    <a:pt x="31140" y="328822"/>
                  </a:lnTo>
                  <a:lnTo>
                    <a:pt x="39102" y="330730"/>
                  </a:lnTo>
                  <a:lnTo>
                    <a:pt x="47285" y="330049"/>
                  </a:lnTo>
                  <a:lnTo>
                    <a:pt x="55373" y="326918"/>
                  </a:lnTo>
                  <a:lnTo>
                    <a:pt x="63091" y="321581"/>
                  </a:lnTo>
                  <a:lnTo>
                    <a:pt x="70120" y="314196"/>
                  </a:lnTo>
                  <a:lnTo>
                    <a:pt x="76364" y="305052"/>
                  </a:lnTo>
                  <a:lnTo>
                    <a:pt x="81895" y="294680"/>
                  </a:lnTo>
                  <a:lnTo>
                    <a:pt x="86852" y="283735"/>
                  </a:lnTo>
                  <a:lnTo>
                    <a:pt x="91372" y="272624"/>
                  </a:lnTo>
                  <a:lnTo>
                    <a:pt x="95410" y="261046"/>
                  </a:lnTo>
                  <a:lnTo>
                    <a:pt x="98750" y="248142"/>
                  </a:lnTo>
                  <a:lnTo>
                    <a:pt x="101332" y="233539"/>
                  </a:lnTo>
                  <a:lnTo>
                    <a:pt x="103236" y="217644"/>
                  </a:lnTo>
                  <a:lnTo>
                    <a:pt x="104597" y="201357"/>
                  </a:lnTo>
                  <a:lnTo>
                    <a:pt x="105550" y="185237"/>
                  </a:lnTo>
                  <a:lnTo>
                    <a:pt x="106207" y="169008"/>
                  </a:lnTo>
                  <a:lnTo>
                    <a:pt x="106657" y="151760"/>
                  </a:lnTo>
                  <a:lnTo>
                    <a:pt x="106962" y="133054"/>
                  </a:lnTo>
                  <a:lnTo>
                    <a:pt x="107168" y="113237"/>
                  </a:lnTo>
                  <a:lnTo>
                    <a:pt x="107307" y="93156"/>
                  </a:lnTo>
                  <a:lnTo>
                    <a:pt x="107396" y="73352"/>
                  </a:lnTo>
                  <a:lnTo>
                    <a:pt x="107285" y="54173"/>
                  </a:lnTo>
                  <a:lnTo>
                    <a:pt x="106679" y="35920"/>
                  </a:lnTo>
                  <a:lnTo>
                    <a:pt x="105429" y="18732"/>
                  </a:lnTo>
                  <a:lnTo>
                    <a:pt x="102744" y="5413"/>
                  </a:lnTo>
                  <a:lnTo>
                    <a:pt x="98657" y="0"/>
                  </a:lnTo>
                  <a:lnTo>
                    <a:pt x="95016" y="1994"/>
                  </a:lnTo>
                  <a:lnTo>
                    <a:pt x="92321" y="9329"/>
                  </a:lnTo>
                  <a:lnTo>
                    <a:pt x="90441" y="20377"/>
                  </a:lnTo>
                  <a:lnTo>
                    <a:pt x="89159" y="34209"/>
                  </a:lnTo>
                  <a:lnTo>
                    <a:pt x="88293" y="50146"/>
                  </a:lnTo>
                  <a:lnTo>
                    <a:pt x="87710" y="67632"/>
                  </a:lnTo>
                  <a:lnTo>
                    <a:pt x="87320" y="86229"/>
                  </a:lnTo>
                  <a:lnTo>
                    <a:pt x="87058" y="105603"/>
                  </a:lnTo>
                  <a:lnTo>
                    <a:pt x="86883" y="125348"/>
                  </a:lnTo>
                  <a:lnTo>
                    <a:pt x="86766" y="144989"/>
                  </a:lnTo>
                  <a:lnTo>
                    <a:pt x="86688" y="164271"/>
                  </a:lnTo>
                  <a:lnTo>
                    <a:pt x="86636" y="182983"/>
                  </a:lnTo>
                  <a:lnTo>
                    <a:pt x="86601" y="200862"/>
                  </a:lnTo>
                  <a:lnTo>
                    <a:pt x="86582" y="217850"/>
                  </a:lnTo>
                  <a:lnTo>
                    <a:pt x="86740" y="233886"/>
                  </a:lnTo>
                  <a:lnTo>
                    <a:pt x="87378" y="248824"/>
                  </a:lnTo>
                  <a:lnTo>
                    <a:pt x="88624" y="262678"/>
                  </a:lnTo>
                  <a:lnTo>
                    <a:pt x="90482" y="275160"/>
                  </a:lnTo>
                  <a:lnTo>
                    <a:pt x="93207" y="286825"/>
                  </a:lnTo>
                  <a:lnTo>
                    <a:pt x="98157" y="298699"/>
                  </a:lnTo>
                  <a:lnTo>
                    <a:pt x="107588" y="31270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092587" y="4418484"/>
              <a:ext cx="139248" cy="132982"/>
            </a:xfrm>
            <a:custGeom>
              <a:avLst/>
              <a:gdLst/>
              <a:ahLst/>
              <a:cxnLst/>
              <a:rect l="0" t="0" r="0" b="0"/>
              <a:pathLst>
                <a:path w="139248" h="132982">
                  <a:moveTo>
                    <a:pt x="76076" y="77184"/>
                  </a:moveTo>
                  <a:lnTo>
                    <a:pt x="73142" y="68316"/>
                  </a:lnTo>
                  <a:lnTo>
                    <a:pt x="70360" y="59329"/>
                  </a:lnTo>
                  <a:lnTo>
                    <a:pt x="67456" y="49343"/>
                  </a:lnTo>
                  <a:lnTo>
                    <a:pt x="64242" y="38708"/>
                  </a:lnTo>
                  <a:lnTo>
                    <a:pt x="60429" y="28193"/>
                  </a:lnTo>
                  <a:lnTo>
                    <a:pt x="55912" y="18259"/>
                  </a:lnTo>
                  <a:lnTo>
                    <a:pt x="50748" y="9664"/>
                  </a:lnTo>
                  <a:lnTo>
                    <a:pt x="45061" y="3569"/>
                  </a:lnTo>
                  <a:lnTo>
                    <a:pt x="38980" y="377"/>
                  </a:lnTo>
                  <a:lnTo>
                    <a:pt x="32780" y="0"/>
                  </a:lnTo>
                  <a:lnTo>
                    <a:pt x="26852" y="2242"/>
                  </a:lnTo>
                  <a:lnTo>
                    <a:pt x="21386" y="6712"/>
                  </a:lnTo>
                  <a:lnTo>
                    <a:pt x="16395" y="13098"/>
                  </a:lnTo>
                  <a:lnTo>
                    <a:pt x="11810" y="21263"/>
                  </a:lnTo>
                  <a:lnTo>
                    <a:pt x="7548" y="30964"/>
                  </a:lnTo>
                  <a:lnTo>
                    <a:pt x="3854" y="41728"/>
                  </a:lnTo>
                  <a:lnTo>
                    <a:pt x="1277" y="52944"/>
                  </a:lnTo>
                  <a:lnTo>
                    <a:pt x="27" y="64231"/>
                  </a:lnTo>
                  <a:lnTo>
                    <a:pt x="0" y="75589"/>
                  </a:lnTo>
                  <a:lnTo>
                    <a:pt x="971" y="87280"/>
                  </a:lnTo>
                  <a:lnTo>
                    <a:pt x="2706" y="99421"/>
                  </a:lnTo>
                  <a:lnTo>
                    <a:pt x="5328" y="111184"/>
                  </a:lnTo>
                  <a:lnTo>
                    <a:pt x="9290" y="120959"/>
                  </a:lnTo>
                  <a:lnTo>
                    <a:pt x="14723" y="128001"/>
                  </a:lnTo>
                  <a:lnTo>
                    <a:pt x="21150" y="132066"/>
                  </a:lnTo>
                  <a:lnTo>
                    <a:pt x="27695" y="132981"/>
                  </a:lnTo>
                  <a:lnTo>
                    <a:pt x="33834" y="130994"/>
                  </a:lnTo>
                  <a:lnTo>
                    <a:pt x="39412" y="126458"/>
                  </a:lnTo>
                  <a:lnTo>
                    <a:pt x="44459" y="119625"/>
                  </a:lnTo>
                  <a:lnTo>
                    <a:pt x="49076" y="110888"/>
                  </a:lnTo>
                  <a:lnTo>
                    <a:pt x="53557" y="101824"/>
                  </a:lnTo>
                  <a:lnTo>
                    <a:pt x="59114" y="95493"/>
                  </a:lnTo>
                  <a:lnTo>
                    <a:pt x="66182" y="93380"/>
                  </a:lnTo>
                  <a:lnTo>
                    <a:pt x="73392" y="94559"/>
                  </a:lnTo>
                  <a:lnTo>
                    <a:pt x="80411" y="97868"/>
                  </a:lnTo>
                  <a:lnTo>
                    <a:pt x="87479" y="101850"/>
                  </a:lnTo>
                  <a:lnTo>
                    <a:pt x="94991" y="104775"/>
                  </a:lnTo>
                  <a:lnTo>
                    <a:pt x="103108" y="105820"/>
                  </a:lnTo>
                  <a:lnTo>
                    <a:pt x="111353" y="105241"/>
                  </a:lnTo>
                  <a:lnTo>
                    <a:pt x="119531" y="103901"/>
                  </a:lnTo>
                  <a:lnTo>
                    <a:pt x="128363" y="101672"/>
                  </a:lnTo>
                  <a:lnTo>
                    <a:pt x="139247" y="9824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231834" y="4399612"/>
              <a:ext cx="149780" cy="125332"/>
            </a:xfrm>
            <a:custGeom>
              <a:avLst/>
              <a:gdLst/>
              <a:ahLst/>
              <a:cxnLst/>
              <a:rect l="0" t="0" r="0" b="0"/>
              <a:pathLst>
                <a:path w="149780" h="125332">
                  <a:moveTo>
                    <a:pt x="0" y="53942"/>
                  </a:moveTo>
                  <a:lnTo>
                    <a:pt x="67" y="65610"/>
                  </a:lnTo>
                  <a:lnTo>
                    <a:pt x="707" y="76099"/>
                  </a:lnTo>
                  <a:lnTo>
                    <a:pt x="2004" y="86401"/>
                  </a:lnTo>
                  <a:lnTo>
                    <a:pt x="3863" y="96702"/>
                  </a:lnTo>
                  <a:lnTo>
                    <a:pt x="6180" y="107045"/>
                  </a:lnTo>
                  <a:lnTo>
                    <a:pt x="8825" y="117352"/>
                  </a:lnTo>
                  <a:lnTo>
                    <a:pt x="10970" y="124694"/>
                  </a:lnTo>
                  <a:lnTo>
                    <a:pt x="11813" y="125331"/>
                  </a:lnTo>
                  <a:lnTo>
                    <a:pt x="11900" y="120195"/>
                  </a:lnTo>
                  <a:lnTo>
                    <a:pt x="11702" y="111146"/>
                  </a:lnTo>
                  <a:lnTo>
                    <a:pt x="11439" y="99806"/>
                  </a:lnTo>
                  <a:lnTo>
                    <a:pt x="11208" y="87228"/>
                  </a:lnTo>
                  <a:lnTo>
                    <a:pt x="11362" y="74321"/>
                  </a:lnTo>
                  <a:lnTo>
                    <a:pt x="12514" y="62013"/>
                  </a:lnTo>
                  <a:lnTo>
                    <a:pt x="14921" y="50748"/>
                  </a:lnTo>
                  <a:lnTo>
                    <a:pt x="18672" y="41366"/>
                  </a:lnTo>
                  <a:lnTo>
                    <a:pt x="23863" y="35245"/>
                  </a:lnTo>
                  <a:lnTo>
                    <a:pt x="30384" y="32839"/>
                  </a:lnTo>
                  <a:lnTo>
                    <a:pt x="37677" y="33968"/>
                  </a:lnTo>
                  <a:lnTo>
                    <a:pt x="44870" y="38289"/>
                  </a:lnTo>
                  <a:lnTo>
                    <a:pt x="51477" y="45260"/>
                  </a:lnTo>
                  <a:lnTo>
                    <a:pt x="57384" y="54121"/>
                  </a:lnTo>
                  <a:lnTo>
                    <a:pt x="62658" y="64026"/>
                  </a:lnTo>
                  <a:lnTo>
                    <a:pt x="67409" y="74338"/>
                  </a:lnTo>
                  <a:lnTo>
                    <a:pt x="71123" y="82041"/>
                  </a:lnTo>
                  <a:lnTo>
                    <a:pt x="73167" y="83570"/>
                  </a:lnTo>
                  <a:lnTo>
                    <a:pt x="74029" y="79873"/>
                  </a:lnTo>
                  <a:lnTo>
                    <a:pt x="74450" y="72765"/>
                  </a:lnTo>
                  <a:lnTo>
                    <a:pt x="75088" y="63790"/>
                  </a:lnTo>
                  <a:lnTo>
                    <a:pt x="76244" y="53898"/>
                  </a:lnTo>
                  <a:lnTo>
                    <a:pt x="77959" y="43588"/>
                  </a:lnTo>
                  <a:lnTo>
                    <a:pt x="80159" y="33103"/>
                  </a:lnTo>
                  <a:lnTo>
                    <a:pt x="82749" y="22575"/>
                  </a:lnTo>
                  <a:lnTo>
                    <a:pt x="85957" y="12870"/>
                  </a:lnTo>
                  <a:lnTo>
                    <a:pt x="90318" y="5543"/>
                  </a:lnTo>
                  <a:lnTo>
                    <a:pt x="96022" y="1253"/>
                  </a:lnTo>
                  <a:lnTo>
                    <a:pt x="102631" y="0"/>
                  </a:lnTo>
                  <a:lnTo>
                    <a:pt x="109298" y="1586"/>
                  </a:lnTo>
                  <a:lnTo>
                    <a:pt x="115520" y="5577"/>
                  </a:lnTo>
                  <a:lnTo>
                    <a:pt x="121153" y="11457"/>
                  </a:lnTo>
                  <a:lnTo>
                    <a:pt x="126236" y="18741"/>
                  </a:lnTo>
                  <a:lnTo>
                    <a:pt x="130874" y="27036"/>
                  </a:lnTo>
                  <a:lnTo>
                    <a:pt x="135175" y="36038"/>
                  </a:lnTo>
                  <a:lnTo>
                    <a:pt x="139231" y="45533"/>
                  </a:lnTo>
                  <a:lnTo>
                    <a:pt x="143105" y="55349"/>
                  </a:lnTo>
                  <a:lnTo>
                    <a:pt x="146506" y="64926"/>
                  </a:lnTo>
                  <a:lnTo>
                    <a:pt x="149029" y="74234"/>
                  </a:lnTo>
                  <a:lnTo>
                    <a:pt x="149779" y="84088"/>
                  </a:lnTo>
                  <a:lnTo>
                    <a:pt x="147399" y="9605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431875" y="4369326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7" y="34462"/>
                  </a:lnTo>
                  <a:lnTo>
                    <a:pt x="7970" y="46623"/>
                  </a:lnTo>
                  <a:lnTo>
                    <a:pt x="9467" y="59283"/>
                  </a:lnTo>
                  <a:lnTo>
                    <a:pt x="11313" y="72321"/>
                  </a:lnTo>
                  <a:lnTo>
                    <a:pt x="13389" y="85030"/>
                  </a:lnTo>
                  <a:lnTo>
                    <a:pt x="15546" y="97381"/>
                  </a:lnTo>
                  <a:lnTo>
                    <a:pt x="17975" y="11045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431875" y="428509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510263" y="4375746"/>
              <a:ext cx="100598" cy="140980"/>
            </a:xfrm>
            <a:custGeom>
              <a:avLst/>
              <a:gdLst/>
              <a:ahLst/>
              <a:cxnLst/>
              <a:rect l="0" t="0" r="0" b="0"/>
              <a:pathLst>
                <a:path w="100598" h="140980">
                  <a:moveTo>
                    <a:pt x="58483" y="98865"/>
                  </a:moveTo>
                  <a:lnTo>
                    <a:pt x="61283" y="87130"/>
                  </a:lnTo>
                  <a:lnTo>
                    <a:pt x="62784" y="76002"/>
                  </a:lnTo>
                  <a:lnTo>
                    <a:pt x="63091" y="64408"/>
                  </a:lnTo>
                  <a:lnTo>
                    <a:pt x="62412" y="52419"/>
                  </a:lnTo>
                  <a:lnTo>
                    <a:pt x="60944" y="40408"/>
                  </a:lnTo>
                  <a:lnTo>
                    <a:pt x="58866" y="28623"/>
                  </a:lnTo>
                  <a:lnTo>
                    <a:pt x="56011" y="17788"/>
                  </a:lnTo>
                  <a:lnTo>
                    <a:pt x="51891" y="9112"/>
                  </a:lnTo>
                  <a:lnTo>
                    <a:pt x="46352" y="3080"/>
                  </a:lnTo>
                  <a:lnTo>
                    <a:pt x="39853" y="0"/>
                  </a:lnTo>
                  <a:lnTo>
                    <a:pt x="33261" y="345"/>
                  </a:lnTo>
                  <a:lnTo>
                    <a:pt x="27089" y="4025"/>
                  </a:lnTo>
                  <a:lnTo>
                    <a:pt x="21490" y="10526"/>
                  </a:lnTo>
                  <a:lnTo>
                    <a:pt x="16429" y="19225"/>
                  </a:lnTo>
                  <a:lnTo>
                    <a:pt x="11811" y="29551"/>
                  </a:lnTo>
                  <a:lnTo>
                    <a:pt x="7693" y="41206"/>
                  </a:lnTo>
                  <a:lnTo>
                    <a:pt x="4292" y="54151"/>
                  </a:lnTo>
                  <a:lnTo>
                    <a:pt x="1675" y="68249"/>
                  </a:lnTo>
                  <a:lnTo>
                    <a:pt x="86" y="82798"/>
                  </a:lnTo>
                  <a:lnTo>
                    <a:pt x="0" y="96653"/>
                  </a:lnTo>
                  <a:lnTo>
                    <a:pt x="1539" y="109210"/>
                  </a:lnTo>
                  <a:lnTo>
                    <a:pt x="4547" y="119750"/>
                  </a:lnTo>
                  <a:lnTo>
                    <a:pt x="9570" y="126947"/>
                  </a:lnTo>
                  <a:lnTo>
                    <a:pt x="16390" y="130080"/>
                  </a:lnTo>
                  <a:lnTo>
                    <a:pt x="23018" y="129485"/>
                  </a:lnTo>
                  <a:lnTo>
                    <a:pt x="28862" y="125950"/>
                  </a:lnTo>
                  <a:lnTo>
                    <a:pt x="33836" y="120090"/>
                  </a:lnTo>
                  <a:lnTo>
                    <a:pt x="37816" y="112226"/>
                  </a:lnTo>
                  <a:lnTo>
                    <a:pt x="40842" y="102794"/>
                  </a:lnTo>
                  <a:lnTo>
                    <a:pt x="43549" y="95666"/>
                  </a:lnTo>
                  <a:lnTo>
                    <a:pt x="46716" y="95004"/>
                  </a:lnTo>
                  <a:lnTo>
                    <a:pt x="50443" y="98906"/>
                  </a:lnTo>
                  <a:lnTo>
                    <a:pt x="54977" y="105125"/>
                  </a:lnTo>
                  <a:lnTo>
                    <a:pt x="60621" y="111937"/>
                  </a:lnTo>
                  <a:lnTo>
                    <a:pt x="67401" y="118450"/>
                  </a:lnTo>
                  <a:lnTo>
                    <a:pt x="74707" y="124224"/>
                  </a:lnTo>
                  <a:lnTo>
                    <a:pt x="82135" y="129534"/>
                  </a:lnTo>
                  <a:lnTo>
                    <a:pt x="90337" y="134835"/>
                  </a:lnTo>
                  <a:lnTo>
                    <a:pt x="100597" y="14097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796052" y="4365300"/>
              <a:ext cx="88550" cy="109312"/>
            </a:xfrm>
            <a:custGeom>
              <a:avLst/>
              <a:gdLst/>
              <a:ahLst/>
              <a:cxnLst/>
              <a:rect l="0" t="0" r="0" b="0"/>
              <a:pathLst>
                <a:path w="88550" h="109312">
                  <a:moveTo>
                    <a:pt x="4321" y="56669"/>
                  </a:moveTo>
                  <a:lnTo>
                    <a:pt x="7187" y="68404"/>
                  </a:lnTo>
                  <a:lnTo>
                    <a:pt x="9330" y="79532"/>
                  </a:lnTo>
                  <a:lnTo>
                    <a:pt x="10907" y="91028"/>
                  </a:lnTo>
                  <a:lnTo>
                    <a:pt x="11157" y="99384"/>
                  </a:lnTo>
                  <a:lnTo>
                    <a:pt x="9781" y="100392"/>
                  </a:lnTo>
                  <a:lnTo>
                    <a:pt x="8223" y="95848"/>
                  </a:lnTo>
                  <a:lnTo>
                    <a:pt x="6832" y="87982"/>
                  </a:lnTo>
                  <a:lnTo>
                    <a:pt x="5318" y="78421"/>
                  </a:lnTo>
                  <a:lnTo>
                    <a:pt x="3479" y="68099"/>
                  </a:lnTo>
                  <a:lnTo>
                    <a:pt x="1595" y="57316"/>
                  </a:lnTo>
                  <a:lnTo>
                    <a:pt x="323" y="45973"/>
                  </a:lnTo>
                  <a:lnTo>
                    <a:pt x="0" y="34048"/>
                  </a:lnTo>
                  <a:lnTo>
                    <a:pt x="956" y="22420"/>
                  </a:lnTo>
                  <a:lnTo>
                    <a:pt x="3659" y="12731"/>
                  </a:lnTo>
                  <a:lnTo>
                    <a:pt x="8184" y="5741"/>
                  </a:lnTo>
                  <a:lnTo>
                    <a:pt x="14139" y="1540"/>
                  </a:lnTo>
                  <a:lnTo>
                    <a:pt x="20884" y="0"/>
                  </a:lnTo>
                  <a:lnTo>
                    <a:pt x="27965" y="749"/>
                  </a:lnTo>
                  <a:lnTo>
                    <a:pt x="34986" y="3470"/>
                  </a:lnTo>
                  <a:lnTo>
                    <a:pt x="41539" y="8013"/>
                  </a:lnTo>
                  <a:lnTo>
                    <a:pt x="47464" y="14131"/>
                  </a:lnTo>
                  <a:lnTo>
                    <a:pt x="52950" y="21504"/>
                  </a:lnTo>
                  <a:lnTo>
                    <a:pt x="58408" y="29821"/>
                  </a:lnTo>
                  <a:lnTo>
                    <a:pt x="64078" y="38822"/>
                  </a:lnTo>
                  <a:lnTo>
                    <a:pt x="69724" y="48427"/>
                  </a:lnTo>
                  <a:lnTo>
                    <a:pt x="75280" y="59982"/>
                  </a:lnTo>
                  <a:lnTo>
                    <a:pt x="81239" y="77851"/>
                  </a:lnTo>
                  <a:lnTo>
                    <a:pt x="88549" y="10931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932559" y="4348269"/>
              <a:ext cx="67856" cy="117016"/>
            </a:xfrm>
            <a:custGeom>
              <a:avLst/>
              <a:gdLst/>
              <a:ahLst/>
              <a:cxnLst/>
              <a:rect l="0" t="0" r="0" b="0"/>
              <a:pathLst>
                <a:path w="67856" h="117016">
                  <a:moveTo>
                    <a:pt x="4684" y="0"/>
                  </a:moveTo>
                  <a:lnTo>
                    <a:pt x="4617" y="11668"/>
                  </a:lnTo>
                  <a:lnTo>
                    <a:pt x="3977" y="22157"/>
                  </a:lnTo>
                  <a:lnTo>
                    <a:pt x="2689" y="32458"/>
                  </a:lnTo>
                  <a:lnTo>
                    <a:pt x="1175" y="42760"/>
                  </a:lnTo>
                  <a:lnTo>
                    <a:pt x="156" y="53104"/>
                  </a:lnTo>
                  <a:lnTo>
                    <a:pt x="0" y="63493"/>
                  </a:lnTo>
                  <a:lnTo>
                    <a:pt x="901" y="73922"/>
                  </a:lnTo>
                  <a:lnTo>
                    <a:pt x="3035" y="84380"/>
                  </a:lnTo>
                  <a:lnTo>
                    <a:pt x="6369" y="94837"/>
                  </a:lnTo>
                  <a:lnTo>
                    <a:pt x="10880" y="104468"/>
                  </a:lnTo>
                  <a:lnTo>
                    <a:pt x="16649" y="111732"/>
                  </a:lnTo>
                  <a:lnTo>
                    <a:pt x="23592" y="115970"/>
                  </a:lnTo>
                  <a:lnTo>
                    <a:pt x="31184" y="117015"/>
                  </a:lnTo>
                  <a:lnTo>
                    <a:pt x="38585" y="114757"/>
                  </a:lnTo>
                  <a:lnTo>
                    <a:pt x="45330" y="109494"/>
                  </a:lnTo>
                  <a:lnTo>
                    <a:pt x="51161" y="101777"/>
                  </a:lnTo>
                  <a:lnTo>
                    <a:pt x="55853" y="92188"/>
                  </a:lnTo>
                  <a:lnTo>
                    <a:pt x="59414" y="81251"/>
                  </a:lnTo>
                  <a:lnTo>
                    <a:pt x="62014" y="69972"/>
                  </a:lnTo>
                  <a:lnTo>
                    <a:pt x="64140" y="58741"/>
                  </a:lnTo>
                  <a:lnTo>
                    <a:pt x="65980" y="46583"/>
                  </a:lnTo>
                  <a:lnTo>
                    <a:pt x="67855" y="3158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042528" y="4179813"/>
              <a:ext cx="15114" cy="294799"/>
            </a:xfrm>
            <a:custGeom>
              <a:avLst/>
              <a:gdLst/>
              <a:ahLst/>
              <a:cxnLst/>
              <a:rect l="0" t="0" r="0" b="0"/>
              <a:pathLst>
                <a:path w="15114" h="294799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72"/>
                  </a:lnTo>
                  <a:lnTo>
                    <a:pt x="3686" y="61788"/>
                  </a:lnTo>
                  <a:lnTo>
                    <a:pt x="5354" y="78633"/>
                  </a:lnTo>
                  <a:lnTo>
                    <a:pt x="6768" y="95122"/>
                  </a:lnTo>
                  <a:lnTo>
                    <a:pt x="7866" y="111430"/>
                  </a:lnTo>
                  <a:lnTo>
                    <a:pt x="8677" y="128198"/>
                  </a:lnTo>
                  <a:lnTo>
                    <a:pt x="9261" y="145762"/>
                  </a:lnTo>
                  <a:lnTo>
                    <a:pt x="9839" y="163829"/>
                  </a:lnTo>
                  <a:lnTo>
                    <a:pt x="10767" y="181663"/>
                  </a:lnTo>
                  <a:lnTo>
                    <a:pt x="12202" y="198845"/>
                  </a:lnTo>
                  <a:lnTo>
                    <a:pt x="13812" y="215128"/>
                  </a:lnTo>
                  <a:lnTo>
                    <a:pt x="14900" y="230290"/>
                  </a:lnTo>
                  <a:lnTo>
                    <a:pt x="15113" y="244323"/>
                  </a:lnTo>
                  <a:lnTo>
                    <a:pt x="14587" y="256940"/>
                  </a:lnTo>
                  <a:lnTo>
                    <a:pt x="13719" y="268717"/>
                  </a:lnTo>
                  <a:lnTo>
                    <a:pt x="12428" y="280690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926715" y="4285098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201634" y="2867"/>
                  </a:lnTo>
                  <a:lnTo>
                    <a:pt x="192007" y="5009"/>
                  </a:lnTo>
                  <a:lnTo>
                    <a:pt x="180724" y="6616"/>
                  </a:lnTo>
                  <a:lnTo>
                    <a:pt x="168230" y="7970"/>
                  </a:lnTo>
                  <a:lnTo>
                    <a:pt x="155398" y="9466"/>
                  </a:lnTo>
                  <a:lnTo>
                    <a:pt x="142775" y="11313"/>
                  </a:lnTo>
                  <a:lnTo>
                    <a:pt x="130392" y="13380"/>
                  </a:lnTo>
                  <a:lnTo>
                    <a:pt x="117949" y="15313"/>
                  </a:lnTo>
                  <a:lnTo>
                    <a:pt x="105255" y="16913"/>
                  </a:lnTo>
                  <a:lnTo>
                    <a:pt x="92427" y="18309"/>
                  </a:lnTo>
                  <a:lnTo>
                    <a:pt x="79801" y="19854"/>
                  </a:lnTo>
                  <a:lnTo>
                    <a:pt x="67567" y="21744"/>
                  </a:lnTo>
                  <a:lnTo>
                    <a:pt x="55812" y="24053"/>
                  </a:lnTo>
                  <a:lnTo>
                    <a:pt x="43241" y="27137"/>
                  </a:lnTo>
                  <a:lnTo>
                    <a:pt x="26517" y="3238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116228" y="4316684"/>
              <a:ext cx="110788" cy="231628"/>
            </a:xfrm>
            <a:custGeom>
              <a:avLst/>
              <a:gdLst/>
              <a:ahLst/>
              <a:cxnLst/>
              <a:rect l="0" t="0" r="0" b="0"/>
              <a:pathLst>
                <a:path w="110788" h="231628">
                  <a:moveTo>
                    <a:pt x="105285" y="0"/>
                  </a:moveTo>
                  <a:lnTo>
                    <a:pt x="93684" y="134"/>
                  </a:lnTo>
                  <a:lnTo>
                    <a:pt x="83835" y="1414"/>
                  </a:lnTo>
                  <a:lnTo>
                    <a:pt x="74825" y="4007"/>
                  </a:lnTo>
                  <a:lnTo>
                    <a:pt x="66211" y="7727"/>
                  </a:lnTo>
                  <a:lnTo>
                    <a:pt x="57536" y="12359"/>
                  </a:lnTo>
                  <a:lnTo>
                    <a:pt x="48568" y="17697"/>
                  </a:lnTo>
                  <a:lnTo>
                    <a:pt x="39584" y="23717"/>
                  </a:lnTo>
                  <a:lnTo>
                    <a:pt x="31233" y="30580"/>
                  </a:lnTo>
                  <a:lnTo>
                    <a:pt x="23883" y="38306"/>
                  </a:lnTo>
                  <a:lnTo>
                    <a:pt x="19085" y="46840"/>
                  </a:lnTo>
                  <a:lnTo>
                    <a:pt x="18785" y="55051"/>
                  </a:lnTo>
                  <a:lnTo>
                    <a:pt x="22370" y="61428"/>
                  </a:lnTo>
                  <a:lnTo>
                    <a:pt x="28567" y="66309"/>
                  </a:lnTo>
                  <a:lnTo>
                    <a:pt x="36391" y="70362"/>
                  </a:lnTo>
                  <a:lnTo>
                    <a:pt x="45216" y="74028"/>
                  </a:lnTo>
                  <a:lnTo>
                    <a:pt x="54661" y="77535"/>
                  </a:lnTo>
                  <a:lnTo>
                    <a:pt x="64482" y="80998"/>
                  </a:lnTo>
                  <a:lnTo>
                    <a:pt x="74212" y="84789"/>
                  </a:lnTo>
                  <a:lnTo>
                    <a:pt x="83149" y="89539"/>
                  </a:lnTo>
                  <a:lnTo>
                    <a:pt x="90972" y="95516"/>
                  </a:lnTo>
                  <a:lnTo>
                    <a:pt x="97549" y="102817"/>
                  </a:lnTo>
                  <a:lnTo>
                    <a:pt x="102752" y="111544"/>
                  </a:lnTo>
                  <a:lnTo>
                    <a:pt x="106655" y="121603"/>
                  </a:lnTo>
                  <a:lnTo>
                    <a:pt x="109311" y="132763"/>
                  </a:lnTo>
                  <a:lnTo>
                    <a:pt x="110661" y="144770"/>
                  </a:lnTo>
                  <a:lnTo>
                    <a:pt x="110787" y="157390"/>
                  </a:lnTo>
                  <a:lnTo>
                    <a:pt x="109568" y="170115"/>
                  </a:lnTo>
                  <a:lnTo>
                    <a:pt x="106624" y="182199"/>
                  </a:lnTo>
                  <a:lnTo>
                    <a:pt x="101896" y="193275"/>
                  </a:lnTo>
                  <a:lnTo>
                    <a:pt x="95450" y="203016"/>
                  </a:lnTo>
                  <a:lnTo>
                    <a:pt x="87303" y="210962"/>
                  </a:lnTo>
                  <a:lnTo>
                    <a:pt x="77642" y="217047"/>
                  </a:lnTo>
                  <a:lnTo>
                    <a:pt x="66789" y="221515"/>
                  </a:lnTo>
                  <a:lnTo>
                    <a:pt x="53739" y="225181"/>
                  </a:lnTo>
                  <a:lnTo>
                    <a:pt x="33995" y="22836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284683" y="4527253"/>
              <a:ext cx="38409" cy="136872"/>
            </a:xfrm>
            <a:custGeom>
              <a:avLst/>
              <a:gdLst/>
              <a:ahLst/>
              <a:cxnLst/>
              <a:rect l="0" t="0" r="0" b="0"/>
              <a:pathLst>
                <a:path w="38409" h="136872">
                  <a:moveTo>
                    <a:pt x="0" y="0"/>
                  </a:moveTo>
                  <a:lnTo>
                    <a:pt x="5801" y="8802"/>
                  </a:lnTo>
                  <a:lnTo>
                    <a:pt x="10725" y="17149"/>
                  </a:lnTo>
                  <a:lnTo>
                    <a:pt x="15228" y="25848"/>
                  </a:lnTo>
                  <a:lnTo>
                    <a:pt x="19449" y="34968"/>
                  </a:lnTo>
                  <a:lnTo>
                    <a:pt x="23462" y="44463"/>
                  </a:lnTo>
                  <a:lnTo>
                    <a:pt x="27319" y="54259"/>
                  </a:lnTo>
                  <a:lnTo>
                    <a:pt x="30899" y="64446"/>
                  </a:lnTo>
                  <a:lnTo>
                    <a:pt x="33926" y="75268"/>
                  </a:lnTo>
                  <a:lnTo>
                    <a:pt x="36290" y="86790"/>
                  </a:lnTo>
                  <a:lnTo>
                    <a:pt x="37852" y="98333"/>
                  </a:lnTo>
                  <a:lnTo>
                    <a:pt x="38408" y="109706"/>
                  </a:lnTo>
                  <a:lnTo>
                    <a:pt x="36889" y="121908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63212" y="4906279"/>
              <a:ext cx="201383" cy="433788"/>
            </a:xfrm>
            <a:custGeom>
              <a:avLst/>
              <a:gdLst/>
              <a:ahLst/>
              <a:cxnLst/>
              <a:rect l="0" t="0" r="0" b="0"/>
              <a:pathLst>
                <a:path w="201383" h="433788">
                  <a:moveTo>
                    <a:pt x="0" y="0"/>
                  </a:moveTo>
                  <a:lnTo>
                    <a:pt x="2867" y="8936"/>
                  </a:lnTo>
                  <a:lnTo>
                    <a:pt x="5009" y="18563"/>
                  </a:lnTo>
                  <a:lnTo>
                    <a:pt x="6616" y="29846"/>
                  </a:lnTo>
                  <a:lnTo>
                    <a:pt x="7970" y="42341"/>
                  </a:lnTo>
                  <a:lnTo>
                    <a:pt x="9467" y="55172"/>
                  </a:lnTo>
                  <a:lnTo>
                    <a:pt x="11313" y="67808"/>
                  </a:lnTo>
                  <a:lnTo>
                    <a:pt x="13380" y="80710"/>
                  </a:lnTo>
                  <a:lnTo>
                    <a:pt x="15312" y="95099"/>
                  </a:lnTo>
                  <a:lnTo>
                    <a:pt x="16913" y="111543"/>
                  </a:lnTo>
                  <a:lnTo>
                    <a:pt x="18309" y="129502"/>
                  </a:lnTo>
                  <a:lnTo>
                    <a:pt x="19854" y="147721"/>
                  </a:lnTo>
                  <a:lnTo>
                    <a:pt x="21740" y="165421"/>
                  </a:lnTo>
                  <a:lnTo>
                    <a:pt x="23837" y="182356"/>
                  </a:lnTo>
                  <a:lnTo>
                    <a:pt x="25792" y="198554"/>
                  </a:lnTo>
                  <a:lnTo>
                    <a:pt x="27403" y="214147"/>
                  </a:lnTo>
                  <a:lnTo>
                    <a:pt x="28638" y="229278"/>
                  </a:lnTo>
                  <a:lnTo>
                    <a:pt x="29541" y="244073"/>
                  </a:lnTo>
                  <a:lnTo>
                    <a:pt x="30188" y="258624"/>
                  </a:lnTo>
                  <a:lnTo>
                    <a:pt x="30809" y="272841"/>
                  </a:lnTo>
                  <a:lnTo>
                    <a:pt x="31766" y="286468"/>
                  </a:lnTo>
                  <a:lnTo>
                    <a:pt x="33225" y="299423"/>
                  </a:lnTo>
                  <a:lnTo>
                    <a:pt x="35020" y="312088"/>
                  </a:lnTo>
                  <a:lnTo>
                    <a:pt x="36765" y="325198"/>
                  </a:lnTo>
                  <a:lnTo>
                    <a:pt x="38228" y="339126"/>
                  </a:lnTo>
                  <a:lnTo>
                    <a:pt x="39191" y="353583"/>
                  </a:lnTo>
                  <a:lnTo>
                    <a:pt x="39380" y="367835"/>
                  </a:lnTo>
                  <a:lnTo>
                    <a:pt x="38700" y="381392"/>
                  </a:lnTo>
                  <a:lnTo>
                    <a:pt x="36437" y="391835"/>
                  </a:lnTo>
                  <a:lnTo>
                    <a:pt x="32667" y="395936"/>
                  </a:lnTo>
                  <a:lnTo>
                    <a:pt x="29233" y="394168"/>
                  </a:lnTo>
                  <a:lnTo>
                    <a:pt x="26666" y="388195"/>
                  </a:lnTo>
                  <a:lnTo>
                    <a:pt x="25032" y="379597"/>
                  </a:lnTo>
                  <a:lnTo>
                    <a:pt x="24441" y="369654"/>
                  </a:lnTo>
                  <a:lnTo>
                    <a:pt x="24854" y="359129"/>
                  </a:lnTo>
                  <a:lnTo>
                    <a:pt x="26113" y="348235"/>
                  </a:lnTo>
                  <a:lnTo>
                    <a:pt x="28029" y="336831"/>
                  </a:lnTo>
                  <a:lnTo>
                    <a:pt x="30429" y="324854"/>
                  </a:lnTo>
                  <a:lnTo>
                    <a:pt x="33176" y="312515"/>
                  </a:lnTo>
                  <a:lnTo>
                    <a:pt x="36167" y="300221"/>
                  </a:lnTo>
                  <a:lnTo>
                    <a:pt x="39333" y="288210"/>
                  </a:lnTo>
                  <a:lnTo>
                    <a:pt x="42951" y="276703"/>
                  </a:lnTo>
                  <a:lnTo>
                    <a:pt x="47598" y="265974"/>
                  </a:lnTo>
                  <a:lnTo>
                    <a:pt x="53511" y="256102"/>
                  </a:lnTo>
                  <a:lnTo>
                    <a:pt x="60773" y="247321"/>
                  </a:lnTo>
                  <a:lnTo>
                    <a:pt x="69476" y="240093"/>
                  </a:lnTo>
                  <a:lnTo>
                    <a:pt x="79514" y="234537"/>
                  </a:lnTo>
                  <a:lnTo>
                    <a:pt x="90492" y="230788"/>
                  </a:lnTo>
                  <a:lnTo>
                    <a:pt x="101844" y="229162"/>
                  </a:lnTo>
                  <a:lnTo>
                    <a:pt x="113210" y="229624"/>
                  </a:lnTo>
                  <a:lnTo>
                    <a:pt x="124280" y="231865"/>
                  </a:lnTo>
                  <a:lnTo>
                    <a:pt x="134713" y="235495"/>
                  </a:lnTo>
                  <a:lnTo>
                    <a:pt x="144395" y="240163"/>
                  </a:lnTo>
                  <a:lnTo>
                    <a:pt x="153388" y="245904"/>
                  </a:lnTo>
                  <a:lnTo>
                    <a:pt x="161823" y="253113"/>
                  </a:lnTo>
                  <a:lnTo>
                    <a:pt x="169830" y="261883"/>
                  </a:lnTo>
                  <a:lnTo>
                    <a:pt x="177363" y="271875"/>
                  </a:lnTo>
                  <a:lnTo>
                    <a:pt x="184203" y="282498"/>
                  </a:lnTo>
                  <a:lnTo>
                    <a:pt x="190279" y="293347"/>
                  </a:lnTo>
                  <a:lnTo>
                    <a:pt x="195342" y="304224"/>
                  </a:lnTo>
                  <a:lnTo>
                    <a:pt x="198913" y="315053"/>
                  </a:lnTo>
                  <a:lnTo>
                    <a:pt x="200867" y="325816"/>
                  </a:lnTo>
                  <a:lnTo>
                    <a:pt x="201382" y="336518"/>
                  </a:lnTo>
                  <a:lnTo>
                    <a:pt x="200748" y="347170"/>
                  </a:lnTo>
                  <a:lnTo>
                    <a:pt x="199241" y="357780"/>
                  </a:lnTo>
                  <a:lnTo>
                    <a:pt x="196774" y="368195"/>
                  </a:lnTo>
                  <a:lnTo>
                    <a:pt x="192916" y="378116"/>
                  </a:lnTo>
                  <a:lnTo>
                    <a:pt x="187544" y="387414"/>
                  </a:lnTo>
                  <a:lnTo>
                    <a:pt x="180818" y="395963"/>
                  </a:lnTo>
                  <a:lnTo>
                    <a:pt x="173008" y="403560"/>
                  </a:lnTo>
                  <a:lnTo>
                    <a:pt x="164383" y="410187"/>
                  </a:lnTo>
                  <a:lnTo>
                    <a:pt x="155169" y="415977"/>
                  </a:lnTo>
                  <a:lnTo>
                    <a:pt x="145538" y="421108"/>
                  </a:lnTo>
                  <a:lnTo>
                    <a:pt x="135619" y="425740"/>
                  </a:lnTo>
                  <a:lnTo>
                    <a:pt x="125503" y="429684"/>
                  </a:lnTo>
                  <a:lnTo>
                    <a:pt x="115251" y="432428"/>
                  </a:lnTo>
                  <a:lnTo>
                    <a:pt x="104909" y="433787"/>
                  </a:lnTo>
                  <a:lnTo>
                    <a:pt x="94505" y="433715"/>
                  </a:lnTo>
                  <a:lnTo>
                    <a:pt x="84060" y="432147"/>
                  </a:lnTo>
                  <a:lnTo>
                    <a:pt x="73601" y="429210"/>
                  </a:lnTo>
                  <a:lnTo>
                    <a:pt x="63592" y="425459"/>
                  </a:lnTo>
                  <a:lnTo>
                    <a:pt x="53946" y="421404"/>
                  </a:lnTo>
                  <a:lnTo>
                    <a:pt x="43817" y="416696"/>
                  </a:lnTo>
                  <a:lnTo>
                    <a:pt x="31585" y="41061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82120" y="5171764"/>
              <a:ext cx="149590" cy="169748"/>
            </a:xfrm>
            <a:custGeom>
              <a:avLst/>
              <a:gdLst/>
              <a:ahLst/>
              <a:cxnLst/>
              <a:rect l="0" t="0" r="0" b="0"/>
              <a:pathLst>
                <a:path w="149590" h="169748">
                  <a:moveTo>
                    <a:pt x="118004" y="71427"/>
                  </a:moveTo>
                  <a:lnTo>
                    <a:pt x="115070" y="62626"/>
                  </a:lnTo>
                  <a:lnTo>
                    <a:pt x="112288" y="54280"/>
                  </a:lnTo>
                  <a:lnTo>
                    <a:pt x="109384" y="45586"/>
                  </a:lnTo>
                  <a:lnTo>
                    <a:pt x="106171" y="36637"/>
                  </a:lnTo>
                  <a:lnTo>
                    <a:pt x="102357" y="27791"/>
                  </a:lnTo>
                  <a:lnTo>
                    <a:pt x="97831" y="19266"/>
                  </a:lnTo>
                  <a:lnTo>
                    <a:pt x="92322" y="11595"/>
                  </a:lnTo>
                  <a:lnTo>
                    <a:pt x="85337" y="5663"/>
                  </a:lnTo>
                  <a:lnTo>
                    <a:pt x="76755" y="1797"/>
                  </a:lnTo>
                  <a:lnTo>
                    <a:pt x="67077" y="0"/>
                  </a:lnTo>
                  <a:lnTo>
                    <a:pt x="57203" y="225"/>
                  </a:lnTo>
                  <a:lnTo>
                    <a:pt x="47684" y="2236"/>
                  </a:lnTo>
                  <a:lnTo>
                    <a:pt x="38855" y="6006"/>
                  </a:lnTo>
                  <a:lnTo>
                    <a:pt x="31005" y="11802"/>
                  </a:lnTo>
                  <a:lnTo>
                    <a:pt x="24175" y="19581"/>
                  </a:lnTo>
                  <a:lnTo>
                    <a:pt x="18233" y="28887"/>
                  </a:lnTo>
                  <a:lnTo>
                    <a:pt x="12992" y="39043"/>
                  </a:lnTo>
                  <a:lnTo>
                    <a:pt x="8284" y="49578"/>
                  </a:lnTo>
                  <a:lnTo>
                    <a:pt x="4288" y="60413"/>
                  </a:lnTo>
                  <a:lnTo>
                    <a:pt x="1507" y="71745"/>
                  </a:lnTo>
                  <a:lnTo>
                    <a:pt x="119" y="83659"/>
                  </a:lnTo>
                  <a:lnTo>
                    <a:pt x="0" y="95948"/>
                  </a:lnTo>
                  <a:lnTo>
                    <a:pt x="909" y="108205"/>
                  </a:lnTo>
                  <a:lnTo>
                    <a:pt x="2598" y="120188"/>
                  </a:lnTo>
                  <a:lnTo>
                    <a:pt x="5020" y="131677"/>
                  </a:lnTo>
                  <a:lnTo>
                    <a:pt x="8315" y="142393"/>
                  </a:lnTo>
                  <a:lnTo>
                    <a:pt x="12492" y="152247"/>
                  </a:lnTo>
                  <a:lnTo>
                    <a:pt x="17431" y="160677"/>
                  </a:lnTo>
                  <a:lnTo>
                    <a:pt x="22970" y="166603"/>
                  </a:lnTo>
                  <a:lnTo>
                    <a:pt x="28952" y="169651"/>
                  </a:lnTo>
                  <a:lnTo>
                    <a:pt x="35087" y="169747"/>
                  </a:lnTo>
                  <a:lnTo>
                    <a:pt x="40973" y="166779"/>
                  </a:lnTo>
                  <a:lnTo>
                    <a:pt x="46405" y="161003"/>
                  </a:lnTo>
                  <a:lnTo>
                    <a:pt x="51203" y="152925"/>
                  </a:lnTo>
                  <a:lnTo>
                    <a:pt x="55128" y="143086"/>
                  </a:lnTo>
                  <a:lnTo>
                    <a:pt x="58164" y="131991"/>
                  </a:lnTo>
                  <a:lnTo>
                    <a:pt x="61354" y="121181"/>
                  </a:lnTo>
                  <a:lnTo>
                    <a:pt x="65738" y="113560"/>
                  </a:lnTo>
                  <a:lnTo>
                    <a:pt x="70791" y="110647"/>
                  </a:lnTo>
                  <a:lnTo>
                    <a:pt x="76284" y="111820"/>
                  </a:lnTo>
                  <a:lnTo>
                    <a:pt x="82155" y="115966"/>
                  </a:lnTo>
                  <a:lnTo>
                    <a:pt x="88505" y="121515"/>
                  </a:lnTo>
                  <a:lnTo>
                    <a:pt x="95573" y="126572"/>
                  </a:lnTo>
                  <a:lnTo>
                    <a:pt x="103418" y="130147"/>
                  </a:lnTo>
                  <a:lnTo>
                    <a:pt x="111629" y="131566"/>
                  </a:lnTo>
                  <a:lnTo>
                    <a:pt x="119451" y="130102"/>
                  </a:lnTo>
                  <a:lnTo>
                    <a:pt x="126481" y="125690"/>
                  </a:lnTo>
                  <a:lnTo>
                    <a:pt x="132523" y="119342"/>
                  </a:lnTo>
                  <a:lnTo>
                    <a:pt x="138003" y="112219"/>
                  </a:lnTo>
                  <a:lnTo>
                    <a:pt x="143399" y="103697"/>
                  </a:lnTo>
                  <a:lnTo>
                    <a:pt x="149589" y="9248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52766" y="5184363"/>
              <a:ext cx="94758" cy="122000"/>
            </a:xfrm>
            <a:custGeom>
              <a:avLst/>
              <a:gdLst/>
              <a:ahLst/>
              <a:cxnLst/>
              <a:rect l="0" t="0" r="0" b="0"/>
              <a:pathLst>
                <a:path w="94758" h="122000">
                  <a:moveTo>
                    <a:pt x="0" y="37771"/>
                  </a:moveTo>
                  <a:lnTo>
                    <a:pt x="67" y="49506"/>
                  </a:lnTo>
                  <a:lnTo>
                    <a:pt x="708" y="60635"/>
                  </a:lnTo>
                  <a:lnTo>
                    <a:pt x="2009" y="72131"/>
                  </a:lnTo>
                  <a:lnTo>
                    <a:pt x="4020" y="80486"/>
                  </a:lnTo>
                  <a:lnTo>
                    <a:pt x="6296" y="81495"/>
                  </a:lnTo>
                  <a:lnTo>
                    <a:pt x="7971" y="76946"/>
                  </a:lnTo>
                  <a:lnTo>
                    <a:pt x="9177" y="68907"/>
                  </a:lnTo>
                  <a:lnTo>
                    <a:pt x="10435" y="58698"/>
                  </a:lnTo>
                  <a:lnTo>
                    <a:pt x="12056" y="47141"/>
                  </a:lnTo>
                  <a:lnTo>
                    <a:pt x="14440" y="35224"/>
                  </a:lnTo>
                  <a:lnTo>
                    <a:pt x="18163" y="24177"/>
                  </a:lnTo>
                  <a:lnTo>
                    <a:pt x="23400" y="14601"/>
                  </a:lnTo>
                  <a:lnTo>
                    <a:pt x="29846" y="7011"/>
                  </a:lnTo>
                  <a:lnTo>
                    <a:pt x="36927" y="2107"/>
                  </a:lnTo>
                  <a:lnTo>
                    <a:pt x="44235" y="0"/>
                  </a:lnTo>
                  <a:lnTo>
                    <a:pt x="51410" y="498"/>
                  </a:lnTo>
                  <a:lnTo>
                    <a:pt x="58066" y="3399"/>
                  </a:lnTo>
                  <a:lnTo>
                    <a:pt x="64052" y="8352"/>
                  </a:lnTo>
                  <a:lnTo>
                    <a:pt x="69238" y="15249"/>
                  </a:lnTo>
                  <a:lnTo>
                    <a:pt x="73431" y="24296"/>
                  </a:lnTo>
                  <a:lnTo>
                    <a:pt x="76628" y="35406"/>
                  </a:lnTo>
                  <a:lnTo>
                    <a:pt x="79134" y="47932"/>
                  </a:lnTo>
                  <a:lnTo>
                    <a:pt x="81439" y="60870"/>
                  </a:lnTo>
                  <a:lnTo>
                    <a:pt x="83844" y="73591"/>
                  </a:lnTo>
                  <a:lnTo>
                    <a:pt x="86302" y="85424"/>
                  </a:lnTo>
                  <a:lnTo>
                    <a:pt x="88759" y="96640"/>
                  </a:lnTo>
                  <a:lnTo>
                    <a:pt x="91435" y="108214"/>
                  </a:lnTo>
                  <a:lnTo>
                    <a:pt x="94757" y="12199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03961" y="5194577"/>
              <a:ext cx="122547" cy="138249"/>
            </a:xfrm>
            <a:custGeom>
              <a:avLst/>
              <a:gdLst/>
              <a:ahLst/>
              <a:cxnLst/>
              <a:rect l="0" t="0" r="0" b="0"/>
              <a:pathLst>
                <a:path w="122547" h="138249">
                  <a:moveTo>
                    <a:pt x="80432" y="27557"/>
                  </a:moveTo>
                  <a:lnTo>
                    <a:pt x="77364" y="16157"/>
                  </a:lnTo>
                  <a:lnTo>
                    <a:pt x="73302" y="8229"/>
                  </a:lnTo>
                  <a:lnTo>
                    <a:pt x="67814" y="3118"/>
                  </a:lnTo>
                  <a:lnTo>
                    <a:pt x="61227" y="429"/>
                  </a:lnTo>
                  <a:lnTo>
                    <a:pt x="54077" y="0"/>
                  </a:lnTo>
                  <a:lnTo>
                    <a:pt x="46738" y="1533"/>
                  </a:lnTo>
                  <a:lnTo>
                    <a:pt x="39551" y="4798"/>
                  </a:lnTo>
                  <a:lnTo>
                    <a:pt x="32890" y="9714"/>
                  </a:lnTo>
                  <a:lnTo>
                    <a:pt x="26900" y="16085"/>
                  </a:lnTo>
                  <a:lnTo>
                    <a:pt x="21541" y="23628"/>
                  </a:lnTo>
                  <a:lnTo>
                    <a:pt x="16701" y="32062"/>
                  </a:lnTo>
                  <a:lnTo>
                    <a:pt x="12260" y="41145"/>
                  </a:lnTo>
                  <a:lnTo>
                    <a:pt x="8276" y="50853"/>
                  </a:lnTo>
                  <a:lnTo>
                    <a:pt x="4971" y="61356"/>
                  </a:lnTo>
                  <a:lnTo>
                    <a:pt x="2418" y="72677"/>
                  </a:lnTo>
                  <a:lnTo>
                    <a:pt x="702" y="84551"/>
                  </a:lnTo>
                  <a:lnTo>
                    <a:pt x="0" y="96521"/>
                  </a:lnTo>
                  <a:lnTo>
                    <a:pt x="317" y="108295"/>
                  </a:lnTo>
                  <a:lnTo>
                    <a:pt x="1835" y="119133"/>
                  </a:lnTo>
                  <a:lnTo>
                    <a:pt x="4982" y="127815"/>
                  </a:lnTo>
                  <a:lnTo>
                    <a:pt x="9837" y="133862"/>
                  </a:lnTo>
                  <a:lnTo>
                    <a:pt x="16028" y="137293"/>
                  </a:lnTo>
                  <a:lnTo>
                    <a:pt x="22940" y="138248"/>
                  </a:lnTo>
                  <a:lnTo>
                    <a:pt x="30136" y="137069"/>
                  </a:lnTo>
                  <a:lnTo>
                    <a:pt x="37235" y="133874"/>
                  </a:lnTo>
                  <a:lnTo>
                    <a:pt x="43842" y="128474"/>
                  </a:lnTo>
                  <a:lnTo>
                    <a:pt x="49794" y="120959"/>
                  </a:lnTo>
                  <a:lnTo>
                    <a:pt x="54958" y="111662"/>
                  </a:lnTo>
                  <a:lnTo>
                    <a:pt x="59136" y="100982"/>
                  </a:lnTo>
                  <a:lnTo>
                    <a:pt x="62345" y="89348"/>
                  </a:lnTo>
                  <a:lnTo>
                    <a:pt x="65623" y="79425"/>
                  </a:lnTo>
                  <a:lnTo>
                    <a:pt x="70034" y="74566"/>
                  </a:lnTo>
                  <a:lnTo>
                    <a:pt x="75289" y="74027"/>
                  </a:lnTo>
                  <a:lnTo>
                    <a:pt x="81464" y="75939"/>
                  </a:lnTo>
                  <a:lnTo>
                    <a:pt x="88338" y="78467"/>
                  </a:lnTo>
                  <a:lnTo>
                    <a:pt x="96056" y="79893"/>
                  </a:lnTo>
                  <a:lnTo>
                    <a:pt x="106420" y="78065"/>
                  </a:lnTo>
                  <a:lnTo>
                    <a:pt x="122546" y="6967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947564" y="5173359"/>
              <a:ext cx="94758" cy="139050"/>
            </a:xfrm>
            <a:custGeom>
              <a:avLst/>
              <a:gdLst/>
              <a:ahLst/>
              <a:cxnLst/>
              <a:rect l="0" t="0" r="0" b="0"/>
              <a:pathLst>
                <a:path w="94758" h="139050">
                  <a:moveTo>
                    <a:pt x="0" y="38247"/>
                  </a:moveTo>
                  <a:lnTo>
                    <a:pt x="2934" y="52916"/>
                  </a:lnTo>
                  <a:lnTo>
                    <a:pt x="5716" y="66827"/>
                  </a:lnTo>
                  <a:lnTo>
                    <a:pt x="8616" y="81316"/>
                  </a:lnTo>
                  <a:lnTo>
                    <a:pt x="11656" y="96171"/>
                  </a:lnTo>
                  <a:lnTo>
                    <a:pt x="14821" y="110700"/>
                  </a:lnTo>
                  <a:lnTo>
                    <a:pt x="18047" y="124447"/>
                  </a:lnTo>
                  <a:lnTo>
                    <a:pt x="19975" y="135022"/>
                  </a:lnTo>
                  <a:lnTo>
                    <a:pt x="19437" y="139049"/>
                  </a:lnTo>
                  <a:lnTo>
                    <a:pt x="17803" y="136696"/>
                  </a:lnTo>
                  <a:lnTo>
                    <a:pt x="16044" y="129504"/>
                  </a:lnTo>
                  <a:lnTo>
                    <a:pt x="14535" y="118929"/>
                  </a:lnTo>
                  <a:lnTo>
                    <a:pt x="13362" y="106055"/>
                  </a:lnTo>
                  <a:lnTo>
                    <a:pt x="12502" y="91642"/>
                  </a:lnTo>
                  <a:lnTo>
                    <a:pt x="12058" y="76527"/>
                  </a:lnTo>
                  <a:lnTo>
                    <a:pt x="12275" y="61671"/>
                  </a:lnTo>
                  <a:lnTo>
                    <a:pt x="13240" y="47570"/>
                  </a:lnTo>
                  <a:lnTo>
                    <a:pt x="15208" y="34640"/>
                  </a:lnTo>
                  <a:lnTo>
                    <a:pt x="18664" y="23396"/>
                  </a:lnTo>
                  <a:lnTo>
                    <a:pt x="23729" y="13957"/>
                  </a:lnTo>
                  <a:lnTo>
                    <a:pt x="30063" y="6600"/>
                  </a:lnTo>
                  <a:lnTo>
                    <a:pt x="37070" y="1922"/>
                  </a:lnTo>
                  <a:lnTo>
                    <a:pt x="44330" y="0"/>
                  </a:lnTo>
                  <a:lnTo>
                    <a:pt x="51473" y="639"/>
                  </a:lnTo>
                  <a:lnTo>
                    <a:pt x="58108" y="3643"/>
                  </a:lnTo>
                  <a:lnTo>
                    <a:pt x="64084" y="8665"/>
                  </a:lnTo>
                  <a:lnTo>
                    <a:pt x="69434" y="15440"/>
                  </a:lnTo>
                  <a:lnTo>
                    <a:pt x="74269" y="23872"/>
                  </a:lnTo>
                  <a:lnTo>
                    <a:pt x="78706" y="33758"/>
                  </a:lnTo>
                  <a:lnTo>
                    <a:pt x="82702" y="44777"/>
                  </a:lnTo>
                  <a:lnTo>
                    <a:pt x="86441" y="57965"/>
                  </a:lnTo>
                  <a:lnTo>
                    <a:pt x="90253" y="77828"/>
                  </a:lnTo>
                  <a:lnTo>
                    <a:pt x="94757" y="11194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1088927" y="5143019"/>
              <a:ext cx="132379" cy="156631"/>
            </a:xfrm>
            <a:custGeom>
              <a:avLst/>
              <a:gdLst/>
              <a:ahLst/>
              <a:cxnLst/>
              <a:rect l="0" t="0" r="0" b="0"/>
              <a:pathLst>
                <a:path w="132379" h="156631">
                  <a:moveTo>
                    <a:pt x="79736" y="100172"/>
                  </a:moveTo>
                  <a:lnTo>
                    <a:pt x="79736" y="88438"/>
                  </a:lnTo>
                  <a:lnTo>
                    <a:pt x="79736" y="77309"/>
                  </a:lnTo>
                  <a:lnTo>
                    <a:pt x="79727" y="65715"/>
                  </a:lnTo>
                  <a:lnTo>
                    <a:pt x="79381" y="53726"/>
                  </a:lnTo>
                  <a:lnTo>
                    <a:pt x="78084" y="41714"/>
                  </a:lnTo>
                  <a:lnTo>
                    <a:pt x="75573" y="29930"/>
                  </a:lnTo>
                  <a:lnTo>
                    <a:pt x="71749" y="19094"/>
                  </a:lnTo>
                  <a:lnTo>
                    <a:pt x="66508" y="10419"/>
                  </a:lnTo>
                  <a:lnTo>
                    <a:pt x="59947" y="4378"/>
                  </a:lnTo>
                  <a:lnTo>
                    <a:pt x="52458" y="952"/>
                  </a:lnTo>
                  <a:lnTo>
                    <a:pt x="44601" y="0"/>
                  </a:lnTo>
                  <a:lnTo>
                    <a:pt x="36735" y="1178"/>
                  </a:lnTo>
                  <a:lnTo>
                    <a:pt x="29168" y="4202"/>
                  </a:lnTo>
                  <a:lnTo>
                    <a:pt x="22240" y="8955"/>
                  </a:lnTo>
                  <a:lnTo>
                    <a:pt x="16070" y="15223"/>
                  </a:lnTo>
                  <a:lnTo>
                    <a:pt x="10757" y="22868"/>
                  </a:lnTo>
                  <a:lnTo>
                    <a:pt x="6479" y="31900"/>
                  </a:lnTo>
                  <a:lnTo>
                    <a:pt x="3233" y="42204"/>
                  </a:lnTo>
                  <a:lnTo>
                    <a:pt x="1035" y="53717"/>
                  </a:lnTo>
                  <a:lnTo>
                    <a:pt x="0" y="66501"/>
                  </a:lnTo>
                  <a:lnTo>
                    <a:pt x="81" y="80464"/>
                  </a:lnTo>
                  <a:lnTo>
                    <a:pt x="1099" y="95077"/>
                  </a:lnTo>
                  <a:lnTo>
                    <a:pt x="2845" y="109499"/>
                  </a:lnTo>
                  <a:lnTo>
                    <a:pt x="5138" y="123251"/>
                  </a:lnTo>
                  <a:lnTo>
                    <a:pt x="8150" y="135585"/>
                  </a:lnTo>
                  <a:lnTo>
                    <a:pt x="12382" y="145352"/>
                  </a:lnTo>
                  <a:lnTo>
                    <a:pt x="18000" y="152164"/>
                  </a:lnTo>
                  <a:lnTo>
                    <a:pt x="24552" y="155956"/>
                  </a:lnTo>
                  <a:lnTo>
                    <a:pt x="31182" y="156630"/>
                  </a:lnTo>
                  <a:lnTo>
                    <a:pt x="37379" y="154457"/>
                  </a:lnTo>
                  <a:lnTo>
                    <a:pt x="42994" y="149951"/>
                  </a:lnTo>
                  <a:lnTo>
                    <a:pt x="48067" y="143665"/>
                  </a:lnTo>
                  <a:lnTo>
                    <a:pt x="52693" y="136073"/>
                  </a:lnTo>
                  <a:lnTo>
                    <a:pt x="56815" y="127387"/>
                  </a:lnTo>
                  <a:lnTo>
                    <a:pt x="60220" y="117582"/>
                  </a:lnTo>
                  <a:lnTo>
                    <a:pt x="62862" y="106760"/>
                  </a:lnTo>
                  <a:lnTo>
                    <a:pt x="65333" y="96307"/>
                  </a:lnTo>
                  <a:lnTo>
                    <a:pt x="68612" y="89844"/>
                  </a:lnTo>
                  <a:lnTo>
                    <a:pt x="72551" y="89229"/>
                  </a:lnTo>
                  <a:lnTo>
                    <a:pt x="76398" y="92642"/>
                  </a:lnTo>
                  <a:lnTo>
                    <a:pt x="80202" y="98558"/>
                  </a:lnTo>
                  <a:lnTo>
                    <a:pt x="84361" y="106067"/>
                  </a:lnTo>
                  <a:lnTo>
                    <a:pt x="89077" y="114590"/>
                  </a:lnTo>
                  <a:lnTo>
                    <a:pt x="94434" y="123120"/>
                  </a:lnTo>
                  <a:lnTo>
                    <a:pt x="101233" y="130878"/>
                  </a:lnTo>
                  <a:lnTo>
                    <a:pt x="112309" y="137419"/>
                  </a:lnTo>
                  <a:lnTo>
                    <a:pt x="132378" y="14228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1221305" y="5116850"/>
              <a:ext cx="129041" cy="173893"/>
            </a:xfrm>
            <a:custGeom>
              <a:avLst/>
              <a:gdLst/>
              <a:ahLst/>
              <a:cxnLst/>
              <a:rect l="0" t="0" r="0" b="0"/>
              <a:pathLst>
                <a:path w="129041" h="173893">
                  <a:moveTo>
                    <a:pt x="115814" y="0"/>
                  </a:moveTo>
                  <a:lnTo>
                    <a:pt x="104146" y="67"/>
                  </a:lnTo>
                  <a:lnTo>
                    <a:pt x="93657" y="707"/>
                  </a:lnTo>
                  <a:lnTo>
                    <a:pt x="83360" y="2008"/>
                  </a:lnTo>
                  <a:lnTo>
                    <a:pt x="73231" y="4040"/>
                  </a:lnTo>
                  <a:lnTo>
                    <a:pt x="63536" y="7005"/>
                  </a:lnTo>
                  <a:lnTo>
                    <a:pt x="54404" y="10933"/>
                  </a:lnTo>
                  <a:lnTo>
                    <a:pt x="45974" y="16028"/>
                  </a:lnTo>
                  <a:lnTo>
                    <a:pt x="38461" y="22728"/>
                  </a:lnTo>
                  <a:lnTo>
                    <a:pt x="31913" y="31109"/>
                  </a:lnTo>
                  <a:lnTo>
                    <a:pt x="27026" y="40311"/>
                  </a:lnTo>
                  <a:lnTo>
                    <a:pt x="25163" y="48799"/>
                  </a:lnTo>
                  <a:lnTo>
                    <a:pt x="26802" y="55753"/>
                  </a:lnTo>
                  <a:lnTo>
                    <a:pt x="31480" y="60891"/>
                  </a:lnTo>
                  <a:lnTo>
                    <a:pt x="38281" y="64121"/>
                  </a:lnTo>
                  <a:lnTo>
                    <a:pt x="46443" y="65631"/>
                  </a:lnTo>
                  <a:lnTo>
                    <a:pt x="55460" y="66070"/>
                  </a:lnTo>
                  <a:lnTo>
                    <a:pt x="65015" y="66390"/>
                  </a:lnTo>
                  <a:lnTo>
                    <a:pt x="74908" y="67145"/>
                  </a:lnTo>
                  <a:lnTo>
                    <a:pt x="84851" y="68661"/>
                  </a:lnTo>
                  <a:lnTo>
                    <a:pt x="94460" y="71209"/>
                  </a:lnTo>
                  <a:lnTo>
                    <a:pt x="103548" y="74826"/>
                  </a:lnTo>
                  <a:lnTo>
                    <a:pt x="111787" y="79697"/>
                  </a:lnTo>
                  <a:lnTo>
                    <a:pt x="118645" y="86239"/>
                  </a:lnTo>
                  <a:lnTo>
                    <a:pt x="123950" y="94523"/>
                  </a:lnTo>
                  <a:lnTo>
                    <a:pt x="127529" y="104168"/>
                  </a:lnTo>
                  <a:lnTo>
                    <a:pt x="129040" y="114551"/>
                  </a:lnTo>
                  <a:lnTo>
                    <a:pt x="128496" y="125226"/>
                  </a:lnTo>
                  <a:lnTo>
                    <a:pt x="126031" y="135645"/>
                  </a:lnTo>
                  <a:lnTo>
                    <a:pt x="121718" y="145101"/>
                  </a:lnTo>
                  <a:lnTo>
                    <a:pt x="115779" y="153301"/>
                  </a:lnTo>
                  <a:lnTo>
                    <a:pt x="108370" y="160144"/>
                  </a:lnTo>
                  <a:lnTo>
                    <a:pt x="99503" y="165532"/>
                  </a:lnTo>
                  <a:lnTo>
                    <a:pt x="89323" y="169561"/>
                  </a:lnTo>
                  <a:lnTo>
                    <a:pt x="78234" y="172304"/>
                  </a:lnTo>
                  <a:lnTo>
                    <a:pt x="66800" y="173713"/>
                  </a:lnTo>
                  <a:lnTo>
                    <a:pt x="55379" y="173892"/>
                  </a:lnTo>
                  <a:lnTo>
                    <a:pt x="44374" y="173211"/>
                  </a:lnTo>
                  <a:lnTo>
                    <a:pt x="33134" y="172159"/>
                  </a:lnTo>
                  <a:lnTo>
                    <a:pt x="19559" y="17064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1421347" y="5306362"/>
              <a:ext cx="26899" cy="147400"/>
            </a:xfrm>
            <a:custGeom>
              <a:avLst/>
              <a:gdLst/>
              <a:ahLst/>
              <a:cxnLst/>
              <a:rect l="0" t="0" r="0" b="0"/>
              <a:pathLst>
                <a:path w="26899" h="147400">
                  <a:moveTo>
                    <a:pt x="0" y="0"/>
                  </a:moveTo>
                  <a:lnTo>
                    <a:pt x="5800" y="8868"/>
                  </a:lnTo>
                  <a:lnTo>
                    <a:pt x="10725" y="17856"/>
                  </a:lnTo>
                  <a:lnTo>
                    <a:pt x="15223" y="27851"/>
                  </a:lnTo>
                  <a:lnTo>
                    <a:pt x="19271" y="38832"/>
                  </a:lnTo>
                  <a:lnTo>
                    <a:pt x="22636" y="50643"/>
                  </a:lnTo>
                  <a:lnTo>
                    <a:pt x="25235" y="63097"/>
                  </a:lnTo>
                  <a:lnTo>
                    <a:pt x="26816" y="75862"/>
                  </a:lnTo>
                  <a:lnTo>
                    <a:pt x="26898" y="88495"/>
                  </a:lnTo>
                  <a:lnTo>
                    <a:pt x="25363" y="100749"/>
                  </a:lnTo>
                  <a:lnTo>
                    <a:pt x="22507" y="112133"/>
                  </a:lnTo>
                  <a:lnTo>
                    <a:pt x="18481" y="122931"/>
                  </a:lnTo>
                  <a:lnTo>
                    <a:pt x="11815" y="13409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1582791" y="4833693"/>
              <a:ext cx="133355" cy="493727"/>
            </a:xfrm>
            <a:custGeom>
              <a:avLst/>
              <a:gdLst/>
              <a:ahLst/>
              <a:cxnLst/>
              <a:rect l="0" t="0" r="0" b="0"/>
              <a:pathLst>
                <a:path w="133355" h="493727">
                  <a:moveTo>
                    <a:pt x="91240" y="493726"/>
                  </a:moveTo>
                  <a:lnTo>
                    <a:pt x="88373" y="484724"/>
                  </a:lnTo>
                  <a:lnTo>
                    <a:pt x="86231" y="474457"/>
                  </a:lnTo>
                  <a:lnTo>
                    <a:pt x="84623" y="461877"/>
                  </a:lnTo>
                  <a:lnTo>
                    <a:pt x="83270" y="447523"/>
                  </a:lnTo>
                  <a:lnTo>
                    <a:pt x="81773" y="432376"/>
                  </a:lnTo>
                  <a:lnTo>
                    <a:pt x="79922" y="417095"/>
                  </a:lnTo>
                  <a:lnTo>
                    <a:pt x="77682" y="402134"/>
                  </a:lnTo>
                  <a:lnTo>
                    <a:pt x="75102" y="387880"/>
                  </a:lnTo>
                  <a:lnTo>
                    <a:pt x="72252" y="374444"/>
                  </a:lnTo>
                  <a:lnTo>
                    <a:pt x="69203" y="361424"/>
                  </a:lnTo>
                  <a:lnTo>
                    <a:pt x="66010" y="348062"/>
                  </a:lnTo>
                  <a:lnTo>
                    <a:pt x="62717" y="333959"/>
                  </a:lnTo>
                  <a:lnTo>
                    <a:pt x="59354" y="319380"/>
                  </a:lnTo>
                  <a:lnTo>
                    <a:pt x="55944" y="305047"/>
                  </a:lnTo>
                  <a:lnTo>
                    <a:pt x="52501" y="291358"/>
                  </a:lnTo>
                  <a:lnTo>
                    <a:pt x="49036" y="278064"/>
                  </a:lnTo>
                  <a:lnTo>
                    <a:pt x="45556" y="264466"/>
                  </a:lnTo>
                  <a:lnTo>
                    <a:pt x="42067" y="250179"/>
                  </a:lnTo>
                  <a:lnTo>
                    <a:pt x="38570" y="235464"/>
                  </a:lnTo>
                  <a:lnTo>
                    <a:pt x="35070" y="221033"/>
                  </a:lnTo>
                  <a:lnTo>
                    <a:pt x="31566" y="207281"/>
                  </a:lnTo>
                  <a:lnTo>
                    <a:pt x="28061" y="194113"/>
                  </a:lnTo>
                  <a:lnTo>
                    <a:pt x="24554" y="181131"/>
                  </a:lnTo>
                  <a:lnTo>
                    <a:pt x="21046" y="168069"/>
                  </a:lnTo>
                  <a:lnTo>
                    <a:pt x="17538" y="154993"/>
                  </a:lnTo>
                  <a:lnTo>
                    <a:pt x="14029" y="142200"/>
                  </a:lnTo>
                  <a:lnTo>
                    <a:pt x="10525" y="129844"/>
                  </a:lnTo>
                  <a:lnTo>
                    <a:pt x="7188" y="117765"/>
                  </a:lnTo>
                  <a:lnTo>
                    <a:pt x="4327" y="105588"/>
                  </a:lnTo>
                  <a:lnTo>
                    <a:pt x="2076" y="93098"/>
                  </a:lnTo>
                  <a:lnTo>
                    <a:pt x="565" y="80252"/>
                  </a:lnTo>
                  <a:lnTo>
                    <a:pt x="0" y="67090"/>
                  </a:lnTo>
                  <a:lnTo>
                    <a:pt x="409" y="53689"/>
                  </a:lnTo>
                  <a:lnTo>
                    <a:pt x="1989" y="40605"/>
                  </a:lnTo>
                  <a:lnTo>
                    <a:pt x="5177" y="28812"/>
                  </a:lnTo>
                  <a:lnTo>
                    <a:pt x="10074" y="18747"/>
                  </a:lnTo>
                  <a:lnTo>
                    <a:pt x="16802" y="10670"/>
                  </a:lnTo>
                  <a:lnTo>
                    <a:pt x="25671" y="4913"/>
                  </a:lnTo>
                  <a:lnTo>
                    <a:pt x="36630" y="1417"/>
                  </a:lnTo>
                  <a:lnTo>
                    <a:pt x="49039" y="0"/>
                  </a:lnTo>
                  <a:lnTo>
                    <a:pt x="61891" y="546"/>
                  </a:lnTo>
                  <a:lnTo>
                    <a:pt x="74555" y="2790"/>
                  </a:lnTo>
                  <a:lnTo>
                    <a:pt x="86547" y="6270"/>
                  </a:lnTo>
                  <a:lnTo>
                    <a:pt x="98631" y="10855"/>
                  </a:lnTo>
                  <a:lnTo>
                    <a:pt x="112974" y="18058"/>
                  </a:lnTo>
                  <a:lnTo>
                    <a:pt x="133354" y="3047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1568746" y="5180021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2864" y="67"/>
                  </a:lnTo>
                  <a:lnTo>
                    <a:pt x="120233" y="706"/>
                  </a:lnTo>
                  <a:lnTo>
                    <a:pt x="108323" y="1999"/>
                  </a:lnTo>
                  <a:lnTo>
                    <a:pt x="96669" y="3685"/>
                  </a:lnTo>
                  <a:lnTo>
                    <a:pt x="84828" y="5353"/>
                  </a:lnTo>
                  <a:lnTo>
                    <a:pt x="72597" y="6767"/>
                  </a:lnTo>
                  <a:lnTo>
                    <a:pt x="60171" y="7867"/>
                  </a:lnTo>
                  <a:lnTo>
                    <a:pt x="46618" y="8799"/>
                  </a:lnTo>
                  <a:lnTo>
                    <a:pt x="28509" y="963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1779316" y="5180021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67" y="11734"/>
                  </a:lnTo>
                  <a:lnTo>
                    <a:pt x="707" y="22864"/>
                  </a:lnTo>
                  <a:lnTo>
                    <a:pt x="2003" y="34461"/>
                  </a:lnTo>
                  <a:lnTo>
                    <a:pt x="3863" y="46623"/>
                  </a:lnTo>
                  <a:lnTo>
                    <a:pt x="6180" y="59283"/>
                  </a:lnTo>
                  <a:lnTo>
                    <a:pt x="8842" y="72326"/>
                  </a:lnTo>
                  <a:lnTo>
                    <a:pt x="11603" y="85235"/>
                  </a:lnTo>
                  <a:lnTo>
                    <a:pt x="14362" y="98488"/>
                  </a:lnTo>
                  <a:lnTo>
                    <a:pt x="17356" y="114364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1768787" y="508526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1826371" y="5148435"/>
              <a:ext cx="108044" cy="178985"/>
            </a:xfrm>
            <a:custGeom>
              <a:avLst/>
              <a:gdLst/>
              <a:ahLst/>
              <a:cxnLst/>
              <a:rect l="0" t="0" r="0" b="0"/>
              <a:pathLst>
                <a:path w="108044" h="178985">
                  <a:moveTo>
                    <a:pt x="100344" y="0"/>
                  </a:moveTo>
                  <a:lnTo>
                    <a:pt x="88675" y="67"/>
                  </a:lnTo>
                  <a:lnTo>
                    <a:pt x="78187" y="707"/>
                  </a:lnTo>
                  <a:lnTo>
                    <a:pt x="67885" y="2008"/>
                  </a:lnTo>
                  <a:lnTo>
                    <a:pt x="57583" y="4041"/>
                  </a:lnTo>
                  <a:lnTo>
                    <a:pt x="47240" y="7006"/>
                  </a:lnTo>
                  <a:lnTo>
                    <a:pt x="36859" y="10930"/>
                  </a:lnTo>
                  <a:lnTo>
                    <a:pt x="26777" y="15852"/>
                  </a:lnTo>
                  <a:lnTo>
                    <a:pt x="17616" y="21904"/>
                  </a:lnTo>
                  <a:lnTo>
                    <a:pt x="9660" y="29040"/>
                  </a:lnTo>
                  <a:lnTo>
                    <a:pt x="3508" y="36761"/>
                  </a:lnTo>
                  <a:lnTo>
                    <a:pt x="189" y="44250"/>
                  </a:lnTo>
                  <a:lnTo>
                    <a:pt x="0" y="51060"/>
                  </a:lnTo>
                  <a:lnTo>
                    <a:pt x="2621" y="57103"/>
                  </a:lnTo>
                  <a:lnTo>
                    <a:pt x="7494" y="62470"/>
                  </a:lnTo>
                  <a:lnTo>
                    <a:pt x="14063" y="67302"/>
                  </a:lnTo>
                  <a:lnTo>
                    <a:pt x="21857" y="71733"/>
                  </a:lnTo>
                  <a:lnTo>
                    <a:pt x="30517" y="75879"/>
                  </a:lnTo>
                  <a:lnTo>
                    <a:pt x="39776" y="79826"/>
                  </a:lnTo>
                  <a:lnTo>
                    <a:pt x="49448" y="83803"/>
                  </a:lnTo>
                  <a:lnTo>
                    <a:pt x="59399" y="88159"/>
                  </a:lnTo>
                  <a:lnTo>
                    <a:pt x="69531" y="93060"/>
                  </a:lnTo>
                  <a:lnTo>
                    <a:pt x="79455" y="98657"/>
                  </a:lnTo>
                  <a:lnTo>
                    <a:pt x="88513" y="105171"/>
                  </a:lnTo>
                  <a:lnTo>
                    <a:pt x="96405" y="112626"/>
                  </a:lnTo>
                  <a:lnTo>
                    <a:pt x="102687" y="120734"/>
                  </a:lnTo>
                  <a:lnTo>
                    <a:pt x="106625" y="129013"/>
                  </a:lnTo>
                  <a:lnTo>
                    <a:pt x="108043" y="137167"/>
                  </a:lnTo>
                  <a:lnTo>
                    <a:pt x="107062" y="144927"/>
                  </a:lnTo>
                  <a:lnTo>
                    <a:pt x="103828" y="151986"/>
                  </a:lnTo>
                  <a:lnTo>
                    <a:pt x="98662" y="158245"/>
                  </a:lnTo>
                  <a:lnTo>
                    <a:pt x="92042" y="163633"/>
                  </a:lnTo>
                  <a:lnTo>
                    <a:pt x="83659" y="168538"/>
                  </a:lnTo>
                  <a:lnTo>
                    <a:pt x="70549" y="173390"/>
                  </a:lnTo>
                  <a:lnTo>
                    <a:pt x="47701" y="17898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1905658" y="4958922"/>
              <a:ext cx="157928" cy="379027"/>
            </a:xfrm>
            <a:custGeom>
              <a:avLst/>
              <a:gdLst/>
              <a:ahLst/>
              <a:cxnLst/>
              <a:rect l="0" t="0" r="0" b="0"/>
              <a:pathLst>
                <a:path w="157928" h="379027">
                  <a:moveTo>
                    <a:pt x="0" y="0"/>
                  </a:moveTo>
                  <a:lnTo>
                    <a:pt x="3000" y="11735"/>
                  </a:lnTo>
                  <a:lnTo>
                    <a:pt x="6423" y="22864"/>
                  </a:lnTo>
                  <a:lnTo>
                    <a:pt x="10614" y="34472"/>
                  </a:lnTo>
                  <a:lnTo>
                    <a:pt x="15341" y="46978"/>
                  </a:lnTo>
                  <a:lnTo>
                    <a:pt x="20175" y="60935"/>
                  </a:lnTo>
                  <a:lnTo>
                    <a:pt x="24852" y="76492"/>
                  </a:lnTo>
                  <a:lnTo>
                    <a:pt x="29288" y="93323"/>
                  </a:lnTo>
                  <a:lnTo>
                    <a:pt x="33490" y="110833"/>
                  </a:lnTo>
                  <a:lnTo>
                    <a:pt x="37498" y="128606"/>
                  </a:lnTo>
                  <a:lnTo>
                    <a:pt x="41359" y="146437"/>
                  </a:lnTo>
                  <a:lnTo>
                    <a:pt x="45111" y="164239"/>
                  </a:lnTo>
                  <a:lnTo>
                    <a:pt x="48787" y="181985"/>
                  </a:lnTo>
                  <a:lnTo>
                    <a:pt x="52410" y="199512"/>
                  </a:lnTo>
                  <a:lnTo>
                    <a:pt x="55996" y="216521"/>
                  </a:lnTo>
                  <a:lnTo>
                    <a:pt x="59556" y="232887"/>
                  </a:lnTo>
                  <a:lnTo>
                    <a:pt x="63101" y="248489"/>
                  </a:lnTo>
                  <a:lnTo>
                    <a:pt x="66633" y="263129"/>
                  </a:lnTo>
                  <a:lnTo>
                    <a:pt x="70134" y="276723"/>
                  </a:lnTo>
                  <a:lnTo>
                    <a:pt x="72743" y="286989"/>
                  </a:lnTo>
                  <a:lnTo>
                    <a:pt x="73424" y="290969"/>
                  </a:lnTo>
                  <a:lnTo>
                    <a:pt x="72579" y="289663"/>
                  </a:lnTo>
                  <a:lnTo>
                    <a:pt x="71081" y="284698"/>
                  </a:lnTo>
                  <a:lnTo>
                    <a:pt x="69920" y="277097"/>
                  </a:lnTo>
                  <a:lnTo>
                    <a:pt x="69602" y="267584"/>
                  </a:lnTo>
                  <a:lnTo>
                    <a:pt x="70693" y="257353"/>
                  </a:lnTo>
                  <a:lnTo>
                    <a:pt x="74002" y="248043"/>
                  </a:lnTo>
                  <a:lnTo>
                    <a:pt x="79734" y="240482"/>
                  </a:lnTo>
                  <a:lnTo>
                    <a:pt x="87139" y="235246"/>
                  </a:lnTo>
                  <a:lnTo>
                    <a:pt x="94862" y="233000"/>
                  </a:lnTo>
                  <a:lnTo>
                    <a:pt x="102086" y="233785"/>
                  </a:lnTo>
                  <a:lnTo>
                    <a:pt x="108709" y="237022"/>
                  </a:lnTo>
                  <a:lnTo>
                    <a:pt x="115063" y="241842"/>
                  </a:lnTo>
                  <a:lnTo>
                    <a:pt x="121402" y="247593"/>
                  </a:lnTo>
                  <a:lnTo>
                    <a:pt x="127676" y="254039"/>
                  </a:lnTo>
                  <a:lnTo>
                    <a:pt x="133604" y="261262"/>
                  </a:lnTo>
                  <a:lnTo>
                    <a:pt x="139039" y="269268"/>
                  </a:lnTo>
                  <a:lnTo>
                    <a:pt x="143827" y="278119"/>
                  </a:lnTo>
                  <a:lnTo>
                    <a:pt x="147738" y="287978"/>
                  </a:lnTo>
                  <a:lnTo>
                    <a:pt x="150736" y="298835"/>
                  </a:lnTo>
                  <a:lnTo>
                    <a:pt x="152939" y="310513"/>
                  </a:lnTo>
                  <a:lnTo>
                    <a:pt x="154747" y="324216"/>
                  </a:lnTo>
                  <a:lnTo>
                    <a:pt x="156319" y="344501"/>
                  </a:lnTo>
                  <a:lnTo>
                    <a:pt x="157927" y="37902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2126756" y="5180021"/>
              <a:ext cx="4456" cy="126342"/>
            </a:xfrm>
            <a:custGeom>
              <a:avLst/>
              <a:gdLst/>
              <a:ahLst/>
              <a:cxnLst/>
              <a:rect l="0" t="0" r="0" b="0"/>
              <a:pathLst>
                <a:path w="4456" h="126342">
                  <a:moveTo>
                    <a:pt x="0" y="0"/>
                  </a:moveTo>
                  <a:lnTo>
                    <a:pt x="0" y="11734"/>
                  </a:lnTo>
                  <a:lnTo>
                    <a:pt x="0" y="22864"/>
                  </a:lnTo>
                  <a:lnTo>
                    <a:pt x="5" y="34457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0" y="70251"/>
                  </a:lnTo>
                  <a:lnTo>
                    <a:pt x="3530" y="81500"/>
                  </a:lnTo>
                  <a:lnTo>
                    <a:pt x="4455" y="92926"/>
                  </a:lnTo>
                  <a:lnTo>
                    <a:pt x="3810" y="106647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2084642" y="50536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2137285" y="5153608"/>
              <a:ext cx="157928" cy="130188"/>
            </a:xfrm>
            <a:custGeom>
              <a:avLst/>
              <a:gdLst/>
              <a:ahLst/>
              <a:cxnLst/>
              <a:rect l="0" t="0" r="0" b="0"/>
              <a:pathLst>
                <a:path w="157928" h="130188">
                  <a:moveTo>
                    <a:pt x="0" y="15884"/>
                  </a:moveTo>
                  <a:lnTo>
                    <a:pt x="5867" y="21818"/>
                  </a:lnTo>
                  <a:lnTo>
                    <a:pt x="11432" y="28023"/>
                  </a:lnTo>
                  <a:lnTo>
                    <a:pt x="17226" y="35119"/>
                  </a:lnTo>
                  <a:lnTo>
                    <a:pt x="23134" y="43059"/>
                  </a:lnTo>
                  <a:lnTo>
                    <a:pt x="28816" y="51705"/>
                  </a:lnTo>
                  <a:lnTo>
                    <a:pt x="34091" y="60900"/>
                  </a:lnTo>
                  <a:lnTo>
                    <a:pt x="38941" y="70499"/>
                  </a:lnTo>
                  <a:lnTo>
                    <a:pt x="43427" y="80389"/>
                  </a:lnTo>
                  <a:lnTo>
                    <a:pt x="47629" y="90482"/>
                  </a:lnTo>
                  <a:lnTo>
                    <a:pt x="51620" y="100716"/>
                  </a:lnTo>
                  <a:lnTo>
                    <a:pt x="55460" y="111045"/>
                  </a:lnTo>
                  <a:lnTo>
                    <a:pt x="59171" y="121361"/>
                  </a:lnTo>
                  <a:lnTo>
                    <a:pt x="61932" y="128888"/>
                  </a:lnTo>
                  <a:lnTo>
                    <a:pt x="62727" y="130187"/>
                  </a:lnTo>
                  <a:lnTo>
                    <a:pt x="61944" y="126315"/>
                  </a:lnTo>
                  <a:lnTo>
                    <a:pt x="60142" y="119098"/>
                  </a:lnTo>
                  <a:lnTo>
                    <a:pt x="57708" y="110058"/>
                  </a:lnTo>
                  <a:lnTo>
                    <a:pt x="54887" y="100124"/>
                  </a:lnTo>
                  <a:lnTo>
                    <a:pt x="51990" y="89619"/>
                  </a:lnTo>
                  <a:lnTo>
                    <a:pt x="49413" y="78471"/>
                  </a:lnTo>
                  <a:lnTo>
                    <a:pt x="47347" y="66662"/>
                  </a:lnTo>
                  <a:lnTo>
                    <a:pt x="45958" y="54436"/>
                  </a:lnTo>
                  <a:lnTo>
                    <a:pt x="45474" y="42216"/>
                  </a:lnTo>
                  <a:lnTo>
                    <a:pt x="45940" y="30268"/>
                  </a:lnTo>
                  <a:lnTo>
                    <a:pt x="47728" y="19312"/>
                  </a:lnTo>
                  <a:lnTo>
                    <a:pt x="51587" y="10550"/>
                  </a:lnTo>
                  <a:lnTo>
                    <a:pt x="57734" y="4448"/>
                  </a:lnTo>
                  <a:lnTo>
                    <a:pt x="65607" y="980"/>
                  </a:lnTo>
                  <a:lnTo>
                    <a:pt x="74186" y="0"/>
                  </a:lnTo>
                  <a:lnTo>
                    <a:pt x="82802" y="1157"/>
                  </a:lnTo>
                  <a:lnTo>
                    <a:pt x="91176" y="4168"/>
                  </a:lnTo>
                  <a:lnTo>
                    <a:pt x="99244" y="8913"/>
                  </a:lnTo>
                  <a:lnTo>
                    <a:pt x="107031" y="15170"/>
                  </a:lnTo>
                  <a:lnTo>
                    <a:pt x="114429" y="22638"/>
                  </a:lnTo>
                  <a:lnTo>
                    <a:pt x="121184" y="31019"/>
                  </a:lnTo>
                  <a:lnTo>
                    <a:pt x="127216" y="40068"/>
                  </a:lnTo>
                  <a:lnTo>
                    <a:pt x="132590" y="49754"/>
                  </a:lnTo>
                  <a:lnTo>
                    <a:pt x="137436" y="60241"/>
                  </a:lnTo>
                  <a:lnTo>
                    <a:pt x="141877" y="71538"/>
                  </a:lnTo>
                  <a:lnTo>
                    <a:pt x="145874" y="82932"/>
                  </a:lnTo>
                  <a:lnTo>
                    <a:pt x="149613" y="94188"/>
                  </a:lnTo>
                  <a:lnTo>
                    <a:pt x="153424" y="106295"/>
                  </a:lnTo>
                  <a:lnTo>
                    <a:pt x="157927" y="12116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2313973" y="5141396"/>
              <a:ext cx="118110" cy="454046"/>
            </a:xfrm>
            <a:custGeom>
              <a:avLst/>
              <a:gdLst/>
              <a:ahLst/>
              <a:cxnLst/>
              <a:rect l="0" t="0" r="0" b="0"/>
              <a:pathLst>
                <a:path w="118110" h="454046">
                  <a:moveTo>
                    <a:pt x="44410" y="122852"/>
                  </a:moveTo>
                  <a:lnTo>
                    <a:pt x="50345" y="116985"/>
                  </a:lnTo>
                  <a:lnTo>
                    <a:pt x="56549" y="111420"/>
                  </a:lnTo>
                  <a:lnTo>
                    <a:pt x="63631" y="105608"/>
                  </a:lnTo>
                  <a:lnTo>
                    <a:pt x="71053" y="99009"/>
                  </a:lnTo>
                  <a:lnTo>
                    <a:pt x="77755" y="90733"/>
                  </a:lnTo>
                  <a:lnTo>
                    <a:pt x="83180" y="80454"/>
                  </a:lnTo>
                  <a:lnTo>
                    <a:pt x="86958" y="68647"/>
                  </a:lnTo>
                  <a:lnTo>
                    <a:pt x="88661" y="56272"/>
                  </a:lnTo>
                  <a:lnTo>
                    <a:pt x="88275" y="43963"/>
                  </a:lnTo>
                  <a:lnTo>
                    <a:pt x="85930" y="32295"/>
                  </a:lnTo>
                  <a:lnTo>
                    <a:pt x="81704" y="21926"/>
                  </a:lnTo>
                  <a:lnTo>
                    <a:pt x="75836" y="13087"/>
                  </a:lnTo>
                  <a:lnTo>
                    <a:pt x="68815" y="6137"/>
                  </a:lnTo>
                  <a:lnTo>
                    <a:pt x="61275" y="1736"/>
                  </a:lnTo>
                  <a:lnTo>
                    <a:pt x="53621" y="0"/>
                  </a:lnTo>
                  <a:lnTo>
                    <a:pt x="46197" y="765"/>
                  </a:lnTo>
                  <a:lnTo>
                    <a:pt x="39365" y="3853"/>
                  </a:lnTo>
                  <a:lnTo>
                    <a:pt x="33258" y="8929"/>
                  </a:lnTo>
                  <a:lnTo>
                    <a:pt x="27988" y="15741"/>
                  </a:lnTo>
                  <a:lnTo>
                    <a:pt x="23738" y="24200"/>
                  </a:lnTo>
                  <a:lnTo>
                    <a:pt x="20512" y="34102"/>
                  </a:lnTo>
                  <a:lnTo>
                    <a:pt x="18326" y="45002"/>
                  </a:lnTo>
                  <a:lnTo>
                    <a:pt x="17300" y="56310"/>
                  </a:lnTo>
                  <a:lnTo>
                    <a:pt x="17390" y="67655"/>
                  </a:lnTo>
                  <a:lnTo>
                    <a:pt x="18586" y="78881"/>
                  </a:lnTo>
                  <a:lnTo>
                    <a:pt x="20983" y="89952"/>
                  </a:lnTo>
                  <a:lnTo>
                    <a:pt x="24525" y="100863"/>
                  </a:lnTo>
                  <a:lnTo>
                    <a:pt x="29191" y="110987"/>
                  </a:lnTo>
                  <a:lnTo>
                    <a:pt x="35072" y="119122"/>
                  </a:lnTo>
                  <a:lnTo>
                    <a:pt x="42093" y="124767"/>
                  </a:lnTo>
                  <a:lnTo>
                    <a:pt x="49739" y="127741"/>
                  </a:lnTo>
                  <a:lnTo>
                    <a:pt x="57177" y="127852"/>
                  </a:lnTo>
                  <a:lnTo>
                    <a:pt x="63968" y="125330"/>
                  </a:lnTo>
                  <a:lnTo>
                    <a:pt x="70587" y="121985"/>
                  </a:lnTo>
                  <a:lnTo>
                    <a:pt x="77216" y="120616"/>
                  </a:lnTo>
                  <a:lnTo>
                    <a:pt x="82810" y="122321"/>
                  </a:lnTo>
                  <a:lnTo>
                    <a:pt x="87073" y="127071"/>
                  </a:lnTo>
                  <a:lnTo>
                    <a:pt x="90161" y="134385"/>
                  </a:lnTo>
                  <a:lnTo>
                    <a:pt x="92170" y="143843"/>
                  </a:lnTo>
                  <a:lnTo>
                    <a:pt x="93034" y="155229"/>
                  </a:lnTo>
                  <a:lnTo>
                    <a:pt x="92822" y="168255"/>
                  </a:lnTo>
                  <a:lnTo>
                    <a:pt x="91875" y="182576"/>
                  </a:lnTo>
                  <a:lnTo>
                    <a:pt x="90703" y="197867"/>
                  </a:lnTo>
                  <a:lnTo>
                    <a:pt x="89622" y="213862"/>
                  </a:lnTo>
                  <a:lnTo>
                    <a:pt x="88745" y="230518"/>
                  </a:lnTo>
                  <a:lnTo>
                    <a:pt x="88082" y="247992"/>
                  </a:lnTo>
                  <a:lnTo>
                    <a:pt x="87601" y="266301"/>
                  </a:lnTo>
                  <a:lnTo>
                    <a:pt x="87261" y="285173"/>
                  </a:lnTo>
                  <a:lnTo>
                    <a:pt x="87024" y="304147"/>
                  </a:lnTo>
                  <a:lnTo>
                    <a:pt x="86857" y="322946"/>
                  </a:lnTo>
                  <a:lnTo>
                    <a:pt x="86574" y="341314"/>
                  </a:lnTo>
                  <a:lnTo>
                    <a:pt x="85851" y="358955"/>
                  </a:lnTo>
                  <a:lnTo>
                    <a:pt x="84547" y="375779"/>
                  </a:lnTo>
                  <a:lnTo>
                    <a:pt x="82688" y="391704"/>
                  </a:lnTo>
                  <a:lnTo>
                    <a:pt x="80369" y="406566"/>
                  </a:lnTo>
                  <a:lnTo>
                    <a:pt x="77688" y="420364"/>
                  </a:lnTo>
                  <a:lnTo>
                    <a:pt x="74414" y="432597"/>
                  </a:lnTo>
                  <a:lnTo>
                    <a:pt x="70006" y="442232"/>
                  </a:lnTo>
                  <a:lnTo>
                    <a:pt x="64266" y="448928"/>
                  </a:lnTo>
                  <a:lnTo>
                    <a:pt x="57461" y="452795"/>
                  </a:lnTo>
                  <a:lnTo>
                    <a:pt x="50130" y="454045"/>
                  </a:lnTo>
                  <a:lnTo>
                    <a:pt x="42650" y="453068"/>
                  </a:lnTo>
                  <a:lnTo>
                    <a:pt x="35358" y="450179"/>
                  </a:lnTo>
                  <a:lnTo>
                    <a:pt x="28621" y="445515"/>
                  </a:lnTo>
                  <a:lnTo>
                    <a:pt x="22578" y="439313"/>
                  </a:lnTo>
                  <a:lnTo>
                    <a:pt x="17182" y="431881"/>
                  </a:lnTo>
                  <a:lnTo>
                    <a:pt x="12316" y="423524"/>
                  </a:lnTo>
                  <a:lnTo>
                    <a:pt x="7863" y="414496"/>
                  </a:lnTo>
                  <a:lnTo>
                    <a:pt x="4040" y="404994"/>
                  </a:lnTo>
                  <a:lnTo>
                    <a:pt x="1376" y="395162"/>
                  </a:lnTo>
                  <a:lnTo>
                    <a:pt x="66" y="385100"/>
                  </a:lnTo>
                  <a:lnTo>
                    <a:pt x="0" y="374716"/>
                  </a:lnTo>
                  <a:lnTo>
                    <a:pt x="944" y="363752"/>
                  </a:lnTo>
                  <a:lnTo>
                    <a:pt x="2657" y="352117"/>
                  </a:lnTo>
                  <a:lnTo>
                    <a:pt x="5094" y="340032"/>
                  </a:lnTo>
                  <a:lnTo>
                    <a:pt x="8400" y="327919"/>
                  </a:lnTo>
                  <a:lnTo>
                    <a:pt x="12583" y="316026"/>
                  </a:lnTo>
                  <a:lnTo>
                    <a:pt x="17527" y="304260"/>
                  </a:lnTo>
                  <a:lnTo>
                    <a:pt x="23070" y="292294"/>
                  </a:lnTo>
                  <a:lnTo>
                    <a:pt x="29063" y="279956"/>
                  </a:lnTo>
                  <a:lnTo>
                    <a:pt x="35545" y="267551"/>
                  </a:lnTo>
                  <a:lnTo>
                    <a:pt x="42728" y="255748"/>
                  </a:lnTo>
                  <a:lnTo>
                    <a:pt x="50672" y="244884"/>
                  </a:lnTo>
                  <a:lnTo>
                    <a:pt x="59294" y="234961"/>
                  </a:lnTo>
                  <a:lnTo>
                    <a:pt x="68461" y="225835"/>
                  </a:lnTo>
                  <a:lnTo>
                    <a:pt x="78022" y="217336"/>
                  </a:lnTo>
                  <a:lnTo>
                    <a:pt x="87409" y="209601"/>
                  </a:lnTo>
                  <a:lnTo>
                    <a:pt x="96561" y="202327"/>
                  </a:lnTo>
                  <a:lnTo>
                    <a:pt x="106280" y="194869"/>
                  </a:lnTo>
                  <a:lnTo>
                    <a:pt x="118109" y="18602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3698802" y="2084642"/>
            <a:ext cx="817924" cy="958094"/>
            <a:chOff x="3698802" y="2084642"/>
            <a:chExt cx="817924" cy="958094"/>
          </a:xfrm>
        </p:grpSpPr>
        <p:sp>
          <p:nvSpPr>
            <p:cNvPr id="188" name="Freeform 187"/>
            <p:cNvSpPr/>
            <p:nvPr/>
          </p:nvSpPr>
          <p:spPr>
            <a:xfrm>
              <a:off x="3698802" y="2353408"/>
              <a:ext cx="386256" cy="415587"/>
            </a:xfrm>
            <a:custGeom>
              <a:avLst/>
              <a:gdLst/>
              <a:ahLst/>
              <a:cxnLst/>
              <a:rect l="0" t="0" r="0" b="0"/>
              <a:pathLst>
                <a:path w="386256" h="415587">
                  <a:moveTo>
                    <a:pt x="49343" y="415586"/>
                  </a:moveTo>
                  <a:lnTo>
                    <a:pt x="43610" y="403717"/>
                  </a:lnTo>
                  <a:lnTo>
                    <a:pt x="39325" y="391308"/>
                  </a:lnTo>
                  <a:lnTo>
                    <a:pt x="36114" y="377125"/>
                  </a:lnTo>
                  <a:lnTo>
                    <a:pt x="33581" y="361591"/>
                  </a:lnTo>
                  <a:lnTo>
                    <a:pt x="31235" y="345595"/>
                  </a:lnTo>
                  <a:lnTo>
                    <a:pt x="28792" y="329712"/>
                  </a:lnTo>
                  <a:lnTo>
                    <a:pt x="26310" y="314164"/>
                  </a:lnTo>
                  <a:lnTo>
                    <a:pt x="24094" y="298977"/>
                  </a:lnTo>
                  <a:lnTo>
                    <a:pt x="22304" y="284103"/>
                  </a:lnTo>
                  <a:lnTo>
                    <a:pt x="20950" y="269473"/>
                  </a:lnTo>
                  <a:lnTo>
                    <a:pt x="19965" y="255023"/>
                  </a:lnTo>
                  <a:lnTo>
                    <a:pt x="19269" y="240702"/>
                  </a:lnTo>
                  <a:lnTo>
                    <a:pt x="18785" y="226471"/>
                  </a:lnTo>
                  <a:lnTo>
                    <a:pt x="18452" y="212303"/>
                  </a:lnTo>
                  <a:lnTo>
                    <a:pt x="18220" y="198176"/>
                  </a:lnTo>
                  <a:lnTo>
                    <a:pt x="17894" y="184079"/>
                  </a:lnTo>
                  <a:lnTo>
                    <a:pt x="17142" y="170002"/>
                  </a:lnTo>
                  <a:lnTo>
                    <a:pt x="15824" y="155937"/>
                  </a:lnTo>
                  <a:lnTo>
                    <a:pt x="14124" y="141881"/>
                  </a:lnTo>
                  <a:lnTo>
                    <a:pt x="12445" y="127831"/>
                  </a:lnTo>
                  <a:lnTo>
                    <a:pt x="11016" y="113785"/>
                  </a:lnTo>
                  <a:lnTo>
                    <a:pt x="9737" y="99742"/>
                  </a:lnTo>
                  <a:lnTo>
                    <a:pt x="8271" y="85701"/>
                  </a:lnTo>
                  <a:lnTo>
                    <a:pt x="6438" y="71656"/>
                  </a:lnTo>
                  <a:lnTo>
                    <a:pt x="4377" y="57443"/>
                  </a:lnTo>
                  <a:lnTo>
                    <a:pt x="2446" y="42756"/>
                  </a:lnTo>
                  <a:lnTo>
                    <a:pt x="859" y="27505"/>
                  </a:lnTo>
                  <a:lnTo>
                    <a:pt x="0" y="13216"/>
                  </a:lnTo>
                  <a:lnTo>
                    <a:pt x="1067" y="3432"/>
                  </a:lnTo>
                  <a:lnTo>
                    <a:pt x="4508" y="0"/>
                  </a:lnTo>
                  <a:lnTo>
                    <a:pt x="9186" y="1927"/>
                  </a:lnTo>
                  <a:lnTo>
                    <a:pt x="14546" y="7729"/>
                  </a:lnTo>
                  <a:lnTo>
                    <a:pt x="20214" y="16046"/>
                  </a:lnTo>
                  <a:lnTo>
                    <a:pt x="25754" y="25709"/>
                  </a:lnTo>
                  <a:lnTo>
                    <a:pt x="30947" y="36007"/>
                  </a:lnTo>
                  <a:lnTo>
                    <a:pt x="35916" y="46895"/>
                  </a:lnTo>
                  <a:lnTo>
                    <a:pt x="41017" y="58817"/>
                  </a:lnTo>
                  <a:lnTo>
                    <a:pt x="46450" y="71956"/>
                  </a:lnTo>
                  <a:lnTo>
                    <a:pt x="52252" y="86056"/>
                  </a:lnTo>
                  <a:lnTo>
                    <a:pt x="58380" y="100603"/>
                  </a:lnTo>
                  <a:lnTo>
                    <a:pt x="64765" y="115248"/>
                  </a:lnTo>
                  <a:lnTo>
                    <a:pt x="71341" y="129999"/>
                  </a:lnTo>
                  <a:lnTo>
                    <a:pt x="78056" y="145115"/>
                  </a:lnTo>
                  <a:lnTo>
                    <a:pt x="84867" y="160718"/>
                  </a:lnTo>
                  <a:lnTo>
                    <a:pt x="91745" y="176468"/>
                  </a:lnTo>
                  <a:lnTo>
                    <a:pt x="98669" y="191668"/>
                  </a:lnTo>
                  <a:lnTo>
                    <a:pt x="105629" y="205973"/>
                  </a:lnTo>
                  <a:lnTo>
                    <a:pt x="112778" y="219528"/>
                  </a:lnTo>
                  <a:lnTo>
                    <a:pt x="120416" y="232779"/>
                  </a:lnTo>
                  <a:lnTo>
                    <a:pt x="128665" y="246027"/>
                  </a:lnTo>
                  <a:lnTo>
                    <a:pt x="137324" y="259401"/>
                  </a:lnTo>
                  <a:lnTo>
                    <a:pt x="145982" y="272927"/>
                  </a:lnTo>
                  <a:lnTo>
                    <a:pt x="154403" y="286580"/>
                  </a:lnTo>
                  <a:lnTo>
                    <a:pt x="162684" y="300004"/>
                  </a:lnTo>
                  <a:lnTo>
                    <a:pt x="171156" y="312558"/>
                  </a:lnTo>
                  <a:lnTo>
                    <a:pt x="180005" y="323961"/>
                  </a:lnTo>
                  <a:lnTo>
                    <a:pt x="189253" y="334260"/>
                  </a:lnTo>
                  <a:lnTo>
                    <a:pt x="198847" y="343645"/>
                  </a:lnTo>
                  <a:lnTo>
                    <a:pt x="208718" y="352322"/>
                  </a:lnTo>
                  <a:lnTo>
                    <a:pt x="218957" y="360150"/>
                  </a:lnTo>
                  <a:lnTo>
                    <a:pt x="229816" y="366664"/>
                  </a:lnTo>
                  <a:lnTo>
                    <a:pt x="241377" y="371702"/>
                  </a:lnTo>
                  <a:lnTo>
                    <a:pt x="253411" y="374916"/>
                  </a:lnTo>
                  <a:lnTo>
                    <a:pt x="265489" y="375642"/>
                  </a:lnTo>
                  <a:lnTo>
                    <a:pt x="277349" y="373759"/>
                  </a:lnTo>
                  <a:lnTo>
                    <a:pt x="288753" y="369748"/>
                  </a:lnTo>
                  <a:lnTo>
                    <a:pt x="299412" y="364391"/>
                  </a:lnTo>
                  <a:lnTo>
                    <a:pt x="309240" y="358272"/>
                  </a:lnTo>
                  <a:lnTo>
                    <a:pt x="318162" y="351575"/>
                  </a:lnTo>
                  <a:lnTo>
                    <a:pt x="326017" y="344183"/>
                  </a:lnTo>
                  <a:lnTo>
                    <a:pt x="332821" y="336062"/>
                  </a:lnTo>
                  <a:lnTo>
                    <a:pt x="338731" y="327135"/>
                  </a:lnTo>
                  <a:lnTo>
                    <a:pt x="343943" y="317225"/>
                  </a:lnTo>
                  <a:lnTo>
                    <a:pt x="348639" y="306334"/>
                  </a:lnTo>
                  <a:lnTo>
                    <a:pt x="352964" y="294764"/>
                  </a:lnTo>
                  <a:lnTo>
                    <a:pt x="357030" y="283005"/>
                  </a:lnTo>
                  <a:lnTo>
                    <a:pt x="360912" y="271352"/>
                  </a:lnTo>
                  <a:lnTo>
                    <a:pt x="364503" y="259749"/>
                  </a:lnTo>
                  <a:lnTo>
                    <a:pt x="367535" y="247893"/>
                  </a:lnTo>
                  <a:lnTo>
                    <a:pt x="369906" y="235615"/>
                  </a:lnTo>
                  <a:lnTo>
                    <a:pt x="371667" y="222742"/>
                  </a:lnTo>
                  <a:lnTo>
                    <a:pt x="372932" y="209027"/>
                  </a:lnTo>
                  <a:lnTo>
                    <a:pt x="373824" y="194429"/>
                  </a:lnTo>
                  <a:lnTo>
                    <a:pt x="374611" y="179217"/>
                  </a:lnTo>
                  <a:lnTo>
                    <a:pt x="375680" y="163860"/>
                  </a:lnTo>
                  <a:lnTo>
                    <a:pt x="377214" y="148639"/>
                  </a:lnTo>
                  <a:lnTo>
                    <a:pt x="379059" y="133487"/>
                  </a:lnTo>
                  <a:lnTo>
                    <a:pt x="380838" y="118095"/>
                  </a:lnTo>
                  <a:lnTo>
                    <a:pt x="382328" y="102317"/>
                  </a:lnTo>
                  <a:lnTo>
                    <a:pt x="383482" y="86901"/>
                  </a:lnTo>
                  <a:lnTo>
                    <a:pt x="384456" y="71887"/>
                  </a:lnTo>
                  <a:lnTo>
                    <a:pt x="385331" y="55952"/>
                  </a:lnTo>
                  <a:lnTo>
                    <a:pt x="386255" y="3656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116642" y="2084642"/>
              <a:ext cx="115814" cy="958094"/>
            </a:xfrm>
            <a:custGeom>
              <a:avLst/>
              <a:gdLst/>
              <a:ahLst/>
              <a:cxnLst/>
              <a:rect l="0" t="0" r="0" b="0"/>
              <a:pathLst>
                <a:path w="115814" h="958094">
                  <a:moveTo>
                    <a:pt x="115813" y="0"/>
                  </a:moveTo>
                  <a:lnTo>
                    <a:pt x="112880" y="14870"/>
                  </a:lnTo>
                  <a:lnTo>
                    <a:pt x="110098" y="30702"/>
                  </a:lnTo>
                  <a:lnTo>
                    <a:pt x="107199" y="49076"/>
                  </a:lnTo>
                  <a:lnTo>
                    <a:pt x="104158" y="69338"/>
                  </a:lnTo>
                  <a:lnTo>
                    <a:pt x="100993" y="90167"/>
                  </a:lnTo>
                  <a:lnTo>
                    <a:pt x="97729" y="110736"/>
                  </a:lnTo>
                  <a:lnTo>
                    <a:pt x="94391" y="131066"/>
                  </a:lnTo>
                  <a:lnTo>
                    <a:pt x="91000" y="151751"/>
                  </a:lnTo>
                  <a:lnTo>
                    <a:pt x="87576" y="173140"/>
                  </a:lnTo>
                  <a:lnTo>
                    <a:pt x="84294" y="195281"/>
                  </a:lnTo>
                  <a:lnTo>
                    <a:pt x="81469" y="218077"/>
                  </a:lnTo>
                  <a:lnTo>
                    <a:pt x="79233" y="241395"/>
                  </a:lnTo>
                  <a:lnTo>
                    <a:pt x="77393" y="265431"/>
                  </a:lnTo>
                  <a:lnTo>
                    <a:pt x="75543" y="290691"/>
                  </a:lnTo>
                  <a:lnTo>
                    <a:pt x="73444" y="317343"/>
                  </a:lnTo>
                  <a:lnTo>
                    <a:pt x="71032" y="344937"/>
                  </a:lnTo>
                  <a:lnTo>
                    <a:pt x="68333" y="372611"/>
                  </a:lnTo>
                  <a:lnTo>
                    <a:pt x="65405" y="399862"/>
                  </a:lnTo>
                  <a:lnTo>
                    <a:pt x="62301" y="426702"/>
                  </a:lnTo>
                  <a:lnTo>
                    <a:pt x="59072" y="453476"/>
                  </a:lnTo>
                  <a:lnTo>
                    <a:pt x="55755" y="480414"/>
                  </a:lnTo>
                  <a:lnTo>
                    <a:pt x="52375" y="507590"/>
                  </a:lnTo>
                  <a:lnTo>
                    <a:pt x="48954" y="534995"/>
                  </a:lnTo>
                  <a:lnTo>
                    <a:pt x="45508" y="562584"/>
                  </a:lnTo>
                  <a:lnTo>
                    <a:pt x="42211" y="590148"/>
                  </a:lnTo>
                  <a:lnTo>
                    <a:pt x="39377" y="617341"/>
                  </a:lnTo>
                  <a:lnTo>
                    <a:pt x="37133" y="644007"/>
                  </a:lnTo>
                  <a:lnTo>
                    <a:pt x="35289" y="670322"/>
                  </a:lnTo>
                  <a:lnTo>
                    <a:pt x="33436" y="696676"/>
                  </a:lnTo>
                  <a:lnTo>
                    <a:pt x="31334" y="723285"/>
                  </a:lnTo>
                  <a:lnTo>
                    <a:pt x="28921" y="749717"/>
                  </a:lnTo>
                  <a:lnTo>
                    <a:pt x="26222" y="775017"/>
                  </a:lnTo>
                  <a:lnTo>
                    <a:pt x="23297" y="798740"/>
                  </a:lnTo>
                  <a:lnTo>
                    <a:pt x="20366" y="820925"/>
                  </a:lnTo>
                  <a:lnTo>
                    <a:pt x="17785" y="841825"/>
                  </a:lnTo>
                  <a:lnTo>
                    <a:pt x="15716" y="861724"/>
                  </a:lnTo>
                  <a:lnTo>
                    <a:pt x="13957" y="880515"/>
                  </a:lnTo>
                  <a:lnTo>
                    <a:pt x="11759" y="899749"/>
                  </a:lnTo>
                  <a:lnTo>
                    <a:pt x="7815" y="923356"/>
                  </a:lnTo>
                  <a:lnTo>
                    <a:pt x="0" y="95809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4285098" y="2316961"/>
              <a:ext cx="231628" cy="599433"/>
            </a:xfrm>
            <a:custGeom>
              <a:avLst/>
              <a:gdLst/>
              <a:ahLst/>
              <a:cxnLst/>
              <a:rect l="0" t="0" r="0" b="0"/>
              <a:pathLst>
                <a:path w="231628" h="599433">
                  <a:moveTo>
                    <a:pt x="0" y="599432"/>
                  </a:moveTo>
                  <a:lnTo>
                    <a:pt x="2934" y="590631"/>
                  </a:lnTo>
                  <a:lnTo>
                    <a:pt x="5716" y="582284"/>
                  </a:lnTo>
                  <a:lnTo>
                    <a:pt x="8615" y="573581"/>
                  </a:lnTo>
                  <a:lnTo>
                    <a:pt x="11656" y="564287"/>
                  </a:lnTo>
                  <a:lnTo>
                    <a:pt x="14821" y="554144"/>
                  </a:lnTo>
                  <a:lnTo>
                    <a:pt x="18081" y="543099"/>
                  </a:lnTo>
                  <a:lnTo>
                    <a:pt x="21246" y="531259"/>
                  </a:lnTo>
                  <a:lnTo>
                    <a:pt x="23988" y="518789"/>
                  </a:lnTo>
                  <a:lnTo>
                    <a:pt x="26169" y="505842"/>
                  </a:lnTo>
                  <a:lnTo>
                    <a:pt x="27971" y="492387"/>
                  </a:lnTo>
                  <a:lnTo>
                    <a:pt x="29795" y="478216"/>
                  </a:lnTo>
                  <a:lnTo>
                    <a:pt x="31877" y="463279"/>
                  </a:lnTo>
                  <a:lnTo>
                    <a:pt x="34277" y="447825"/>
                  </a:lnTo>
                  <a:lnTo>
                    <a:pt x="36968" y="432298"/>
                  </a:lnTo>
                  <a:lnTo>
                    <a:pt x="39887" y="416955"/>
                  </a:lnTo>
                  <a:lnTo>
                    <a:pt x="42814" y="401550"/>
                  </a:lnTo>
                  <a:lnTo>
                    <a:pt x="45392" y="385455"/>
                  </a:lnTo>
                  <a:lnTo>
                    <a:pt x="47460" y="368369"/>
                  </a:lnTo>
                  <a:lnTo>
                    <a:pt x="49185" y="350469"/>
                  </a:lnTo>
                  <a:lnTo>
                    <a:pt x="50957" y="332221"/>
                  </a:lnTo>
                  <a:lnTo>
                    <a:pt x="53000" y="313943"/>
                  </a:lnTo>
                  <a:lnTo>
                    <a:pt x="55204" y="295770"/>
                  </a:lnTo>
                  <a:lnTo>
                    <a:pt x="57230" y="277736"/>
                  </a:lnTo>
                  <a:lnTo>
                    <a:pt x="58890" y="259835"/>
                  </a:lnTo>
                  <a:lnTo>
                    <a:pt x="60157" y="242204"/>
                  </a:lnTo>
                  <a:lnTo>
                    <a:pt x="61083" y="225125"/>
                  </a:lnTo>
                  <a:lnTo>
                    <a:pt x="61739" y="208707"/>
                  </a:lnTo>
                  <a:lnTo>
                    <a:pt x="62197" y="192901"/>
                  </a:lnTo>
                  <a:lnTo>
                    <a:pt x="62512" y="177592"/>
                  </a:lnTo>
                  <a:lnTo>
                    <a:pt x="62727" y="162662"/>
                  </a:lnTo>
                  <a:lnTo>
                    <a:pt x="62873" y="148007"/>
                  </a:lnTo>
                  <a:lnTo>
                    <a:pt x="62971" y="133546"/>
                  </a:lnTo>
                  <a:lnTo>
                    <a:pt x="63037" y="119212"/>
                  </a:lnTo>
                  <a:lnTo>
                    <a:pt x="63081" y="104634"/>
                  </a:lnTo>
                  <a:lnTo>
                    <a:pt x="63111" y="89169"/>
                  </a:lnTo>
                  <a:lnTo>
                    <a:pt x="63135" y="72550"/>
                  </a:lnTo>
                  <a:lnTo>
                    <a:pt x="63321" y="55321"/>
                  </a:lnTo>
                  <a:lnTo>
                    <a:pt x="63979" y="38595"/>
                  </a:lnTo>
                  <a:lnTo>
                    <a:pt x="65250" y="23007"/>
                  </a:lnTo>
                  <a:lnTo>
                    <a:pt x="67523" y="9672"/>
                  </a:lnTo>
                  <a:lnTo>
                    <a:pt x="71258" y="1547"/>
                  </a:lnTo>
                  <a:lnTo>
                    <a:pt x="75766" y="0"/>
                  </a:lnTo>
                  <a:lnTo>
                    <a:pt x="80046" y="2912"/>
                  </a:lnTo>
                  <a:lnTo>
                    <a:pt x="83972" y="8731"/>
                  </a:lnTo>
                  <a:lnTo>
                    <a:pt x="87673" y="16743"/>
                  </a:lnTo>
                  <a:lnTo>
                    <a:pt x="91259" y="26463"/>
                  </a:lnTo>
                  <a:lnTo>
                    <a:pt x="94792" y="37632"/>
                  </a:lnTo>
                  <a:lnTo>
                    <a:pt x="98303" y="50210"/>
                  </a:lnTo>
                  <a:lnTo>
                    <a:pt x="101812" y="64056"/>
                  </a:lnTo>
                  <a:lnTo>
                    <a:pt x="105487" y="78936"/>
                  </a:lnTo>
                  <a:lnTo>
                    <a:pt x="109638" y="94606"/>
                  </a:lnTo>
                  <a:lnTo>
                    <a:pt x="114391" y="110856"/>
                  </a:lnTo>
                  <a:lnTo>
                    <a:pt x="119550" y="127683"/>
                  </a:lnTo>
                  <a:lnTo>
                    <a:pt x="124705" y="145272"/>
                  </a:lnTo>
                  <a:lnTo>
                    <a:pt x="129620" y="163662"/>
                  </a:lnTo>
                  <a:lnTo>
                    <a:pt x="134393" y="182759"/>
                  </a:lnTo>
                  <a:lnTo>
                    <a:pt x="139358" y="202417"/>
                  </a:lnTo>
                  <a:lnTo>
                    <a:pt x="144694" y="222496"/>
                  </a:lnTo>
                  <a:lnTo>
                    <a:pt x="150260" y="242878"/>
                  </a:lnTo>
                  <a:lnTo>
                    <a:pt x="155697" y="263474"/>
                  </a:lnTo>
                  <a:lnTo>
                    <a:pt x="160801" y="284214"/>
                  </a:lnTo>
                  <a:lnTo>
                    <a:pt x="165532" y="304887"/>
                  </a:lnTo>
                  <a:lnTo>
                    <a:pt x="169937" y="325154"/>
                  </a:lnTo>
                  <a:lnTo>
                    <a:pt x="174088" y="344862"/>
                  </a:lnTo>
                  <a:lnTo>
                    <a:pt x="178215" y="364030"/>
                  </a:lnTo>
                  <a:lnTo>
                    <a:pt x="182679" y="382747"/>
                  </a:lnTo>
                  <a:lnTo>
                    <a:pt x="187646" y="401115"/>
                  </a:lnTo>
                  <a:lnTo>
                    <a:pt x="192950" y="419062"/>
                  </a:lnTo>
                  <a:lnTo>
                    <a:pt x="198204" y="436353"/>
                  </a:lnTo>
                  <a:lnTo>
                    <a:pt x="203180" y="452910"/>
                  </a:lnTo>
                  <a:lnTo>
                    <a:pt x="207825" y="468640"/>
                  </a:lnTo>
                  <a:lnTo>
                    <a:pt x="212172" y="483364"/>
                  </a:lnTo>
                  <a:lnTo>
                    <a:pt x="216275" y="497079"/>
                  </a:lnTo>
                  <a:lnTo>
                    <a:pt x="220042" y="509864"/>
                  </a:lnTo>
                  <a:lnTo>
                    <a:pt x="223601" y="523253"/>
                  </a:lnTo>
                  <a:lnTo>
                    <a:pt x="227265" y="540659"/>
                  </a:lnTo>
                  <a:lnTo>
                    <a:pt x="231627" y="56784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4285098" y="2642653"/>
              <a:ext cx="210571" cy="73700"/>
            </a:xfrm>
            <a:custGeom>
              <a:avLst/>
              <a:gdLst/>
              <a:ahLst/>
              <a:cxnLst/>
              <a:rect l="0" t="0" r="0" b="0"/>
              <a:pathLst>
                <a:path w="210571" h="73700">
                  <a:moveTo>
                    <a:pt x="210570" y="73699"/>
                  </a:moveTo>
                  <a:lnTo>
                    <a:pt x="204703" y="67831"/>
                  </a:lnTo>
                  <a:lnTo>
                    <a:pt x="199138" y="62267"/>
                  </a:lnTo>
                  <a:lnTo>
                    <a:pt x="193330" y="56468"/>
                  </a:lnTo>
                  <a:lnTo>
                    <a:pt x="186904" y="50387"/>
                  </a:lnTo>
                  <a:lnTo>
                    <a:pt x="179277" y="44057"/>
                  </a:lnTo>
                  <a:lnTo>
                    <a:pt x="170247" y="37534"/>
                  </a:lnTo>
                  <a:lnTo>
                    <a:pt x="160093" y="31031"/>
                  </a:lnTo>
                  <a:lnTo>
                    <a:pt x="149365" y="24896"/>
                  </a:lnTo>
                  <a:lnTo>
                    <a:pt x="138440" y="19296"/>
                  </a:lnTo>
                  <a:lnTo>
                    <a:pt x="127174" y="14385"/>
                  </a:lnTo>
                  <a:lnTo>
                    <a:pt x="115020" y="10385"/>
                  </a:lnTo>
                  <a:lnTo>
                    <a:pt x="101736" y="7325"/>
                  </a:lnTo>
                  <a:lnTo>
                    <a:pt x="87544" y="5083"/>
                  </a:lnTo>
                  <a:lnTo>
                    <a:pt x="72939" y="3488"/>
                  </a:lnTo>
                  <a:lnTo>
                    <a:pt x="58278" y="2374"/>
                  </a:lnTo>
                  <a:lnTo>
                    <a:pt x="44316" y="1605"/>
                  </a:lnTo>
                  <a:lnTo>
                    <a:pt x="30909" y="997"/>
                  </a:lnTo>
                  <a:lnTo>
                    <a:pt x="16883" y="4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4" name="Group 263"/>
          <p:cNvGrpSpPr/>
          <p:nvPr/>
        </p:nvGrpSpPr>
        <p:grpSpPr>
          <a:xfrm>
            <a:off x="6359212" y="1852319"/>
            <a:ext cx="3790260" cy="1811599"/>
            <a:chOff x="6359212" y="1852319"/>
            <a:chExt cx="3790260" cy="1811599"/>
          </a:xfrm>
        </p:grpSpPr>
        <p:sp>
          <p:nvSpPr>
            <p:cNvPr id="193" name="Freeform 192"/>
            <p:cNvSpPr/>
            <p:nvPr/>
          </p:nvSpPr>
          <p:spPr>
            <a:xfrm>
              <a:off x="6538197" y="1989886"/>
              <a:ext cx="10529" cy="294798"/>
            </a:xfrm>
            <a:custGeom>
              <a:avLst/>
              <a:gdLst/>
              <a:ahLst/>
              <a:cxnLst/>
              <a:rect l="0" t="0" r="0" b="0"/>
              <a:pathLst>
                <a:path w="10529" h="294798">
                  <a:moveTo>
                    <a:pt x="10528" y="0"/>
                  </a:moveTo>
                  <a:lnTo>
                    <a:pt x="7661" y="14602"/>
                  </a:lnTo>
                  <a:lnTo>
                    <a:pt x="5519" y="27872"/>
                  </a:lnTo>
                  <a:lnTo>
                    <a:pt x="3916" y="41087"/>
                  </a:lnTo>
                  <a:lnTo>
                    <a:pt x="2736" y="54948"/>
                  </a:lnTo>
                  <a:lnTo>
                    <a:pt x="1888" y="70401"/>
                  </a:lnTo>
                  <a:lnTo>
                    <a:pt x="1290" y="87810"/>
                  </a:lnTo>
                  <a:lnTo>
                    <a:pt x="875" y="106880"/>
                  </a:lnTo>
                  <a:lnTo>
                    <a:pt x="591" y="126971"/>
                  </a:lnTo>
                  <a:lnTo>
                    <a:pt x="398" y="147585"/>
                  </a:lnTo>
                  <a:lnTo>
                    <a:pt x="267" y="168119"/>
                  </a:lnTo>
                  <a:lnTo>
                    <a:pt x="179" y="187817"/>
                  </a:lnTo>
                  <a:lnTo>
                    <a:pt x="120" y="206345"/>
                  </a:lnTo>
                  <a:lnTo>
                    <a:pt x="80" y="223525"/>
                  </a:lnTo>
                  <a:lnTo>
                    <a:pt x="49" y="241035"/>
                  </a:lnTo>
                  <a:lnTo>
                    <a:pt x="24" y="262646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359212" y="1916186"/>
              <a:ext cx="389556" cy="105286"/>
            </a:xfrm>
            <a:custGeom>
              <a:avLst/>
              <a:gdLst/>
              <a:ahLst/>
              <a:cxnLst/>
              <a:rect l="0" t="0" r="0" b="0"/>
              <a:pathLst>
                <a:path w="389556" h="105286">
                  <a:moveTo>
                    <a:pt x="389555" y="0"/>
                  </a:moveTo>
                  <a:lnTo>
                    <a:pt x="383553" y="5867"/>
                  </a:lnTo>
                  <a:lnTo>
                    <a:pt x="376709" y="11432"/>
                  </a:lnTo>
                  <a:lnTo>
                    <a:pt x="368321" y="17226"/>
                  </a:lnTo>
                  <a:lnTo>
                    <a:pt x="358693" y="23134"/>
                  </a:lnTo>
                  <a:lnTo>
                    <a:pt x="348379" y="28816"/>
                  </a:lnTo>
                  <a:lnTo>
                    <a:pt x="337766" y="34091"/>
                  </a:lnTo>
                  <a:lnTo>
                    <a:pt x="326896" y="38941"/>
                  </a:lnTo>
                  <a:lnTo>
                    <a:pt x="315548" y="43427"/>
                  </a:lnTo>
                  <a:lnTo>
                    <a:pt x="303627" y="47629"/>
                  </a:lnTo>
                  <a:lnTo>
                    <a:pt x="291335" y="51620"/>
                  </a:lnTo>
                  <a:lnTo>
                    <a:pt x="279077" y="55461"/>
                  </a:lnTo>
                  <a:lnTo>
                    <a:pt x="267084" y="59192"/>
                  </a:lnTo>
                  <a:lnTo>
                    <a:pt x="255250" y="62681"/>
                  </a:lnTo>
                  <a:lnTo>
                    <a:pt x="243237" y="65645"/>
                  </a:lnTo>
                  <a:lnTo>
                    <a:pt x="230859" y="67975"/>
                  </a:lnTo>
                  <a:lnTo>
                    <a:pt x="218088" y="69879"/>
                  </a:lnTo>
                  <a:lnTo>
                    <a:pt x="204974" y="71771"/>
                  </a:lnTo>
                  <a:lnTo>
                    <a:pt x="191597" y="73899"/>
                  </a:lnTo>
                  <a:lnTo>
                    <a:pt x="178189" y="76329"/>
                  </a:lnTo>
                  <a:lnTo>
                    <a:pt x="165114" y="79040"/>
                  </a:lnTo>
                  <a:lnTo>
                    <a:pt x="152540" y="81973"/>
                  </a:lnTo>
                  <a:lnTo>
                    <a:pt x="140300" y="84909"/>
                  </a:lnTo>
                  <a:lnTo>
                    <a:pt x="128008" y="87494"/>
                  </a:lnTo>
                  <a:lnTo>
                    <a:pt x="115443" y="89565"/>
                  </a:lnTo>
                  <a:lnTo>
                    <a:pt x="102716" y="91293"/>
                  </a:lnTo>
                  <a:lnTo>
                    <a:pt x="90164" y="93068"/>
                  </a:lnTo>
                  <a:lnTo>
                    <a:pt x="77977" y="95112"/>
                  </a:lnTo>
                  <a:lnTo>
                    <a:pt x="66056" y="97326"/>
                  </a:lnTo>
                  <a:lnTo>
                    <a:pt x="52613" y="99592"/>
                  </a:lnTo>
                  <a:lnTo>
                    <a:pt x="33116" y="10211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599484" y="2137285"/>
              <a:ext cx="86930" cy="158612"/>
            </a:xfrm>
            <a:custGeom>
              <a:avLst/>
              <a:gdLst/>
              <a:ahLst/>
              <a:cxnLst/>
              <a:rect l="0" t="0" r="0" b="0"/>
              <a:pathLst>
                <a:path w="86930" h="158612">
                  <a:moveTo>
                    <a:pt x="75583" y="0"/>
                  </a:moveTo>
                  <a:lnTo>
                    <a:pt x="66781" y="3001"/>
                  </a:lnTo>
                  <a:lnTo>
                    <a:pt x="58435" y="6423"/>
                  </a:lnTo>
                  <a:lnTo>
                    <a:pt x="49745" y="10623"/>
                  </a:lnTo>
                  <a:lnTo>
                    <a:pt x="40970" y="15696"/>
                  </a:lnTo>
                  <a:lnTo>
                    <a:pt x="32771" y="21826"/>
                  </a:lnTo>
                  <a:lnTo>
                    <a:pt x="25486" y="29010"/>
                  </a:lnTo>
                  <a:lnTo>
                    <a:pt x="19123" y="37097"/>
                  </a:lnTo>
                  <a:lnTo>
                    <a:pt x="13542" y="45892"/>
                  </a:lnTo>
                  <a:lnTo>
                    <a:pt x="8577" y="55221"/>
                  </a:lnTo>
                  <a:lnTo>
                    <a:pt x="4396" y="65264"/>
                  </a:lnTo>
                  <a:lnTo>
                    <a:pt x="1484" y="76522"/>
                  </a:lnTo>
                  <a:lnTo>
                    <a:pt x="9" y="89159"/>
                  </a:lnTo>
                  <a:lnTo>
                    <a:pt x="0" y="102560"/>
                  </a:lnTo>
                  <a:lnTo>
                    <a:pt x="1515" y="115563"/>
                  </a:lnTo>
                  <a:lnTo>
                    <a:pt x="4434" y="127518"/>
                  </a:lnTo>
                  <a:lnTo>
                    <a:pt x="8835" y="137982"/>
                  </a:lnTo>
                  <a:lnTo>
                    <a:pt x="15062" y="146481"/>
                  </a:lnTo>
                  <a:lnTo>
                    <a:pt x="23130" y="152955"/>
                  </a:lnTo>
                  <a:lnTo>
                    <a:pt x="32461" y="157181"/>
                  </a:lnTo>
                  <a:lnTo>
                    <a:pt x="42100" y="158611"/>
                  </a:lnTo>
                  <a:lnTo>
                    <a:pt x="51463" y="157201"/>
                  </a:lnTo>
                  <a:lnTo>
                    <a:pt x="60187" y="153172"/>
                  </a:lnTo>
                  <a:lnTo>
                    <a:pt x="67966" y="146740"/>
                  </a:lnTo>
                  <a:lnTo>
                    <a:pt x="74740" y="138269"/>
                  </a:lnTo>
                  <a:lnTo>
                    <a:pt x="80305" y="128195"/>
                  </a:lnTo>
                  <a:lnTo>
                    <a:pt x="84228" y="116926"/>
                  </a:lnTo>
                  <a:lnTo>
                    <a:pt x="86421" y="104805"/>
                  </a:lnTo>
                  <a:lnTo>
                    <a:pt x="86929" y="92415"/>
                  </a:lnTo>
                  <a:lnTo>
                    <a:pt x="85759" y="80558"/>
                  </a:lnTo>
                  <a:lnTo>
                    <a:pt x="83084" y="69632"/>
                  </a:lnTo>
                  <a:lnTo>
                    <a:pt x="79113" y="59961"/>
                  </a:lnTo>
                  <a:lnTo>
                    <a:pt x="73400" y="51029"/>
                  </a:lnTo>
                  <a:lnTo>
                    <a:pt x="63212" y="42055"/>
                  </a:lnTo>
                  <a:lnTo>
                    <a:pt x="43998" y="3158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6734844" y="2179399"/>
              <a:ext cx="110280" cy="126848"/>
            </a:xfrm>
            <a:custGeom>
              <a:avLst/>
              <a:gdLst/>
              <a:ahLst/>
              <a:cxnLst/>
              <a:rect l="0" t="0" r="0" b="0"/>
              <a:pathLst>
                <a:path w="110280" h="126848">
                  <a:moveTo>
                    <a:pt x="13923" y="0"/>
                  </a:moveTo>
                  <a:lnTo>
                    <a:pt x="10989" y="8801"/>
                  </a:lnTo>
                  <a:lnTo>
                    <a:pt x="8207" y="17147"/>
                  </a:lnTo>
                  <a:lnTo>
                    <a:pt x="5316" y="25851"/>
                  </a:lnTo>
                  <a:lnTo>
                    <a:pt x="2621" y="35144"/>
                  </a:lnTo>
                  <a:lnTo>
                    <a:pt x="753" y="45288"/>
                  </a:lnTo>
                  <a:lnTo>
                    <a:pt x="0" y="56329"/>
                  </a:lnTo>
                  <a:lnTo>
                    <a:pt x="486" y="67995"/>
                  </a:lnTo>
                  <a:lnTo>
                    <a:pt x="2337" y="79817"/>
                  </a:lnTo>
                  <a:lnTo>
                    <a:pt x="5482" y="91493"/>
                  </a:lnTo>
                  <a:lnTo>
                    <a:pt x="10034" y="102431"/>
                  </a:lnTo>
                  <a:lnTo>
                    <a:pt x="16364" y="111712"/>
                  </a:lnTo>
                  <a:lnTo>
                    <a:pt x="24502" y="118975"/>
                  </a:lnTo>
                  <a:lnTo>
                    <a:pt x="33880" y="124036"/>
                  </a:lnTo>
                  <a:lnTo>
                    <a:pt x="43550" y="126624"/>
                  </a:lnTo>
                  <a:lnTo>
                    <a:pt x="52938" y="126847"/>
                  </a:lnTo>
                  <a:lnTo>
                    <a:pt x="61848" y="125084"/>
                  </a:lnTo>
                  <a:lnTo>
                    <a:pt x="70285" y="121784"/>
                  </a:lnTo>
                  <a:lnTo>
                    <a:pt x="78323" y="117341"/>
                  </a:lnTo>
                  <a:lnTo>
                    <a:pt x="85890" y="111753"/>
                  </a:lnTo>
                  <a:lnTo>
                    <a:pt x="92760" y="104648"/>
                  </a:lnTo>
                  <a:lnTo>
                    <a:pt x="98860" y="95946"/>
                  </a:lnTo>
                  <a:lnTo>
                    <a:pt x="103940" y="86001"/>
                  </a:lnTo>
                  <a:lnTo>
                    <a:pt x="107524" y="75409"/>
                  </a:lnTo>
                  <a:lnTo>
                    <a:pt x="109490" y="64594"/>
                  </a:lnTo>
                  <a:lnTo>
                    <a:pt x="110181" y="54211"/>
                  </a:lnTo>
                  <a:lnTo>
                    <a:pt x="110279" y="44209"/>
                  </a:lnTo>
                  <a:lnTo>
                    <a:pt x="109791" y="33714"/>
                  </a:lnTo>
                  <a:lnTo>
                    <a:pt x="108679" y="2105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6875109" y="2168870"/>
              <a:ext cx="105286" cy="146147"/>
            </a:xfrm>
            <a:custGeom>
              <a:avLst/>
              <a:gdLst/>
              <a:ahLst/>
              <a:cxnLst/>
              <a:rect l="0" t="0" r="0" b="0"/>
              <a:pathLst>
                <a:path w="105286" h="146147">
                  <a:moveTo>
                    <a:pt x="0" y="31585"/>
                  </a:moveTo>
                  <a:lnTo>
                    <a:pt x="2933" y="43321"/>
                  </a:lnTo>
                  <a:lnTo>
                    <a:pt x="5715" y="54449"/>
                  </a:lnTo>
                  <a:lnTo>
                    <a:pt x="8620" y="66043"/>
                  </a:lnTo>
                  <a:lnTo>
                    <a:pt x="11832" y="78032"/>
                  </a:lnTo>
                  <a:lnTo>
                    <a:pt x="15646" y="90044"/>
                  </a:lnTo>
                  <a:lnTo>
                    <a:pt x="20159" y="101846"/>
                  </a:lnTo>
                  <a:lnTo>
                    <a:pt x="25149" y="113373"/>
                  </a:lnTo>
                  <a:lnTo>
                    <a:pt x="30189" y="124641"/>
                  </a:lnTo>
                  <a:lnTo>
                    <a:pt x="34998" y="135628"/>
                  </a:lnTo>
                  <a:lnTo>
                    <a:pt x="38727" y="143821"/>
                  </a:lnTo>
                  <a:lnTo>
                    <a:pt x="40344" y="146146"/>
                  </a:lnTo>
                  <a:lnTo>
                    <a:pt x="40111" y="143763"/>
                  </a:lnTo>
                  <a:lnTo>
                    <a:pt x="38634" y="138338"/>
                  </a:lnTo>
                  <a:lnTo>
                    <a:pt x="36386" y="131026"/>
                  </a:lnTo>
                  <a:lnTo>
                    <a:pt x="33673" y="122539"/>
                  </a:lnTo>
                  <a:lnTo>
                    <a:pt x="30837" y="113152"/>
                  </a:lnTo>
                  <a:lnTo>
                    <a:pt x="28297" y="102827"/>
                  </a:lnTo>
                  <a:lnTo>
                    <a:pt x="26253" y="91606"/>
                  </a:lnTo>
                  <a:lnTo>
                    <a:pt x="24877" y="79789"/>
                  </a:lnTo>
                  <a:lnTo>
                    <a:pt x="24400" y="67853"/>
                  </a:lnTo>
                  <a:lnTo>
                    <a:pt x="24867" y="56089"/>
                  </a:lnTo>
                  <a:lnTo>
                    <a:pt x="26486" y="44919"/>
                  </a:lnTo>
                  <a:lnTo>
                    <a:pt x="29700" y="34948"/>
                  </a:lnTo>
                  <a:lnTo>
                    <a:pt x="34610" y="26399"/>
                  </a:lnTo>
                  <a:lnTo>
                    <a:pt x="41176" y="19321"/>
                  </a:lnTo>
                  <a:lnTo>
                    <a:pt x="49403" y="13774"/>
                  </a:lnTo>
                  <a:lnTo>
                    <a:pt x="59105" y="9633"/>
                  </a:lnTo>
                  <a:lnTo>
                    <a:pt x="69390" y="6640"/>
                  </a:lnTo>
                  <a:lnTo>
                    <a:pt x="79764" y="4207"/>
                  </a:lnTo>
                  <a:lnTo>
                    <a:pt x="91134" y="211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043565" y="2200455"/>
              <a:ext cx="21058" cy="126344"/>
            </a:xfrm>
            <a:custGeom>
              <a:avLst/>
              <a:gdLst/>
              <a:ahLst/>
              <a:cxnLst/>
              <a:rect l="0" t="0" r="0" b="0"/>
              <a:pathLst>
                <a:path w="21058" h="126344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1"/>
                  </a:lnTo>
                  <a:lnTo>
                    <a:pt x="6772" y="74793"/>
                  </a:lnTo>
                  <a:lnTo>
                    <a:pt x="8075" y="86815"/>
                  </a:lnTo>
                  <a:lnTo>
                    <a:pt x="9908" y="98565"/>
                  </a:lnTo>
                  <a:lnTo>
                    <a:pt x="13546" y="111077"/>
                  </a:lnTo>
                  <a:lnTo>
                    <a:pt x="21057" y="12634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054093" y="208464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7132899" y="2122153"/>
              <a:ext cx="100246" cy="195072"/>
            </a:xfrm>
            <a:custGeom>
              <a:avLst/>
              <a:gdLst/>
              <a:ahLst/>
              <a:cxnLst/>
              <a:rect l="0" t="0" r="0" b="0"/>
              <a:pathLst>
                <a:path w="100246" h="195072">
                  <a:moveTo>
                    <a:pt x="79122" y="4603"/>
                  </a:moveTo>
                  <a:lnTo>
                    <a:pt x="70321" y="1803"/>
                  </a:lnTo>
                  <a:lnTo>
                    <a:pt x="61973" y="301"/>
                  </a:lnTo>
                  <a:lnTo>
                    <a:pt x="53274" y="0"/>
                  </a:lnTo>
                  <a:lnTo>
                    <a:pt x="44154" y="852"/>
                  </a:lnTo>
                  <a:lnTo>
                    <a:pt x="34659" y="2968"/>
                  </a:lnTo>
                  <a:lnTo>
                    <a:pt x="24885" y="6299"/>
                  </a:lnTo>
                  <a:lnTo>
                    <a:pt x="15562" y="10979"/>
                  </a:lnTo>
                  <a:lnTo>
                    <a:pt x="7981" y="17396"/>
                  </a:lnTo>
                  <a:lnTo>
                    <a:pt x="2717" y="25591"/>
                  </a:lnTo>
                  <a:lnTo>
                    <a:pt x="0" y="35008"/>
                  </a:lnTo>
                  <a:lnTo>
                    <a:pt x="67" y="44705"/>
                  </a:lnTo>
                  <a:lnTo>
                    <a:pt x="2748" y="54102"/>
                  </a:lnTo>
                  <a:lnTo>
                    <a:pt x="7765" y="62678"/>
                  </a:lnTo>
                  <a:lnTo>
                    <a:pt x="14929" y="69826"/>
                  </a:lnTo>
                  <a:lnTo>
                    <a:pt x="23921" y="75372"/>
                  </a:lnTo>
                  <a:lnTo>
                    <a:pt x="34190" y="79638"/>
                  </a:lnTo>
                  <a:lnTo>
                    <a:pt x="45065" y="83214"/>
                  </a:lnTo>
                  <a:lnTo>
                    <a:pt x="56105" y="86528"/>
                  </a:lnTo>
                  <a:lnTo>
                    <a:pt x="66787" y="90115"/>
                  </a:lnTo>
                  <a:lnTo>
                    <a:pt x="76429" y="94677"/>
                  </a:lnTo>
                  <a:lnTo>
                    <a:pt x="84752" y="100497"/>
                  </a:lnTo>
                  <a:lnTo>
                    <a:pt x="91509" y="107510"/>
                  </a:lnTo>
                  <a:lnTo>
                    <a:pt x="96307" y="115507"/>
                  </a:lnTo>
                  <a:lnTo>
                    <a:pt x="99128" y="124253"/>
                  </a:lnTo>
                  <a:lnTo>
                    <a:pt x="100245" y="133548"/>
                  </a:lnTo>
                  <a:lnTo>
                    <a:pt x="100023" y="143231"/>
                  </a:lnTo>
                  <a:lnTo>
                    <a:pt x="98799" y="153175"/>
                  </a:lnTo>
                  <a:lnTo>
                    <a:pt x="96522" y="162970"/>
                  </a:lnTo>
                  <a:lnTo>
                    <a:pt x="92793" y="171939"/>
                  </a:lnTo>
                  <a:lnTo>
                    <a:pt x="87506" y="179776"/>
                  </a:lnTo>
                  <a:lnTo>
                    <a:pt x="80839" y="186190"/>
                  </a:lnTo>
                  <a:lnTo>
                    <a:pt x="73068" y="190750"/>
                  </a:lnTo>
                  <a:lnTo>
                    <a:pt x="64478" y="193412"/>
                  </a:lnTo>
                  <a:lnTo>
                    <a:pt x="55564" y="194587"/>
                  </a:lnTo>
                  <a:lnTo>
                    <a:pt x="46043" y="195071"/>
                  </a:lnTo>
                  <a:lnTo>
                    <a:pt x="33968" y="194908"/>
                  </a:lnTo>
                  <a:lnTo>
                    <a:pt x="15950" y="19411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7291641" y="2136584"/>
              <a:ext cx="246764" cy="211271"/>
            </a:xfrm>
            <a:custGeom>
              <a:avLst/>
              <a:gdLst/>
              <a:ahLst/>
              <a:cxnLst/>
              <a:rect l="0" t="0" r="0" b="0"/>
              <a:pathLst>
                <a:path w="246764" h="211271">
                  <a:moveTo>
                    <a:pt x="4608" y="32286"/>
                  </a:moveTo>
                  <a:lnTo>
                    <a:pt x="1807" y="41087"/>
                  </a:lnTo>
                  <a:lnTo>
                    <a:pt x="306" y="49434"/>
                  </a:lnTo>
                  <a:lnTo>
                    <a:pt x="0" y="58142"/>
                  </a:lnTo>
                  <a:lnTo>
                    <a:pt x="679" y="67608"/>
                  </a:lnTo>
                  <a:lnTo>
                    <a:pt x="2147" y="78400"/>
                  </a:lnTo>
                  <a:lnTo>
                    <a:pt x="4220" y="90611"/>
                  </a:lnTo>
                  <a:lnTo>
                    <a:pt x="6866" y="100989"/>
                  </a:lnTo>
                  <a:lnTo>
                    <a:pt x="9621" y="104916"/>
                  </a:lnTo>
                  <a:lnTo>
                    <a:pt x="11654" y="102676"/>
                  </a:lnTo>
                  <a:lnTo>
                    <a:pt x="12965" y="96132"/>
                  </a:lnTo>
                  <a:lnTo>
                    <a:pt x="13946" y="87008"/>
                  </a:lnTo>
                  <a:lnTo>
                    <a:pt x="15094" y="76638"/>
                  </a:lnTo>
                  <a:lnTo>
                    <a:pt x="16667" y="65813"/>
                  </a:lnTo>
                  <a:lnTo>
                    <a:pt x="19035" y="55549"/>
                  </a:lnTo>
                  <a:lnTo>
                    <a:pt x="22754" y="47221"/>
                  </a:lnTo>
                  <a:lnTo>
                    <a:pt x="27992" y="41399"/>
                  </a:lnTo>
                  <a:lnTo>
                    <a:pt x="34442" y="38282"/>
                  </a:lnTo>
                  <a:lnTo>
                    <a:pt x="41526" y="38065"/>
                  </a:lnTo>
                  <a:lnTo>
                    <a:pt x="48836" y="40546"/>
                  </a:lnTo>
                  <a:lnTo>
                    <a:pt x="56013" y="45259"/>
                  </a:lnTo>
                  <a:lnTo>
                    <a:pt x="62670" y="51684"/>
                  </a:lnTo>
                  <a:lnTo>
                    <a:pt x="68677" y="59319"/>
                  </a:lnTo>
                  <a:lnTo>
                    <a:pt x="74603" y="66168"/>
                  </a:lnTo>
                  <a:lnTo>
                    <a:pt x="80668" y="69219"/>
                  </a:lnTo>
                  <a:lnTo>
                    <a:pt x="86035" y="67780"/>
                  </a:lnTo>
                  <a:lnTo>
                    <a:pt x="90686" y="62602"/>
                  </a:lnTo>
                  <a:lnTo>
                    <a:pt x="94869" y="54671"/>
                  </a:lnTo>
                  <a:lnTo>
                    <a:pt x="98941" y="44963"/>
                  </a:lnTo>
                  <a:lnTo>
                    <a:pt x="103330" y="34386"/>
                  </a:lnTo>
                  <a:lnTo>
                    <a:pt x="108234" y="23520"/>
                  </a:lnTo>
                  <a:lnTo>
                    <a:pt x="113827" y="13445"/>
                  </a:lnTo>
                  <a:lnTo>
                    <a:pt x="120334" y="5799"/>
                  </a:lnTo>
                  <a:lnTo>
                    <a:pt x="127782" y="1264"/>
                  </a:lnTo>
                  <a:lnTo>
                    <a:pt x="135884" y="0"/>
                  </a:lnTo>
                  <a:lnTo>
                    <a:pt x="144160" y="2101"/>
                  </a:lnTo>
                  <a:lnTo>
                    <a:pt x="152310" y="7250"/>
                  </a:lnTo>
                  <a:lnTo>
                    <a:pt x="160070" y="14718"/>
                  </a:lnTo>
                  <a:lnTo>
                    <a:pt x="167126" y="23607"/>
                  </a:lnTo>
                  <a:lnTo>
                    <a:pt x="173392" y="33279"/>
                  </a:lnTo>
                  <a:lnTo>
                    <a:pt x="179109" y="43528"/>
                  </a:lnTo>
                  <a:lnTo>
                    <a:pt x="184723" y="54465"/>
                  </a:lnTo>
                  <a:lnTo>
                    <a:pt x="190501" y="66118"/>
                  </a:lnTo>
                  <a:lnTo>
                    <a:pt x="196367" y="78402"/>
                  </a:lnTo>
                  <a:lnTo>
                    <a:pt x="202007" y="91187"/>
                  </a:lnTo>
                  <a:lnTo>
                    <a:pt x="207245" y="104344"/>
                  </a:lnTo>
                  <a:lnTo>
                    <a:pt x="212069" y="117604"/>
                  </a:lnTo>
                  <a:lnTo>
                    <a:pt x="216535" y="130581"/>
                  </a:lnTo>
                  <a:lnTo>
                    <a:pt x="220723" y="143081"/>
                  </a:lnTo>
                  <a:lnTo>
                    <a:pt x="224747" y="155029"/>
                  </a:lnTo>
                  <a:lnTo>
                    <a:pt x="229249" y="167757"/>
                  </a:lnTo>
                  <a:lnTo>
                    <a:pt x="235746" y="184616"/>
                  </a:lnTo>
                  <a:lnTo>
                    <a:pt x="246763" y="21127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7612103" y="2316269"/>
              <a:ext cx="34217" cy="136871"/>
            </a:xfrm>
            <a:custGeom>
              <a:avLst/>
              <a:gdLst/>
              <a:ahLst/>
              <a:cxnLst/>
              <a:rect l="0" t="0" r="0" b="0"/>
              <a:pathLst>
                <a:path w="34217" h="136871">
                  <a:moveTo>
                    <a:pt x="0" y="0"/>
                  </a:moveTo>
                  <a:lnTo>
                    <a:pt x="5801" y="5934"/>
                  </a:lnTo>
                  <a:lnTo>
                    <a:pt x="10725" y="12139"/>
                  </a:lnTo>
                  <a:lnTo>
                    <a:pt x="15228" y="19240"/>
                  </a:lnTo>
                  <a:lnTo>
                    <a:pt x="19448" y="27353"/>
                  </a:lnTo>
                  <a:lnTo>
                    <a:pt x="23462" y="36648"/>
                  </a:lnTo>
                  <a:lnTo>
                    <a:pt x="27315" y="47091"/>
                  </a:lnTo>
                  <a:lnTo>
                    <a:pt x="30721" y="58343"/>
                  </a:lnTo>
                  <a:lnTo>
                    <a:pt x="33100" y="69881"/>
                  </a:lnTo>
                  <a:lnTo>
                    <a:pt x="34216" y="81368"/>
                  </a:lnTo>
                  <a:lnTo>
                    <a:pt x="34116" y="92416"/>
                  </a:lnTo>
                  <a:lnTo>
                    <a:pt x="32845" y="103688"/>
                  </a:lnTo>
                  <a:lnTo>
                    <a:pt x="29172" y="117289"/>
                  </a:lnTo>
                  <a:lnTo>
                    <a:pt x="21058" y="13687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7951507" y="1852319"/>
              <a:ext cx="155437" cy="453423"/>
            </a:xfrm>
            <a:custGeom>
              <a:avLst/>
              <a:gdLst/>
              <a:ahLst/>
              <a:cxnLst/>
              <a:rect l="0" t="0" r="0" b="0"/>
              <a:pathLst>
                <a:path w="155437" h="453423">
                  <a:moveTo>
                    <a:pt x="113322" y="453422"/>
                  </a:moveTo>
                  <a:lnTo>
                    <a:pt x="107522" y="444553"/>
                  </a:lnTo>
                  <a:lnTo>
                    <a:pt x="102597" y="435566"/>
                  </a:lnTo>
                  <a:lnTo>
                    <a:pt x="98095" y="425566"/>
                  </a:lnTo>
                  <a:lnTo>
                    <a:pt x="93873" y="414413"/>
                  </a:lnTo>
                  <a:lnTo>
                    <a:pt x="89860" y="401953"/>
                  </a:lnTo>
                  <a:lnTo>
                    <a:pt x="85999" y="388246"/>
                  </a:lnTo>
                  <a:lnTo>
                    <a:pt x="82247" y="373656"/>
                  </a:lnTo>
                  <a:lnTo>
                    <a:pt x="78571" y="358726"/>
                  </a:lnTo>
                  <a:lnTo>
                    <a:pt x="74944" y="343793"/>
                  </a:lnTo>
                  <a:lnTo>
                    <a:pt x="71186" y="328666"/>
                  </a:lnTo>
                  <a:lnTo>
                    <a:pt x="66977" y="312760"/>
                  </a:lnTo>
                  <a:lnTo>
                    <a:pt x="62185" y="295810"/>
                  </a:lnTo>
                  <a:lnTo>
                    <a:pt x="56998" y="278341"/>
                  </a:lnTo>
                  <a:lnTo>
                    <a:pt x="51825" y="261446"/>
                  </a:lnTo>
                  <a:lnTo>
                    <a:pt x="46903" y="245713"/>
                  </a:lnTo>
                  <a:lnTo>
                    <a:pt x="42294" y="231217"/>
                  </a:lnTo>
                  <a:lnTo>
                    <a:pt x="37972" y="217793"/>
                  </a:lnTo>
                  <a:lnTo>
                    <a:pt x="33876" y="205201"/>
                  </a:lnTo>
                  <a:lnTo>
                    <a:pt x="29788" y="192895"/>
                  </a:lnTo>
                  <a:lnTo>
                    <a:pt x="25349" y="180086"/>
                  </a:lnTo>
                  <a:lnTo>
                    <a:pt x="20404" y="166384"/>
                  </a:lnTo>
                  <a:lnTo>
                    <a:pt x="15284" y="151923"/>
                  </a:lnTo>
                  <a:lnTo>
                    <a:pt x="10686" y="137143"/>
                  </a:lnTo>
                  <a:lnTo>
                    <a:pt x="6967" y="122350"/>
                  </a:lnTo>
                  <a:lnTo>
                    <a:pt x="4150" y="107671"/>
                  </a:lnTo>
                  <a:lnTo>
                    <a:pt x="2103" y="93138"/>
                  </a:lnTo>
                  <a:lnTo>
                    <a:pt x="662" y="78744"/>
                  </a:lnTo>
                  <a:lnTo>
                    <a:pt x="0" y="64792"/>
                  </a:lnTo>
                  <a:lnTo>
                    <a:pt x="604" y="51869"/>
                  </a:lnTo>
                  <a:lnTo>
                    <a:pt x="2648" y="40216"/>
                  </a:lnTo>
                  <a:lnTo>
                    <a:pt x="6325" y="29916"/>
                  </a:lnTo>
                  <a:lnTo>
                    <a:pt x="12000" y="21062"/>
                  </a:lnTo>
                  <a:lnTo>
                    <a:pt x="19678" y="13559"/>
                  </a:lnTo>
                  <a:lnTo>
                    <a:pt x="29241" y="7503"/>
                  </a:lnTo>
                  <a:lnTo>
                    <a:pt x="40626" y="3249"/>
                  </a:lnTo>
                  <a:lnTo>
                    <a:pt x="53607" y="830"/>
                  </a:lnTo>
                  <a:lnTo>
                    <a:pt x="67542" y="0"/>
                  </a:lnTo>
                  <a:lnTo>
                    <a:pt x="81498" y="422"/>
                  </a:lnTo>
                  <a:lnTo>
                    <a:pt x="94945" y="1781"/>
                  </a:lnTo>
                  <a:lnTo>
                    <a:pt x="107481" y="4047"/>
                  </a:lnTo>
                  <a:lnTo>
                    <a:pt x="119997" y="7899"/>
                  </a:lnTo>
                  <a:lnTo>
                    <a:pt x="134701" y="15905"/>
                  </a:lnTo>
                  <a:lnTo>
                    <a:pt x="155436" y="3228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7938487" y="2137285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5202" y="66"/>
                  </a:lnTo>
                  <a:lnTo>
                    <a:pt x="114713" y="707"/>
                  </a:lnTo>
                  <a:lnTo>
                    <a:pt x="104407" y="2003"/>
                  </a:lnTo>
                  <a:lnTo>
                    <a:pt x="93933" y="3863"/>
                  </a:lnTo>
                  <a:lnTo>
                    <a:pt x="82941" y="6180"/>
                  </a:lnTo>
                  <a:lnTo>
                    <a:pt x="71307" y="8841"/>
                  </a:lnTo>
                  <a:lnTo>
                    <a:pt x="59296" y="11603"/>
                  </a:lnTo>
                  <a:lnTo>
                    <a:pt x="46073" y="14361"/>
                  </a:lnTo>
                  <a:lnTo>
                    <a:pt x="28239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8125754" y="2126756"/>
              <a:ext cx="111798" cy="169200"/>
            </a:xfrm>
            <a:custGeom>
              <a:avLst/>
              <a:gdLst/>
              <a:ahLst/>
              <a:cxnLst/>
              <a:rect l="0" t="0" r="0" b="0"/>
              <a:pathLst>
                <a:path w="111798" h="169200">
                  <a:moveTo>
                    <a:pt x="75946" y="0"/>
                  </a:moveTo>
                  <a:lnTo>
                    <a:pt x="64344" y="134"/>
                  </a:lnTo>
                  <a:lnTo>
                    <a:pt x="54496" y="1415"/>
                  </a:lnTo>
                  <a:lnTo>
                    <a:pt x="45495" y="4012"/>
                  </a:lnTo>
                  <a:lnTo>
                    <a:pt x="37226" y="7905"/>
                  </a:lnTo>
                  <a:lnTo>
                    <a:pt x="29847" y="13186"/>
                  </a:lnTo>
                  <a:lnTo>
                    <a:pt x="23378" y="19772"/>
                  </a:lnTo>
                  <a:lnTo>
                    <a:pt x="17698" y="27445"/>
                  </a:lnTo>
                  <a:lnTo>
                    <a:pt x="12643" y="35955"/>
                  </a:lnTo>
                  <a:lnTo>
                    <a:pt x="8065" y="45082"/>
                  </a:lnTo>
                  <a:lnTo>
                    <a:pt x="4157" y="54649"/>
                  </a:lnTo>
                  <a:lnTo>
                    <a:pt x="1437" y="64522"/>
                  </a:lnTo>
                  <a:lnTo>
                    <a:pt x="90" y="74607"/>
                  </a:lnTo>
                  <a:lnTo>
                    <a:pt x="0" y="84836"/>
                  </a:lnTo>
                  <a:lnTo>
                    <a:pt x="926" y="95164"/>
                  </a:lnTo>
                  <a:lnTo>
                    <a:pt x="2629" y="105553"/>
                  </a:lnTo>
                  <a:lnTo>
                    <a:pt x="5059" y="115818"/>
                  </a:lnTo>
                  <a:lnTo>
                    <a:pt x="8359" y="125638"/>
                  </a:lnTo>
                  <a:lnTo>
                    <a:pt x="12544" y="134868"/>
                  </a:lnTo>
                  <a:lnTo>
                    <a:pt x="17659" y="143371"/>
                  </a:lnTo>
                  <a:lnTo>
                    <a:pt x="23848" y="150937"/>
                  </a:lnTo>
                  <a:lnTo>
                    <a:pt x="31089" y="157535"/>
                  </a:lnTo>
                  <a:lnTo>
                    <a:pt x="39224" y="162966"/>
                  </a:lnTo>
                  <a:lnTo>
                    <a:pt x="48054" y="166791"/>
                  </a:lnTo>
                  <a:lnTo>
                    <a:pt x="57396" y="168911"/>
                  </a:lnTo>
                  <a:lnTo>
                    <a:pt x="66938" y="169199"/>
                  </a:lnTo>
                  <a:lnTo>
                    <a:pt x="76265" y="167347"/>
                  </a:lnTo>
                  <a:lnTo>
                    <a:pt x="85155" y="163392"/>
                  </a:lnTo>
                  <a:lnTo>
                    <a:pt x="93259" y="157483"/>
                  </a:lnTo>
                  <a:lnTo>
                    <a:pt x="100023" y="149705"/>
                  </a:lnTo>
                  <a:lnTo>
                    <a:pt x="105269" y="140290"/>
                  </a:lnTo>
                  <a:lnTo>
                    <a:pt x="108979" y="129564"/>
                  </a:lnTo>
                  <a:lnTo>
                    <a:pt x="111110" y="117849"/>
                  </a:lnTo>
                  <a:lnTo>
                    <a:pt x="111797" y="105426"/>
                  </a:lnTo>
                  <a:lnTo>
                    <a:pt x="110972" y="92832"/>
                  </a:lnTo>
                  <a:lnTo>
                    <a:pt x="108299" y="80837"/>
                  </a:lnTo>
                  <a:lnTo>
                    <a:pt x="103770" y="69819"/>
                  </a:lnTo>
                  <a:lnTo>
                    <a:pt x="97912" y="60087"/>
                  </a:lnTo>
                  <a:lnTo>
                    <a:pt x="90933" y="51106"/>
                  </a:lnTo>
                  <a:lnTo>
                    <a:pt x="81103" y="42093"/>
                  </a:lnTo>
                  <a:lnTo>
                    <a:pt x="65417" y="3158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8273783" y="2153743"/>
              <a:ext cx="138840" cy="149334"/>
            </a:xfrm>
            <a:custGeom>
              <a:avLst/>
              <a:gdLst/>
              <a:ahLst/>
              <a:cxnLst/>
              <a:rect l="0" t="0" r="0" b="0"/>
              <a:pathLst>
                <a:path w="138840" h="149334">
                  <a:moveTo>
                    <a:pt x="85843" y="4599"/>
                  </a:moveTo>
                  <a:lnTo>
                    <a:pt x="76974" y="1799"/>
                  </a:lnTo>
                  <a:lnTo>
                    <a:pt x="67989" y="297"/>
                  </a:lnTo>
                  <a:lnTo>
                    <a:pt x="58007" y="0"/>
                  </a:lnTo>
                  <a:lnTo>
                    <a:pt x="47544" y="1024"/>
                  </a:lnTo>
                  <a:lnTo>
                    <a:pt x="37679" y="3789"/>
                  </a:lnTo>
                  <a:lnTo>
                    <a:pt x="28980" y="8369"/>
                  </a:lnTo>
                  <a:lnTo>
                    <a:pt x="21518" y="14702"/>
                  </a:lnTo>
                  <a:lnTo>
                    <a:pt x="15127" y="22767"/>
                  </a:lnTo>
                  <a:lnTo>
                    <a:pt x="9582" y="32369"/>
                  </a:lnTo>
                  <a:lnTo>
                    <a:pt x="4995" y="43052"/>
                  </a:lnTo>
                  <a:lnTo>
                    <a:pt x="1803" y="54205"/>
                  </a:lnTo>
                  <a:lnTo>
                    <a:pt x="137" y="65442"/>
                  </a:lnTo>
                  <a:lnTo>
                    <a:pt x="0" y="76595"/>
                  </a:lnTo>
                  <a:lnTo>
                    <a:pt x="1427" y="87616"/>
                  </a:lnTo>
                  <a:lnTo>
                    <a:pt x="4286" y="98506"/>
                  </a:lnTo>
                  <a:lnTo>
                    <a:pt x="8646" y="109125"/>
                  </a:lnTo>
                  <a:lnTo>
                    <a:pt x="14847" y="119190"/>
                  </a:lnTo>
                  <a:lnTo>
                    <a:pt x="22911" y="128579"/>
                  </a:lnTo>
                  <a:lnTo>
                    <a:pt x="32748" y="136851"/>
                  </a:lnTo>
                  <a:lnTo>
                    <a:pt x="44326" y="143197"/>
                  </a:lnTo>
                  <a:lnTo>
                    <a:pt x="57433" y="147346"/>
                  </a:lnTo>
                  <a:lnTo>
                    <a:pt x="71285" y="149333"/>
                  </a:lnTo>
                  <a:lnTo>
                    <a:pt x="84655" y="149238"/>
                  </a:lnTo>
                  <a:lnTo>
                    <a:pt x="96894" y="147314"/>
                  </a:lnTo>
                  <a:lnTo>
                    <a:pt x="107734" y="143601"/>
                  </a:lnTo>
                  <a:lnTo>
                    <a:pt x="117025" y="137845"/>
                  </a:lnTo>
                  <a:lnTo>
                    <a:pt x="124856" y="130087"/>
                  </a:lnTo>
                  <a:lnTo>
                    <a:pt x="131151" y="120625"/>
                  </a:lnTo>
                  <a:lnTo>
                    <a:pt x="135572" y="109834"/>
                  </a:lnTo>
                  <a:lnTo>
                    <a:pt x="138103" y="98067"/>
                  </a:lnTo>
                  <a:lnTo>
                    <a:pt x="138839" y="85930"/>
                  </a:lnTo>
                  <a:lnTo>
                    <a:pt x="137822" y="74250"/>
                  </a:lnTo>
                  <a:lnTo>
                    <a:pt x="135252" y="63442"/>
                  </a:lnTo>
                  <a:lnTo>
                    <a:pt x="131349" y="53653"/>
                  </a:lnTo>
                  <a:lnTo>
                    <a:pt x="125690" y="43885"/>
                  </a:lnTo>
                  <a:lnTo>
                    <a:pt x="115546" y="32167"/>
                  </a:lnTo>
                  <a:lnTo>
                    <a:pt x="96372" y="1512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8451556" y="1940604"/>
              <a:ext cx="116230" cy="357372"/>
            </a:xfrm>
            <a:custGeom>
              <a:avLst/>
              <a:gdLst/>
              <a:ahLst/>
              <a:cxnLst/>
              <a:rect l="0" t="0" r="0" b="0"/>
              <a:pathLst>
                <a:path w="116230" h="357372">
                  <a:moveTo>
                    <a:pt x="87055" y="259851"/>
                  </a:moveTo>
                  <a:lnTo>
                    <a:pt x="83988" y="251184"/>
                  </a:lnTo>
                  <a:lnTo>
                    <a:pt x="79925" y="244118"/>
                  </a:lnTo>
                  <a:lnTo>
                    <a:pt x="74432" y="238026"/>
                  </a:lnTo>
                  <a:lnTo>
                    <a:pt x="67672" y="233143"/>
                  </a:lnTo>
                  <a:lnTo>
                    <a:pt x="59875" y="230226"/>
                  </a:lnTo>
                  <a:lnTo>
                    <a:pt x="51282" y="229526"/>
                  </a:lnTo>
                  <a:lnTo>
                    <a:pt x="42268" y="230836"/>
                  </a:lnTo>
                  <a:lnTo>
                    <a:pt x="33312" y="233767"/>
                  </a:lnTo>
                  <a:lnTo>
                    <a:pt x="24675" y="237932"/>
                  </a:lnTo>
                  <a:lnTo>
                    <a:pt x="16743" y="243490"/>
                  </a:lnTo>
                  <a:lnTo>
                    <a:pt x="10094" y="251099"/>
                  </a:lnTo>
                  <a:lnTo>
                    <a:pt x="4931" y="260954"/>
                  </a:lnTo>
                  <a:lnTo>
                    <a:pt x="1448" y="272655"/>
                  </a:lnTo>
                  <a:lnTo>
                    <a:pt x="0" y="285496"/>
                  </a:lnTo>
                  <a:lnTo>
                    <a:pt x="592" y="298940"/>
                  </a:lnTo>
                  <a:lnTo>
                    <a:pt x="3259" y="312355"/>
                  </a:lnTo>
                  <a:lnTo>
                    <a:pt x="8239" y="324968"/>
                  </a:lnTo>
                  <a:lnTo>
                    <a:pt x="15435" y="336424"/>
                  </a:lnTo>
                  <a:lnTo>
                    <a:pt x="24332" y="346096"/>
                  </a:lnTo>
                  <a:lnTo>
                    <a:pt x="34205" y="352939"/>
                  </a:lnTo>
                  <a:lnTo>
                    <a:pt x="44533" y="356645"/>
                  </a:lnTo>
                  <a:lnTo>
                    <a:pt x="54720" y="357371"/>
                  </a:lnTo>
                  <a:lnTo>
                    <a:pt x="64019" y="355366"/>
                  </a:lnTo>
                  <a:lnTo>
                    <a:pt x="72122" y="351055"/>
                  </a:lnTo>
                  <a:lnTo>
                    <a:pt x="79241" y="344776"/>
                  </a:lnTo>
                  <a:lnTo>
                    <a:pt x="85877" y="336684"/>
                  </a:lnTo>
                  <a:lnTo>
                    <a:pt x="92377" y="327022"/>
                  </a:lnTo>
                  <a:lnTo>
                    <a:pt x="98578" y="315945"/>
                  </a:lnTo>
                  <a:lnTo>
                    <a:pt x="103917" y="303454"/>
                  </a:lnTo>
                  <a:lnTo>
                    <a:pt x="108140" y="289684"/>
                  </a:lnTo>
                  <a:lnTo>
                    <a:pt x="111299" y="275031"/>
                  </a:lnTo>
                  <a:lnTo>
                    <a:pt x="113577" y="260049"/>
                  </a:lnTo>
                  <a:lnTo>
                    <a:pt x="115177" y="245070"/>
                  </a:lnTo>
                  <a:lnTo>
                    <a:pt x="116116" y="229742"/>
                  </a:lnTo>
                  <a:lnTo>
                    <a:pt x="116229" y="213166"/>
                  </a:lnTo>
                  <a:lnTo>
                    <a:pt x="115495" y="194939"/>
                  </a:lnTo>
                  <a:lnTo>
                    <a:pt x="114021" y="175289"/>
                  </a:lnTo>
                  <a:lnTo>
                    <a:pt x="111960" y="154794"/>
                  </a:lnTo>
                  <a:lnTo>
                    <a:pt x="109463" y="133903"/>
                  </a:lnTo>
                  <a:lnTo>
                    <a:pt x="106651" y="113180"/>
                  </a:lnTo>
                  <a:lnTo>
                    <a:pt x="103618" y="93353"/>
                  </a:lnTo>
                  <a:lnTo>
                    <a:pt x="100431" y="74729"/>
                  </a:lnTo>
                  <a:lnTo>
                    <a:pt x="97139" y="57260"/>
                  </a:lnTo>
                  <a:lnTo>
                    <a:pt x="93776" y="40746"/>
                  </a:lnTo>
                  <a:lnTo>
                    <a:pt x="90361" y="25001"/>
                  </a:lnTo>
                  <a:lnTo>
                    <a:pt x="86721" y="11159"/>
                  </a:lnTo>
                  <a:lnTo>
                    <a:pt x="81773" y="2276"/>
                  </a:lnTo>
                  <a:lnTo>
                    <a:pt x="75481" y="0"/>
                  </a:lnTo>
                  <a:lnTo>
                    <a:pt x="69851" y="3347"/>
                  </a:lnTo>
                  <a:lnTo>
                    <a:pt x="65527" y="10934"/>
                  </a:lnTo>
                  <a:lnTo>
                    <a:pt x="62566" y="21262"/>
                  </a:lnTo>
                  <a:lnTo>
                    <a:pt x="61012" y="32811"/>
                  </a:lnTo>
                  <a:lnTo>
                    <a:pt x="60744" y="44669"/>
                  </a:lnTo>
                  <a:lnTo>
                    <a:pt x="61529" y="56753"/>
                  </a:lnTo>
                  <a:lnTo>
                    <a:pt x="63119" y="69552"/>
                  </a:lnTo>
                  <a:lnTo>
                    <a:pt x="65299" y="83324"/>
                  </a:lnTo>
                  <a:lnTo>
                    <a:pt x="67896" y="98205"/>
                  </a:lnTo>
                  <a:lnTo>
                    <a:pt x="70785" y="114348"/>
                  </a:lnTo>
                  <a:lnTo>
                    <a:pt x="73874" y="131696"/>
                  </a:lnTo>
                  <a:lnTo>
                    <a:pt x="77101" y="149891"/>
                  </a:lnTo>
                  <a:lnTo>
                    <a:pt x="80420" y="168396"/>
                  </a:lnTo>
                  <a:lnTo>
                    <a:pt x="83802" y="186868"/>
                  </a:lnTo>
                  <a:lnTo>
                    <a:pt x="87226" y="204846"/>
                  </a:lnTo>
                  <a:lnTo>
                    <a:pt x="90679" y="221690"/>
                  </a:lnTo>
                  <a:lnTo>
                    <a:pt x="94146" y="237156"/>
                  </a:lnTo>
                  <a:lnTo>
                    <a:pt x="97469" y="251089"/>
                  </a:lnTo>
                  <a:lnTo>
                    <a:pt x="100674" y="264710"/>
                  </a:lnTo>
                  <a:lnTo>
                    <a:pt x="104043" y="280333"/>
                  </a:lnTo>
                  <a:lnTo>
                    <a:pt x="108113" y="30196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8792869" y="2129717"/>
              <a:ext cx="124793" cy="298420"/>
            </a:xfrm>
            <a:custGeom>
              <a:avLst/>
              <a:gdLst/>
              <a:ahLst/>
              <a:cxnLst/>
              <a:rect l="0" t="0" r="0" b="0"/>
              <a:pathLst>
                <a:path w="124793" h="298420">
                  <a:moveTo>
                    <a:pt x="19483" y="70738"/>
                  </a:moveTo>
                  <a:lnTo>
                    <a:pt x="19483" y="82541"/>
                  </a:lnTo>
                  <a:lnTo>
                    <a:pt x="19483" y="94310"/>
                  </a:lnTo>
                  <a:lnTo>
                    <a:pt x="19483" y="107205"/>
                  </a:lnTo>
                  <a:lnTo>
                    <a:pt x="19483" y="121226"/>
                  </a:lnTo>
                  <a:lnTo>
                    <a:pt x="19483" y="136202"/>
                  </a:lnTo>
                  <a:lnTo>
                    <a:pt x="19488" y="151916"/>
                  </a:lnTo>
                  <a:lnTo>
                    <a:pt x="19661" y="167846"/>
                  </a:lnTo>
                  <a:lnTo>
                    <a:pt x="20309" y="183221"/>
                  </a:lnTo>
                  <a:lnTo>
                    <a:pt x="21562" y="197674"/>
                  </a:lnTo>
                  <a:lnTo>
                    <a:pt x="23387" y="211512"/>
                  </a:lnTo>
                  <a:lnTo>
                    <a:pt x="25684" y="225490"/>
                  </a:lnTo>
                  <a:lnTo>
                    <a:pt x="28335" y="240043"/>
                  </a:lnTo>
                  <a:lnTo>
                    <a:pt x="31081" y="255110"/>
                  </a:lnTo>
                  <a:lnTo>
                    <a:pt x="33537" y="270310"/>
                  </a:lnTo>
                  <a:lnTo>
                    <a:pt x="35492" y="285288"/>
                  </a:lnTo>
                  <a:lnTo>
                    <a:pt x="36089" y="296251"/>
                  </a:lnTo>
                  <a:lnTo>
                    <a:pt x="35006" y="298419"/>
                  </a:lnTo>
                  <a:lnTo>
                    <a:pt x="33642" y="292994"/>
                  </a:lnTo>
                  <a:lnTo>
                    <a:pt x="32366" y="282436"/>
                  </a:lnTo>
                  <a:lnTo>
                    <a:pt x="30917" y="268830"/>
                  </a:lnTo>
                  <a:lnTo>
                    <a:pt x="29106" y="253521"/>
                  </a:lnTo>
                  <a:lnTo>
                    <a:pt x="26898" y="237601"/>
                  </a:lnTo>
                  <a:lnTo>
                    <a:pt x="24342" y="222101"/>
                  </a:lnTo>
                  <a:lnTo>
                    <a:pt x="21512" y="207500"/>
                  </a:lnTo>
                  <a:lnTo>
                    <a:pt x="18476" y="193532"/>
                  </a:lnTo>
                  <a:lnTo>
                    <a:pt x="15291" y="179451"/>
                  </a:lnTo>
                  <a:lnTo>
                    <a:pt x="12009" y="164816"/>
                  </a:lnTo>
                  <a:lnTo>
                    <a:pt x="8823" y="149523"/>
                  </a:lnTo>
                  <a:lnTo>
                    <a:pt x="6065" y="133636"/>
                  </a:lnTo>
                  <a:lnTo>
                    <a:pt x="3877" y="117278"/>
                  </a:lnTo>
                  <a:lnTo>
                    <a:pt x="2238" y="100732"/>
                  </a:lnTo>
                  <a:lnTo>
                    <a:pt x="1056" y="84404"/>
                  </a:lnTo>
                  <a:lnTo>
                    <a:pt x="232" y="68509"/>
                  </a:lnTo>
                  <a:lnTo>
                    <a:pt x="0" y="53398"/>
                  </a:lnTo>
                  <a:lnTo>
                    <a:pt x="901" y="39622"/>
                  </a:lnTo>
                  <a:lnTo>
                    <a:pt x="3148" y="27371"/>
                  </a:lnTo>
                  <a:lnTo>
                    <a:pt x="6962" y="16992"/>
                  </a:lnTo>
                  <a:lnTo>
                    <a:pt x="12729" y="9141"/>
                  </a:lnTo>
                  <a:lnTo>
                    <a:pt x="20462" y="3936"/>
                  </a:lnTo>
                  <a:lnTo>
                    <a:pt x="29720" y="1049"/>
                  </a:lnTo>
                  <a:lnTo>
                    <a:pt x="39838" y="0"/>
                  </a:lnTo>
                  <a:lnTo>
                    <a:pt x="50339" y="330"/>
                  </a:lnTo>
                  <a:lnTo>
                    <a:pt x="60981" y="1817"/>
                  </a:lnTo>
                  <a:lnTo>
                    <a:pt x="71650" y="4475"/>
                  </a:lnTo>
                  <a:lnTo>
                    <a:pt x="82296" y="8226"/>
                  </a:lnTo>
                  <a:lnTo>
                    <a:pt x="92580" y="13047"/>
                  </a:lnTo>
                  <a:lnTo>
                    <a:pt x="101887" y="19040"/>
                  </a:lnTo>
                  <a:lnTo>
                    <a:pt x="109954" y="26149"/>
                  </a:lnTo>
                  <a:lnTo>
                    <a:pt x="116523" y="34194"/>
                  </a:lnTo>
                  <a:lnTo>
                    <a:pt x="121188" y="42966"/>
                  </a:lnTo>
                  <a:lnTo>
                    <a:pt x="123912" y="52272"/>
                  </a:lnTo>
                  <a:lnTo>
                    <a:pt x="124792" y="61962"/>
                  </a:lnTo>
                  <a:lnTo>
                    <a:pt x="123878" y="71918"/>
                  </a:lnTo>
                  <a:lnTo>
                    <a:pt x="121374" y="82054"/>
                  </a:lnTo>
                  <a:lnTo>
                    <a:pt x="117425" y="92149"/>
                  </a:lnTo>
                  <a:lnTo>
                    <a:pt x="112034" y="101854"/>
                  </a:lnTo>
                  <a:lnTo>
                    <a:pt x="105336" y="111007"/>
                  </a:lnTo>
                  <a:lnTo>
                    <a:pt x="97569" y="119458"/>
                  </a:lnTo>
                  <a:lnTo>
                    <a:pt x="88986" y="126989"/>
                  </a:lnTo>
                  <a:lnTo>
                    <a:pt x="79819" y="133568"/>
                  </a:lnTo>
                  <a:lnTo>
                    <a:pt x="70700" y="139173"/>
                  </a:lnTo>
                  <a:lnTo>
                    <a:pt x="61755" y="144248"/>
                  </a:lnTo>
                  <a:lnTo>
                    <a:pt x="52206" y="149239"/>
                  </a:lnTo>
                  <a:lnTo>
                    <a:pt x="40540" y="15496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8928165" y="2105699"/>
              <a:ext cx="94758" cy="166532"/>
            </a:xfrm>
            <a:custGeom>
              <a:avLst/>
              <a:gdLst/>
              <a:ahLst/>
              <a:cxnLst/>
              <a:rect l="0" t="0" r="0" b="0"/>
              <a:pathLst>
                <a:path w="94758" h="166532">
                  <a:moveTo>
                    <a:pt x="0" y="63171"/>
                  </a:moveTo>
                  <a:lnTo>
                    <a:pt x="2934" y="72039"/>
                  </a:lnTo>
                  <a:lnTo>
                    <a:pt x="5716" y="81026"/>
                  </a:lnTo>
                  <a:lnTo>
                    <a:pt x="8621" y="91017"/>
                  </a:lnTo>
                  <a:lnTo>
                    <a:pt x="11835" y="101825"/>
                  </a:lnTo>
                  <a:lnTo>
                    <a:pt x="15648" y="112988"/>
                  </a:lnTo>
                  <a:lnTo>
                    <a:pt x="20160" y="124193"/>
                  </a:lnTo>
                  <a:lnTo>
                    <a:pt x="25151" y="135305"/>
                  </a:lnTo>
                  <a:lnTo>
                    <a:pt x="30190" y="146290"/>
                  </a:lnTo>
                  <a:lnTo>
                    <a:pt x="35000" y="157078"/>
                  </a:lnTo>
                  <a:lnTo>
                    <a:pt x="38728" y="164960"/>
                  </a:lnTo>
                  <a:lnTo>
                    <a:pt x="40346" y="166531"/>
                  </a:lnTo>
                  <a:lnTo>
                    <a:pt x="40113" y="162830"/>
                  </a:lnTo>
                  <a:lnTo>
                    <a:pt x="38636" y="155542"/>
                  </a:lnTo>
                  <a:lnTo>
                    <a:pt x="36388" y="145911"/>
                  </a:lnTo>
                  <a:lnTo>
                    <a:pt x="33674" y="134761"/>
                  </a:lnTo>
                  <a:lnTo>
                    <a:pt x="30838" y="122622"/>
                  </a:lnTo>
                  <a:lnTo>
                    <a:pt x="28298" y="109837"/>
                  </a:lnTo>
                  <a:lnTo>
                    <a:pt x="26253" y="96632"/>
                  </a:lnTo>
                  <a:lnTo>
                    <a:pt x="24878" y="83316"/>
                  </a:lnTo>
                  <a:lnTo>
                    <a:pt x="24403" y="70291"/>
                  </a:lnTo>
                  <a:lnTo>
                    <a:pt x="24870" y="57753"/>
                  </a:lnTo>
                  <a:lnTo>
                    <a:pt x="26489" y="45875"/>
                  </a:lnTo>
                  <a:lnTo>
                    <a:pt x="29701" y="34889"/>
                  </a:lnTo>
                  <a:lnTo>
                    <a:pt x="34605" y="24845"/>
                  </a:lnTo>
                  <a:lnTo>
                    <a:pt x="41000" y="16117"/>
                  </a:lnTo>
                  <a:lnTo>
                    <a:pt x="48579" y="9457"/>
                  </a:lnTo>
                  <a:lnTo>
                    <a:pt x="57032" y="5085"/>
                  </a:lnTo>
                  <a:lnTo>
                    <a:pt x="65655" y="2607"/>
                  </a:lnTo>
                  <a:lnTo>
                    <a:pt x="74203" y="1032"/>
                  </a:lnTo>
                  <a:lnTo>
                    <a:pt x="83419" y="22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9061570" y="2105699"/>
              <a:ext cx="115282" cy="189256"/>
            </a:xfrm>
            <a:custGeom>
              <a:avLst/>
              <a:gdLst/>
              <a:ahLst/>
              <a:cxnLst/>
              <a:rect l="0" t="0" r="0" b="0"/>
              <a:pathLst>
                <a:path w="115282" h="189256">
                  <a:moveTo>
                    <a:pt x="66637" y="10528"/>
                  </a:moveTo>
                  <a:lnTo>
                    <a:pt x="57903" y="13596"/>
                  </a:lnTo>
                  <a:lnTo>
                    <a:pt x="50196" y="17659"/>
                  </a:lnTo>
                  <a:lnTo>
                    <a:pt x="42793" y="23147"/>
                  </a:lnTo>
                  <a:lnTo>
                    <a:pt x="35533" y="29734"/>
                  </a:lnTo>
                  <a:lnTo>
                    <a:pt x="28355" y="36884"/>
                  </a:lnTo>
                  <a:lnTo>
                    <a:pt x="21237" y="44241"/>
                  </a:lnTo>
                  <a:lnTo>
                    <a:pt x="14493" y="52120"/>
                  </a:lnTo>
                  <a:lnTo>
                    <a:pt x="8722" y="61374"/>
                  </a:lnTo>
                  <a:lnTo>
                    <a:pt x="4187" y="72368"/>
                  </a:lnTo>
                  <a:lnTo>
                    <a:pt x="1144" y="84683"/>
                  </a:lnTo>
                  <a:lnTo>
                    <a:pt x="0" y="97413"/>
                  </a:lnTo>
                  <a:lnTo>
                    <a:pt x="790" y="109976"/>
                  </a:lnTo>
                  <a:lnTo>
                    <a:pt x="3252" y="122155"/>
                  </a:lnTo>
                  <a:lnTo>
                    <a:pt x="7032" y="133933"/>
                  </a:lnTo>
                  <a:lnTo>
                    <a:pt x="11795" y="145359"/>
                  </a:lnTo>
                  <a:lnTo>
                    <a:pt x="17430" y="156184"/>
                  </a:lnTo>
                  <a:lnTo>
                    <a:pt x="24035" y="165861"/>
                  </a:lnTo>
                  <a:lnTo>
                    <a:pt x="31587" y="174180"/>
                  </a:lnTo>
                  <a:lnTo>
                    <a:pt x="39945" y="180920"/>
                  </a:lnTo>
                  <a:lnTo>
                    <a:pt x="48934" y="185700"/>
                  </a:lnTo>
                  <a:lnTo>
                    <a:pt x="58380" y="188496"/>
                  </a:lnTo>
                  <a:lnTo>
                    <a:pt x="67825" y="189255"/>
                  </a:lnTo>
                  <a:lnTo>
                    <a:pt x="76553" y="187727"/>
                  </a:lnTo>
                  <a:lnTo>
                    <a:pt x="84234" y="183993"/>
                  </a:lnTo>
                  <a:lnTo>
                    <a:pt x="90882" y="178234"/>
                  </a:lnTo>
                  <a:lnTo>
                    <a:pt x="96662" y="170557"/>
                  </a:lnTo>
                  <a:lnTo>
                    <a:pt x="101769" y="161210"/>
                  </a:lnTo>
                  <a:lnTo>
                    <a:pt x="106219" y="150530"/>
                  </a:lnTo>
                  <a:lnTo>
                    <a:pt x="109843" y="138845"/>
                  </a:lnTo>
                  <a:lnTo>
                    <a:pt x="112615" y="126438"/>
                  </a:lnTo>
                  <a:lnTo>
                    <a:pt x="114479" y="113685"/>
                  </a:lnTo>
                  <a:lnTo>
                    <a:pt x="115281" y="101050"/>
                  </a:lnTo>
                  <a:lnTo>
                    <a:pt x="115035" y="88781"/>
                  </a:lnTo>
                  <a:lnTo>
                    <a:pt x="113735" y="77085"/>
                  </a:lnTo>
                  <a:lnTo>
                    <a:pt x="111267" y="66222"/>
                  </a:lnTo>
                  <a:lnTo>
                    <a:pt x="107681" y="56248"/>
                  </a:lnTo>
                  <a:lnTo>
                    <a:pt x="103155" y="47057"/>
                  </a:lnTo>
                  <a:lnTo>
                    <a:pt x="97901" y="38489"/>
                  </a:lnTo>
                  <a:lnTo>
                    <a:pt x="92119" y="30397"/>
                  </a:lnTo>
                  <a:lnTo>
                    <a:pt x="86266" y="22951"/>
                  </a:lnTo>
                  <a:lnTo>
                    <a:pt x="80484" y="15910"/>
                  </a:lnTo>
                  <a:lnTo>
                    <a:pt x="74268" y="8649"/>
                  </a:lnTo>
                  <a:lnTo>
                    <a:pt x="66637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9204424" y="2099124"/>
              <a:ext cx="229111" cy="196089"/>
            </a:xfrm>
            <a:custGeom>
              <a:avLst/>
              <a:gdLst/>
              <a:ahLst/>
              <a:cxnLst/>
              <a:rect l="0" t="0" r="0" b="0"/>
              <a:pathLst>
                <a:path w="229111" h="196089">
                  <a:moveTo>
                    <a:pt x="71182" y="17103"/>
                  </a:moveTo>
                  <a:lnTo>
                    <a:pt x="62448" y="14371"/>
                  </a:lnTo>
                  <a:lnTo>
                    <a:pt x="54741" y="13509"/>
                  </a:lnTo>
                  <a:lnTo>
                    <a:pt x="47339" y="14499"/>
                  </a:lnTo>
                  <a:lnTo>
                    <a:pt x="40077" y="17038"/>
                  </a:lnTo>
                  <a:lnTo>
                    <a:pt x="32898" y="20822"/>
                  </a:lnTo>
                  <a:lnTo>
                    <a:pt x="25783" y="25567"/>
                  </a:lnTo>
                  <a:lnTo>
                    <a:pt x="19037" y="31346"/>
                  </a:lnTo>
                  <a:lnTo>
                    <a:pt x="13269" y="38572"/>
                  </a:lnTo>
                  <a:lnTo>
                    <a:pt x="8725" y="47356"/>
                  </a:lnTo>
                  <a:lnTo>
                    <a:pt x="5335" y="57524"/>
                  </a:lnTo>
                  <a:lnTo>
                    <a:pt x="2895" y="68798"/>
                  </a:lnTo>
                  <a:lnTo>
                    <a:pt x="1183" y="80897"/>
                  </a:lnTo>
                  <a:lnTo>
                    <a:pt x="166" y="93427"/>
                  </a:lnTo>
                  <a:lnTo>
                    <a:pt x="0" y="105905"/>
                  </a:lnTo>
                  <a:lnTo>
                    <a:pt x="709" y="118066"/>
                  </a:lnTo>
                  <a:lnTo>
                    <a:pt x="2505" y="129687"/>
                  </a:lnTo>
                  <a:lnTo>
                    <a:pt x="5847" y="140499"/>
                  </a:lnTo>
                  <a:lnTo>
                    <a:pt x="10845" y="150429"/>
                  </a:lnTo>
                  <a:lnTo>
                    <a:pt x="17473" y="159252"/>
                  </a:lnTo>
                  <a:lnTo>
                    <a:pt x="25743" y="166507"/>
                  </a:lnTo>
                  <a:lnTo>
                    <a:pt x="35483" y="172083"/>
                  </a:lnTo>
                  <a:lnTo>
                    <a:pt x="46088" y="175845"/>
                  </a:lnTo>
                  <a:lnTo>
                    <a:pt x="56659" y="177479"/>
                  </a:lnTo>
                  <a:lnTo>
                    <a:pt x="66682" y="177018"/>
                  </a:lnTo>
                  <a:lnTo>
                    <a:pt x="75866" y="174608"/>
                  </a:lnTo>
                  <a:lnTo>
                    <a:pt x="83962" y="170332"/>
                  </a:lnTo>
                  <a:lnTo>
                    <a:pt x="90965" y="164427"/>
                  </a:lnTo>
                  <a:lnTo>
                    <a:pt x="97195" y="157380"/>
                  </a:lnTo>
                  <a:lnTo>
                    <a:pt x="103161" y="149821"/>
                  </a:lnTo>
                  <a:lnTo>
                    <a:pt x="109188" y="142154"/>
                  </a:lnTo>
                  <a:lnTo>
                    <a:pt x="115564" y="134722"/>
                  </a:lnTo>
                  <a:lnTo>
                    <a:pt x="122610" y="127884"/>
                  </a:lnTo>
                  <a:lnTo>
                    <a:pt x="130430" y="121768"/>
                  </a:lnTo>
                  <a:lnTo>
                    <a:pt x="138953" y="116323"/>
                  </a:lnTo>
                  <a:lnTo>
                    <a:pt x="148046" y="111423"/>
                  </a:lnTo>
                  <a:lnTo>
                    <a:pt x="157563" y="106933"/>
                  </a:lnTo>
                  <a:lnTo>
                    <a:pt x="167224" y="102576"/>
                  </a:lnTo>
                  <a:lnTo>
                    <a:pt x="176628" y="97956"/>
                  </a:lnTo>
                  <a:lnTo>
                    <a:pt x="185575" y="92874"/>
                  </a:lnTo>
                  <a:lnTo>
                    <a:pt x="193887" y="87154"/>
                  </a:lnTo>
                  <a:lnTo>
                    <a:pt x="201323" y="80557"/>
                  </a:lnTo>
                  <a:lnTo>
                    <a:pt x="207835" y="73038"/>
                  </a:lnTo>
                  <a:lnTo>
                    <a:pt x="213208" y="64547"/>
                  </a:lnTo>
                  <a:lnTo>
                    <a:pt x="216995" y="54945"/>
                  </a:lnTo>
                  <a:lnTo>
                    <a:pt x="219083" y="44277"/>
                  </a:lnTo>
                  <a:lnTo>
                    <a:pt x="219182" y="33200"/>
                  </a:lnTo>
                  <a:lnTo>
                    <a:pt x="216669" y="22838"/>
                  </a:lnTo>
                  <a:lnTo>
                    <a:pt x="211463" y="13778"/>
                  </a:lnTo>
                  <a:lnTo>
                    <a:pt x="204069" y="6563"/>
                  </a:lnTo>
                  <a:lnTo>
                    <a:pt x="195288" y="1924"/>
                  </a:lnTo>
                  <a:lnTo>
                    <a:pt x="185726" y="0"/>
                  </a:lnTo>
                  <a:lnTo>
                    <a:pt x="175904" y="625"/>
                  </a:lnTo>
                  <a:lnTo>
                    <a:pt x="166324" y="3612"/>
                  </a:lnTo>
                  <a:lnTo>
                    <a:pt x="157227" y="8614"/>
                  </a:lnTo>
                  <a:lnTo>
                    <a:pt x="148799" y="15204"/>
                  </a:lnTo>
                  <a:lnTo>
                    <a:pt x="141277" y="22980"/>
                  </a:lnTo>
                  <a:lnTo>
                    <a:pt x="134700" y="31615"/>
                  </a:lnTo>
                  <a:lnTo>
                    <a:pt x="129110" y="41020"/>
                  </a:lnTo>
                  <a:lnTo>
                    <a:pt x="124646" y="51318"/>
                  </a:lnTo>
                  <a:lnTo>
                    <a:pt x="121275" y="62506"/>
                  </a:lnTo>
                  <a:lnTo>
                    <a:pt x="118994" y="74460"/>
                  </a:lnTo>
                  <a:lnTo>
                    <a:pt x="117903" y="87017"/>
                  </a:lnTo>
                  <a:lnTo>
                    <a:pt x="117951" y="100013"/>
                  </a:lnTo>
                  <a:lnTo>
                    <a:pt x="119116" y="112994"/>
                  </a:lnTo>
                  <a:lnTo>
                    <a:pt x="121494" y="125250"/>
                  </a:lnTo>
                  <a:lnTo>
                    <a:pt x="125019" y="136452"/>
                  </a:lnTo>
                  <a:lnTo>
                    <a:pt x="129503" y="146617"/>
                  </a:lnTo>
                  <a:lnTo>
                    <a:pt x="134729" y="155913"/>
                  </a:lnTo>
                  <a:lnTo>
                    <a:pt x="140512" y="164529"/>
                  </a:lnTo>
                  <a:lnTo>
                    <a:pt x="147021" y="172318"/>
                  </a:lnTo>
                  <a:lnTo>
                    <a:pt x="154755" y="178805"/>
                  </a:lnTo>
                  <a:lnTo>
                    <a:pt x="163876" y="183839"/>
                  </a:lnTo>
                  <a:lnTo>
                    <a:pt x="174033" y="187567"/>
                  </a:lnTo>
                  <a:lnTo>
                    <a:pt x="185730" y="190639"/>
                  </a:lnTo>
                  <a:lnTo>
                    <a:pt x="202235" y="193325"/>
                  </a:lnTo>
                  <a:lnTo>
                    <a:pt x="229110" y="19608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9476772" y="2042528"/>
              <a:ext cx="63356" cy="231628"/>
            </a:xfrm>
            <a:custGeom>
              <a:avLst/>
              <a:gdLst/>
              <a:ahLst/>
              <a:cxnLst/>
              <a:rect l="0" t="0" r="0" b="0"/>
              <a:pathLst>
                <a:path w="63356" h="231628">
                  <a:moveTo>
                    <a:pt x="51518" y="0"/>
                  </a:moveTo>
                  <a:lnTo>
                    <a:pt x="42784" y="8734"/>
                  </a:lnTo>
                  <a:lnTo>
                    <a:pt x="35077" y="16441"/>
                  </a:lnTo>
                  <a:lnTo>
                    <a:pt x="27678" y="23852"/>
                  </a:lnTo>
                  <a:lnTo>
                    <a:pt x="20591" y="31459"/>
                  </a:lnTo>
                  <a:lnTo>
                    <a:pt x="14061" y="39934"/>
                  </a:lnTo>
                  <a:lnTo>
                    <a:pt x="8203" y="49557"/>
                  </a:lnTo>
                  <a:lnTo>
                    <a:pt x="3456" y="59953"/>
                  </a:lnTo>
                  <a:lnTo>
                    <a:pt x="631" y="70316"/>
                  </a:lnTo>
                  <a:lnTo>
                    <a:pt x="0" y="80168"/>
                  </a:lnTo>
                  <a:lnTo>
                    <a:pt x="1527" y="89221"/>
                  </a:lnTo>
                  <a:lnTo>
                    <a:pt x="5136" y="97222"/>
                  </a:lnTo>
                  <a:lnTo>
                    <a:pt x="10562" y="104158"/>
                  </a:lnTo>
                  <a:lnTo>
                    <a:pt x="17443" y="110340"/>
                  </a:lnTo>
                  <a:lnTo>
                    <a:pt x="25413" y="116275"/>
                  </a:lnTo>
                  <a:lnTo>
                    <a:pt x="34161" y="122285"/>
                  </a:lnTo>
                  <a:lnTo>
                    <a:pt x="42963" y="128818"/>
                  </a:lnTo>
                  <a:lnTo>
                    <a:pt x="50725" y="136502"/>
                  </a:lnTo>
                  <a:lnTo>
                    <a:pt x="56930" y="145559"/>
                  </a:lnTo>
                  <a:lnTo>
                    <a:pt x="61263" y="155559"/>
                  </a:lnTo>
                  <a:lnTo>
                    <a:pt x="63355" y="165648"/>
                  </a:lnTo>
                  <a:lnTo>
                    <a:pt x="63237" y="175313"/>
                  </a:lnTo>
                  <a:lnTo>
                    <a:pt x="61075" y="184239"/>
                  </a:lnTo>
                  <a:lnTo>
                    <a:pt x="56973" y="192154"/>
                  </a:lnTo>
                  <a:lnTo>
                    <a:pt x="51192" y="199027"/>
                  </a:lnTo>
                  <a:lnTo>
                    <a:pt x="44342" y="205044"/>
                  </a:lnTo>
                  <a:lnTo>
                    <a:pt x="36517" y="211191"/>
                  </a:lnTo>
                  <a:lnTo>
                    <a:pt x="25916" y="219128"/>
                  </a:lnTo>
                  <a:lnTo>
                    <a:pt x="9404" y="23162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9592541" y="2021471"/>
              <a:ext cx="80767" cy="263213"/>
            </a:xfrm>
            <a:custGeom>
              <a:avLst/>
              <a:gdLst/>
              <a:ahLst/>
              <a:cxnLst/>
              <a:rect l="0" t="0" r="0" b="0"/>
              <a:pathLst>
                <a:path w="80767" h="263213">
                  <a:moveTo>
                    <a:pt x="72620" y="0"/>
                  </a:moveTo>
                  <a:lnTo>
                    <a:pt x="63886" y="5935"/>
                  </a:lnTo>
                  <a:lnTo>
                    <a:pt x="56179" y="12139"/>
                  </a:lnTo>
                  <a:lnTo>
                    <a:pt x="48775" y="19235"/>
                  </a:lnTo>
                  <a:lnTo>
                    <a:pt x="41515" y="27175"/>
                  </a:lnTo>
                  <a:lnTo>
                    <a:pt x="34337" y="35822"/>
                  </a:lnTo>
                  <a:lnTo>
                    <a:pt x="27215" y="45016"/>
                  </a:lnTo>
                  <a:lnTo>
                    <a:pt x="20298" y="54616"/>
                  </a:lnTo>
                  <a:lnTo>
                    <a:pt x="13880" y="64506"/>
                  </a:lnTo>
                  <a:lnTo>
                    <a:pt x="8096" y="74599"/>
                  </a:lnTo>
                  <a:lnTo>
                    <a:pt x="3399" y="84832"/>
                  </a:lnTo>
                  <a:lnTo>
                    <a:pt x="608" y="95162"/>
                  </a:lnTo>
                  <a:lnTo>
                    <a:pt x="0" y="105547"/>
                  </a:lnTo>
                  <a:lnTo>
                    <a:pt x="1542" y="115640"/>
                  </a:lnTo>
                  <a:lnTo>
                    <a:pt x="5161" y="124812"/>
                  </a:lnTo>
                  <a:lnTo>
                    <a:pt x="10596" y="132794"/>
                  </a:lnTo>
                  <a:lnTo>
                    <a:pt x="17478" y="139644"/>
                  </a:lnTo>
                  <a:lnTo>
                    <a:pt x="25451" y="145562"/>
                  </a:lnTo>
                  <a:lnTo>
                    <a:pt x="34209" y="150771"/>
                  </a:lnTo>
                  <a:lnTo>
                    <a:pt x="43359" y="155627"/>
                  </a:lnTo>
                  <a:lnTo>
                    <a:pt x="52419" y="160590"/>
                  </a:lnTo>
                  <a:lnTo>
                    <a:pt x="61127" y="165909"/>
                  </a:lnTo>
                  <a:lnTo>
                    <a:pt x="68939" y="171960"/>
                  </a:lnTo>
                  <a:lnTo>
                    <a:pt x="74976" y="179312"/>
                  </a:lnTo>
                  <a:lnTo>
                    <a:pt x="78916" y="188142"/>
                  </a:lnTo>
                  <a:lnTo>
                    <a:pt x="80766" y="197988"/>
                  </a:lnTo>
                  <a:lnTo>
                    <a:pt x="80577" y="207973"/>
                  </a:lnTo>
                  <a:lnTo>
                    <a:pt x="78604" y="217568"/>
                  </a:lnTo>
                  <a:lnTo>
                    <a:pt x="75322" y="226505"/>
                  </a:lnTo>
                  <a:lnTo>
                    <a:pt x="70898" y="235593"/>
                  </a:lnTo>
                  <a:lnTo>
                    <a:pt x="63834" y="246739"/>
                  </a:lnTo>
                  <a:lnTo>
                    <a:pt x="51563" y="26321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9738860" y="2137285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2799" y="14602"/>
                  </a:lnTo>
                  <a:lnTo>
                    <a:pt x="4301" y="27872"/>
                  </a:lnTo>
                  <a:lnTo>
                    <a:pt x="4618" y="41069"/>
                  </a:lnTo>
                  <a:lnTo>
                    <a:pt x="4284" y="54238"/>
                  </a:lnTo>
                  <a:lnTo>
                    <a:pt x="4113" y="67098"/>
                  </a:lnTo>
                  <a:lnTo>
                    <a:pt x="4550" y="79489"/>
                  </a:lnTo>
                  <a:lnTo>
                    <a:pt x="5727" y="91153"/>
                  </a:lnTo>
                  <a:lnTo>
                    <a:pt x="7854" y="102909"/>
                  </a:lnTo>
                  <a:lnTo>
                    <a:pt x="12242" y="116905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9749388" y="203200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9835023" y="2120256"/>
              <a:ext cx="124936" cy="152513"/>
            </a:xfrm>
            <a:custGeom>
              <a:avLst/>
              <a:gdLst/>
              <a:ahLst/>
              <a:cxnLst/>
              <a:rect l="0" t="0" r="0" b="0"/>
              <a:pathLst>
                <a:path w="124936" h="152513">
                  <a:moveTo>
                    <a:pt x="9122" y="143370"/>
                  </a:moveTo>
                  <a:lnTo>
                    <a:pt x="11785" y="151348"/>
                  </a:lnTo>
                  <a:lnTo>
                    <a:pt x="12287" y="152512"/>
                  </a:lnTo>
                  <a:lnTo>
                    <a:pt x="11259" y="148135"/>
                  </a:lnTo>
                  <a:lnTo>
                    <a:pt x="9373" y="139955"/>
                  </a:lnTo>
                  <a:lnTo>
                    <a:pt x="7113" y="129180"/>
                  </a:lnTo>
                  <a:lnTo>
                    <a:pt x="4974" y="116873"/>
                  </a:lnTo>
                  <a:lnTo>
                    <a:pt x="3202" y="103740"/>
                  </a:lnTo>
                  <a:lnTo>
                    <a:pt x="1843" y="90174"/>
                  </a:lnTo>
                  <a:lnTo>
                    <a:pt x="847" y="76385"/>
                  </a:lnTo>
                  <a:lnTo>
                    <a:pt x="149" y="62490"/>
                  </a:lnTo>
                  <a:lnTo>
                    <a:pt x="0" y="48871"/>
                  </a:lnTo>
                  <a:lnTo>
                    <a:pt x="957" y="36170"/>
                  </a:lnTo>
                  <a:lnTo>
                    <a:pt x="3235" y="24675"/>
                  </a:lnTo>
                  <a:lnTo>
                    <a:pt x="6901" y="14820"/>
                  </a:lnTo>
                  <a:lnTo>
                    <a:pt x="12037" y="7328"/>
                  </a:lnTo>
                  <a:lnTo>
                    <a:pt x="18527" y="2376"/>
                  </a:lnTo>
                  <a:lnTo>
                    <a:pt x="25968" y="0"/>
                  </a:lnTo>
                  <a:lnTo>
                    <a:pt x="33793" y="359"/>
                  </a:lnTo>
                  <a:lnTo>
                    <a:pt x="41643" y="3269"/>
                  </a:lnTo>
                  <a:lnTo>
                    <a:pt x="49367" y="8457"/>
                  </a:lnTo>
                  <a:lnTo>
                    <a:pt x="56932" y="15743"/>
                  </a:lnTo>
                  <a:lnTo>
                    <a:pt x="64355" y="24818"/>
                  </a:lnTo>
                  <a:lnTo>
                    <a:pt x="71663" y="35146"/>
                  </a:lnTo>
                  <a:lnTo>
                    <a:pt x="78883" y="46060"/>
                  </a:lnTo>
                  <a:lnTo>
                    <a:pt x="86036" y="57133"/>
                  </a:lnTo>
                  <a:lnTo>
                    <a:pt x="93030" y="68102"/>
                  </a:lnTo>
                  <a:lnTo>
                    <a:pt x="100456" y="80057"/>
                  </a:lnTo>
                  <a:lnTo>
                    <a:pt x="110084" y="96279"/>
                  </a:lnTo>
                  <a:lnTo>
                    <a:pt x="124935" y="1223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9962566" y="2150658"/>
              <a:ext cx="112801" cy="455508"/>
            </a:xfrm>
            <a:custGeom>
              <a:avLst/>
              <a:gdLst/>
              <a:ahLst/>
              <a:cxnLst/>
              <a:rect l="0" t="0" r="0" b="0"/>
              <a:pathLst>
                <a:path w="112801" h="455508">
                  <a:moveTo>
                    <a:pt x="92149" y="144554"/>
                  </a:moveTo>
                  <a:lnTo>
                    <a:pt x="95082" y="135753"/>
                  </a:lnTo>
                  <a:lnTo>
                    <a:pt x="97864" y="127406"/>
                  </a:lnTo>
                  <a:lnTo>
                    <a:pt x="100759" y="118702"/>
                  </a:lnTo>
                  <a:lnTo>
                    <a:pt x="103627" y="109409"/>
                  </a:lnTo>
                  <a:lnTo>
                    <a:pt x="106144" y="99265"/>
                  </a:lnTo>
                  <a:lnTo>
                    <a:pt x="108150" y="88225"/>
                  </a:lnTo>
                  <a:lnTo>
                    <a:pt x="109490" y="76558"/>
                  </a:lnTo>
                  <a:lnTo>
                    <a:pt x="109937" y="64736"/>
                  </a:lnTo>
                  <a:lnTo>
                    <a:pt x="109452" y="53052"/>
                  </a:lnTo>
                  <a:lnTo>
                    <a:pt x="107990" y="41767"/>
                  </a:lnTo>
                  <a:lnTo>
                    <a:pt x="105414" y="31190"/>
                  </a:lnTo>
                  <a:lnTo>
                    <a:pt x="101745" y="21425"/>
                  </a:lnTo>
                  <a:lnTo>
                    <a:pt x="96826" y="12886"/>
                  </a:lnTo>
                  <a:lnTo>
                    <a:pt x="90241" y="6353"/>
                  </a:lnTo>
                  <a:lnTo>
                    <a:pt x="81927" y="2076"/>
                  </a:lnTo>
                  <a:lnTo>
                    <a:pt x="72259" y="0"/>
                  </a:lnTo>
                  <a:lnTo>
                    <a:pt x="61860" y="37"/>
                  </a:lnTo>
                  <a:lnTo>
                    <a:pt x="51178" y="1920"/>
                  </a:lnTo>
                  <a:lnTo>
                    <a:pt x="40925" y="5606"/>
                  </a:lnTo>
                  <a:lnTo>
                    <a:pt x="32112" y="11345"/>
                  </a:lnTo>
                  <a:lnTo>
                    <a:pt x="25162" y="19095"/>
                  </a:lnTo>
                  <a:lnTo>
                    <a:pt x="20141" y="28721"/>
                  </a:lnTo>
                  <a:lnTo>
                    <a:pt x="17048" y="40155"/>
                  </a:lnTo>
                  <a:lnTo>
                    <a:pt x="15679" y="53163"/>
                  </a:lnTo>
                  <a:lnTo>
                    <a:pt x="16026" y="66777"/>
                  </a:lnTo>
                  <a:lnTo>
                    <a:pt x="18370" y="79456"/>
                  </a:lnTo>
                  <a:lnTo>
                    <a:pt x="22679" y="90403"/>
                  </a:lnTo>
                  <a:lnTo>
                    <a:pt x="28500" y="99053"/>
                  </a:lnTo>
                  <a:lnTo>
                    <a:pt x="35161" y="104738"/>
                  </a:lnTo>
                  <a:lnTo>
                    <a:pt x="42194" y="107407"/>
                  </a:lnTo>
                  <a:lnTo>
                    <a:pt x="49354" y="107472"/>
                  </a:lnTo>
                  <a:lnTo>
                    <a:pt x="56534" y="105488"/>
                  </a:lnTo>
                  <a:lnTo>
                    <a:pt x="63690" y="101977"/>
                  </a:lnTo>
                  <a:lnTo>
                    <a:pt x="70646" y="97203"/>
                  </a:lnTo>
                  <a:lnTo>
                    <a:pt x="77098" y="91185"/>
                  </a:lnTo>
                  <a:lnTo>
                    <a:pt x="82927" y="84103"/>
                  </a:lnTo>
                  <a:lnTo>
                    <a:pt x="88272" y="78666"/>
                  </a:lnTo>
                  <a:lnTo>
                    <a:pt x="92908" y="78715"/>
                  </a:lnTo>
                  <a:lnTo>
                    <a:pt x="96262" y="84531"/>
                  </a:lnTo>
                  <a:lnTo>
                    <a:pt x="98493" y="95316"/>
                  </a:lnTo>
                  <a:lnTo>
                    <a:pt x="99944" y="110025"/>
                  </a:lnTo>
                  <a:lnTo>
                    <a:pt x="100886" y="127183"/>
                  </a:lnTo>
                  <a:lnTo>
                    <a:pt x="101497" y="145047"/>
                  </a:lnTo>
                  <a:lnTo>
                    <a:pt x="101903" y="162602"/>
                  </a:lnTo>
                  <a:lnTo>
                    <a:pt x="102339" y="179485"/>
                  </a:lnTo>
                  <a:lnTo>
                    <a:pt x="103160" y="195671"/>
                  </a:lnTo>
                  <a:lnTo>
                    <a:pt x="104524" y="211265"/>
                  </a:lnTo>
                  <a:lnTo>
                    <a:pt x="106254" y="226403"/>
                  </a:lnTo>
                  <a:lnTo>
                    <a:pt x="107953" y="241204"/>
                  </a:lnTo>
                  <a:lnTo>
                    <a:pt x="109389" y="255767"/>
                  </a:lnTo>
                  <a:lnTo>
                    <a:pt x="110505" y="270161"/>
                  </a:lnTo>
                  <a:lnTo>
                    <a:pt x="111327" y="284441"/>
                  </a:lnTo>
                  <a:lnTo>
                    <a:pt x="111915" y="298641"/>
                  </a:lnTo>
                  <a:lnTo>
                    <a:pt x="112326" y="312788"/>
                  </a:lnTo>
                  <a:lnTo>
                    <a:pt x="112610" y="326900"/>
                  </a:lnTo>
                  <a:lnTo>
                    <a:pt x="112800" y="340992"/>
                  </a:lnTo>
                  <a:lnTo>
                    <a:pt x="112760" y="355235"/>
                  </a:lnTo>
                  <a:lnTo>
                    <a:pt x="112199" y="369943"/>
                  </a:lnTo>
                  <a:lnTo>
                    <a:pt x="111001" y="385236"/>
                  </a:lnTo>
                  <a:lnTo>
                    <a:pt x="109044" y="400591"/>
                  </a:lnTo>
                  <a:lnTo>
                    <a:pt x="106124" y="414987"/>
                  </a:lnTo>
                  <a:lnTo>
                    <a:pt x="102225" y="427912"/>
                  </a:lnTo>
                  <a:lnTo>
                    <a:pt x="97147" y="438876"/>
                  </a:lnTo>
                  <a:lnTo>
                    <a:pt x="90458" y="447186"/>
                  </a:lnTo>
                  <a:lnTo>
                    <a:pt x="82075" y="452722"/>
                  </a:lnTo>
                  <a:lnTo>
                    <a:pt x="72532" y="455507"/>
                  </a:lnTo>
                  <a:lnTo>
                    <a:pt x="62750" y="455430"/>
                  </a:lnTo>
                  <a:lnTo>
                    <a:pt x="53286" y="452712"/>
                  </a:lnTo>
                  <a:lnTo>
                    <a:pt x="44326" y="447655"/>
                  </a:lnTo>
                  <a:lnTo>
                    <a:pt x="35856" y="440458"/>
                  </a:lnTo>
                  <a:lnTo>
                    <a:pt x="27800" y="431432"/>
                  </a:lnTo>
                  <a:lnTo>
                    <a:pt x="20388" y="420799"/>
                  </a:lnTo>
                  <a:lnTo>
                    <a:pt x="14157" y="408615"/>
                  </a:lnTo>
                  <a:lnTo>
                    <a:pt x="9295" y="395054"/>
                  </a:lnTo>
                  <a:lnTo>
                    <a:pt x="5689" y="380542"/>
                  </a:lnTo>
                  <a:lnTo>
                    <a:pt x="3102" y="365655"/>
                  </a:lnTo>
                  <a:lnTo>
                    <a:pt x="1292" y="350760"/>
                  </a:lnTo>
                  <a:lnTo>
                    <a:pt x="210" y="336165"/>
                  </a:lnTo>
                  <a:lnTo>
                    <a:pt x="0" y="322212"/>
                  </a:lnTo>
                  <a:lnTo>
                    <a:pt x="678" y="309017"/>
                  </a:lnTo>
                  <a:lnTo>
                    <a:pt x="2455" y="296682"/>
                  </a:lnTo>
                  <a:lnTo>
                    <a:pt x="5782" y="285382"/>
                  </a:lnTo>
                  <a:lnTo>
                    <a:pt x="10763" y="275116"/>
                  </a:lnTo>
                  <a:lnTo>
                    <a:pt x="17127" y="265839"/>
                  </a:lnTo>
                  <a:lnTo>
                    <a:pt x="25244" y="256543"/>
                  </a:lnTo>
                  <a:lnTo>
                    <a:pt x="38067" y="245291"/>
                  </a:lnTo>
                  <a:lnTo>
                    <a:pt x="60564" y="22878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10128415" y="2295212"/>
              <a:ext cx="21057" cy="136871"/>
            </a:xfrm>
            <a:custGeom>
              <a:avLst/>
              <a:gdLst/>
              <a:ahLst/>
              <a:cxnLst/>
              <a:rect l="0" t="0" r="0" b="0"/>
              <a:pathLst>
                <a:path w="21057" h="136871">
                  <a:moveTo>
                    <a:pt x="0" y="0"/>
                  </a:moveTo>
                  <a:lnTo>
                    <a:pt x="2867" y="8935"/>
                  </a:lnTo>
                  <a:lnTo>
                    <a:pt x="5009" y="18562"/>
                  </a:lnTo>
                  <a:lnTo>
                    <a:pt x="6615" y="29845"/>
                  </a:lnTo>
                  <a:lnTo>
                    <a:pt x="7968" y="42340"/>
                  </a:lnTo>
                  <a:lnTo>
                    <a:pt x="9466" y="55171"/>
                  </a:lnTo>
                  <a:lnTo>
                    <a:pt x="11311" y="67785"/>
                  </a:lnTo>
                  <a:lnTo>
                    <a:pt x="13388" y="79921"/>
                  </a:lnTo>
                  <a:lnTo>
                    <a:pt x="15544" y="92850"/>
                  </a:lnTo>
                  <a:lnTo>
                    <a:pt x="17974" y="109935"/>
                  </a:lnTo>
                  <a:lnTo>
                    <a:pt x="21056" y="13687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6380269" y="2684240"/>
              <a:ext cx="138041" cy="354661"/>
            </a:xfrm>
            <a:custGeom>
              <a:avLst/>
              <a:gdLst/>
              <a:ahLst/>
              <a:cxnLst/>
              <a:rect l="0" t="0" r="0" b="0"/>
              <a:pathLst>
                <a:path w="138041" h="354661">
                  <a:moveTo>
                    <a:pt x="0" y="116340"/>
                  </a:moveTo>
                  <a:lnTo>
                    <a:pt x="0" y="131009"/>
                  </a:lnTo>
                  <a:lnTo>
                    <a:pt x="0" y="144920"/>
                  </a:lnTo>
                  <a:lnTo>
                    <a:pt x="5" y="159409"/>
                  </a:lnTo>
                  <a:lnTo>
                    <a:pt x="178" y="174265"/>
                  </a:lnTo>
                  <a:lnTo>
                    <a:pt x="826" y="188793"/>
                  </a:lnTo>
                  <a:lnTo>
                    <a:pt x="2074" y="202616"/>
                  </a:lnTo>
                  <a:lnTo>
                    <a:pt x="3727" y="216000"/>
                  </a:lnTo>
                  <a:lnTo>
                    <a:pt x="5375" y="229661"/>
                  </a:lnTo>
                  <a:lnTo>
                    <a:pt x="6783" y="243999"/>
                  </a:lnTo>
                  <a:lnTo>
                    <a:pt x="8048" y="259087"/>
                  </a:lnTo>
                  <a:lnTo>
                    <a:pt x="9504" y="274834"/>
                  </a:lnTo>
                  <a:lnTo>
                    <a:pt x="11331" y="291096"/>
                  </a:lnTo>
                  <a:lnTo>
                    <a:pt x="13388" y="307577"/>
                  </a:lnTo>
                  <a:lnTo>
                    <a:pt x="15316" y="323862"/>
                  </a:lnTo>
                  <a:lnTo>
                    <a:pt x="16880" y="339637"/>
                  </a:lnTo>
                  <a:lnTo>
                    <a:pt x="17009" y="351375"/>
                  </a:lnTo>
                  <a:lnTo>
                    <a:pt x="15047" y="354660"/>
                  </a:lnTo>
                  <a:lnTo>
                    <a:pt x="12291" y="350785"/>
                  </a:lnTo>
                  <a:lnTo>
                    <a:pt x="9449" y="342056"/>
                  </a:lnTo>
                  <a:lnTo>
                    <a:pt x="6952" y="330197"/>
                  </a:lnTo>
                  <a:lnTo>
                    <a:pt x="4964" y="316339"/>
                  </a:lnTo>
                  <a:lnTo>
                    <a:pt x="3473" y="301198"/>
                  </a:lnTo>
                  <a:lnTo>
                    <a:pt x="2397" y="285228"/>
                  </a:lnTo>
                  <a:lnTo>
                    <a:pt x="1637" y="268724"/>
                  </a:lnTo>
                  <a:lnTo>
                    <a:pt x="1112" y="252035"/>
                  </a:lnTo>
                  <a:lnTo>
                    <a:pt x="751" y="235590"/>
                  </a:lnTo>
                  <a:lnTo>
                    <a:pt x="506" y="219592"/>
                  </a:lnTo>
                  <a:lnTo>
                    <a:pt x="340" y="203898"/>
                  </a:lnTo>
                  <a:lnTo>
                    <a:pt x="228" y="188131"/>
                  </a:lnTo>
                  <a:lnTo>
                    <a:pt x="153" y="172075"/>
                  </a:lnTo>
                  <a:lnTo>
                    <a:pt x="102" y="155679"/>
                  </a:lnTo>
                  <a:lnTo>
                    <a:pt x="69" y="138979"/>
                  </a:lnTo>
                  <a:lnTo>
                    <a:pt x="51" y="122045"/>
                  </a:lnTo>
                  <a:lnTo>
                    <a:pt x="209" y="105265"/>
                  </a:lnTo>
                  <a:lnTo>
                    <a:pt x="846" y="89305"/>
                  </a:lnTo>
                  <a:lnTo>
                    <a:pt x="2092" y="74463"/>
                  </a:lnTo>
                  <a:lnTo>
                    <a:pt x="3914" y="60701"/>
                  </a:lnTo>
                  <a:lnTo>
                    <a:pt x="6207" y="47838"/>
                  </a:lnTo>
                  <a:lnTo>
                    <a:pt x="8875" y="35677"/>
                  </a:lnTo>
                  <a:lnTo>
                    <a:pt x="12310" y="24526"/>
                  </a:lnTo>
                  <a:lnTo>
                    <a:pt x="17359" y="15160"/>
                  </a:lnTo>
                  <a:lnTo>
                    <a:pt x="24343" y="7868"/>
                  </a:lnTo>
                  <a:lnTo>
                    <a:pt x="32797" y="2802"/>
                  </a:lnTo>
                  <a:lnTo>
                    <a:pt x="41774" y="217"/>
                  </a:lnTo>
                  <a:lnTo>
                    <a:pt x="50664" y="0"/>
                  </a:lnTo>
                  <a:lnTo>
                    <a:pt x="59394" y="1768"/>
                  </a:lnTo>
                  <a:lnTo>
                    <a:pt x="68234" y="5073"/>
                  </a:lnTo>
                  <a:lnTo>
                    <a:pt x="77358" y="9514"/>
                  </a:lnTo>
                  <a:lnTo>
                    <a:pt x="86636" y="14932"/>
                  </a:lnTo>
                  <a:lnTo>
                    <a:pt x="95726" y="21391"/>
                  </a:lnTo>
                  <a:lnTo>
                    <a:pt x="104433" y="28845"/>
                  </a:lnTo>
                  <a:lnTo>
                    <a:pt x="112570" y="37138"/>
                  </a:lnTo>
                  <a:lnTo>
                    <a:pt x="119883" y="46082"/>
                  </a:lnTo>
                  <a:lnTo>
                    <a:pt x="126308" y="55509"/>
                  </a:lnTo>
                  <a:lnTo>
                    <a:pt x="131621" y="65280"/>
                  </a:lnTo>
                  <a:lnTo>
                    <a:pt x="135368" y="75292"/>
                  </a:lnTo>
                  <a:lnTo>
                    <a:pt x="137443" y="85471"/>
                  </a:lnTo>
                  <a:lnTo>
                    <a:pt x="138040" y="95763"/>
                  </a:lnTo>
                  <a:lnTo>
                    <a:pt x="137461" y="106133"/>
                  </a:lnTo>
                  <a:lnTo>
                    <a:pt x="135997" y="116555"/>
                  </a:lnTo>
                  <a:lnTo>
                    <a:pt x="133728" y="127012"/>
                  </a:lnTo>
                  <a:lnTo>
                    <a:pt x="130536" y="137493"/>
                  </a:lnTo>
                  <a:lnTo>
                    <a:pt x="126424" y="147985"/>
                  </a:lnTo>
                  <a:lnTo>
                    <a:pt x="121359" y="158319"/>
                  </a:lnTo>
                  <a:lnTo>
                    <a:pt x="115202" y="168185"/>
                  </a:lnTo>
                  <a:lnTo>
                    <a:pt x="107984" y="177446"/>
                  </a:lnTo>
                  <a:lnTo>
                    <a:pt x="99864" y="185970"/>
                  </a:lnTo>
                  <a:lnTo>
                    <a:pt x="91043" y="193550"/>
                  </a:lnTo>
                  <a:lnTo>
                    <a:pt x="81717" y="200161"/>
                  </a:lnTo>
                  <a:lnTo>
                    <a:pt x="72490" y="205788"/>
                  </a:lnTo>
                  <a:lnTo>
                    <a:pt x="63462" y="210880"/>
                  </a:lnTo>
                  <a:lnTo>
                    <a:pt x="53845" y="215885"/>
                  </a:lnTo>
                  <a:lnTo>
                    <a:pt x="42114" y="22162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6517140" y="2727178"/>
              <a:ext cx="117529" cy="144883"/>
            </a:xfrm>
            <a:custGeom>
              <a:avLst/>
              <a:gdLst/>
              <a:ahLst/>
              <a:cxnLst/>
              <a:rect l="0" t="0" r="0" b="0"/>
              <a:pathLst>
                <a:path w="117529" h="144883">
                  <a:moveTo>
                    <a:pt x="0" y="83930"/>
                  </a:moveTo>
                  <a:lnTo>
                    <a:pt x="8868" y="81063"/>
                  </a:lnTo>
                  <a:lnTo>
                    <a:pt x="17855" y="78922"/>
                  </a:lnTo>
                  <a:lnTo>
                    <a:pt x="27845" y="77314"/>
                  </a:lnTo>
                  <a:lnTo>
                    <a:pt x="38654" y="75961"/>
                  </a:lnTo>
                  <a:lnTo>
                    <a:pt x="49817" y="74464"/>
                  </a:lnTo>
                  <a:lnTo>
                    <a:pt x="61017" y="72609"/>
                  </a:lnTo>
                  <a:lnTo>
                    <a:pt x="71956" y="70196"/>
                  </a:lnTo>
                  <a:lnTo>
                    <a:pt x="82292" y="66967"/>
                  </a:lnTo>
                  <a:lnTo>
                    <a:pt x="91895" y="62855"/>
                  </a:lnTo>
                  <a:lnTo>
                    <a:pt x="100494" y="57634"/>
                  </a:lnTo>
                  <a:lnTo>
                    <a:pt x="107599" y="50849"/>
                  </a:lnTo>
                  <a:lnTo>
                    <a:pt x="113068" y="42407"/>
                  </a:lnTo>
                  <a:lnTo>
                    <a:pt x="116588" y="32993"/>
                  </a:lnTo>
                  <a:lnTo>
                    <a:pt x="117528" y="23830"/>
                  </a:lnTo>
                  <a:lnTo>
                    <a:pt x="115783" y="15609"/>
                  </a:lnTo>
                  <a:lnTo>
                    <a:pt x="111526" y="8807"/>
                  </a:lnTo>
                  <a:lnTo>
                    <a:pt x="104941" y="3920"/>
                  </a:lnTo>
                  <a:lnTo>
                    <a:pt x="96375" y="1017"/>
                  </a:lnTo>
                  <a:lnTo>
                    <a:pt x="86577" y="0"/>
                  </a:lnTo>
                  <a:lnTo>
                    <a:pt x="76558" y="814"/>
                  </a:lnTo>
                  <a:lnTo>
                    <a:pt x="66906" y="3248"/>
                  </a:lnTo>
                  <a:lnTo>
                    <a:pt x="57975" y="7149"/>
                  </a:lnTo>
                  <a:lnTo>
                    <a:pt x="50049" y="12506"/>
                  </a:lnTo>
                  <a:lnTo>
                    <a:pt x="43168" y="19190"/>
                  </a:lnTo>
                  <a:lnTo>
                    <a:pt x="37360" y="27287"/>
                  </a:lnTo>
                  <a:lnTo>
                    <a:pt x="32741" y="37157"/>
                  </a:lnTo>
                  <a:lnTo>
                    <a:pt x="29267" y="48827"/>
                  </a:lnTo>
                  <a:lnTo>
                    <a:pt x="27083" y="61732"/>
                  </a:lnTo>
                  <a:lnTo>
                    <a:pt x="26590" y="74924"/>
                  </a:lnTo>
                  <a:lnTo>
                    <a:pt x="27853" y="87826"/>
                  </a:lnTo>
                  <a:lnTo>
                    <a:pt x="30650" y="100080"/>
                  </a:lnTo>
                  <a:lnTo>
                    <a:pt x="34660" y="111382"/>
                  </a:lnTo>
                  <a:lnTo>
                    <a:pt x="39582" y="121670"/>
                  </a:lnTo>
                  <a:lnTo>
                    <a:pt x="45326" y="130578"/>
                  </a:lnTo>
                  <a:lnTo>
                    <a:pt x="52003" y="137366"/>
                  </a:lnTo>
                  <a:lnTo>
                    <a:pt x="59601" y="141822"/>
                  </a:lnTo>
                  <a:lnTo>
                    <a:pt x="67909" y="144161"/>
                  </a:lnTo>
                  <a:lnTo>
                    <a:pt x="77635" y="144882"/>
                  </a:lnTo>
                  <a:lnTo>
                    <a:pt x="91865" y="142932"/>
                  </a:lnTo>
                  <a:lnTo>
                    <a:pt x="115813" y="13657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6717180" y="2547896"/>
              <a:ext cx="21059" cy="368498"/>
            </a:xfrm>
            <a:custGeom>
              <a:avLst/>
              <a:gdLst/>
              <a:ahLst/>
              <a:cxnLst/>
              <a:rect l="0" t="0" r="0" b="0"/>
              <a:pathLst>
                <a:path w="21059" h="368498">
                  <a:moveTo>
                    <a:pt x="1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5" y="85875"/>
                  </a:lnTo>
                  <a:lnTo>
                    <a:pt x="178" y="101423"/>
                  </a:lnTo>
                  <a:lnTo>
                    <a:pt x="827" y="116609"/>
                  </a:lnTo>
                  <a:lnTo>
                    <a:pt x="2075" y="131483"/>
                  </a:lnTo>
                  <a:lnTo>
                    <a:pt x="3728" y="146113"/>
                  </a:lnTo>
                  <a:lnTo>
                    <a:pt x="5376" y="160563"/>
                  </a:lnTo>
                  <a:lnTo>
                    <a:pt x="6780" y="174893"/>
                  </a:lnTo>
                  <a:lnTo>
                    <a:pt x="7873" y="189470"/>
                  </a:lnTo>
                  <a:lnTo>
                    <a:pt x="8680" y="204935"/>
                  </a:lnTo>
                  <a:lnTo>
                    <a:pt x="9259" y="221563"/>
                  </a:lnTo>
                  <a:lnTo>
                    <a:pt x="9663" y="239139"/>
                  </a:lnTo>
                  <a:lnTo>
                    <a:pt x="9943" y="257161"/>
                  </a:lnTo>
                  <a:lnTo>
                    <a:pt x="10138" y="275271"/>
                  </a:lnTo>
                  <a:lnTo>
                    <a:pt x="10470" y="292940"/>
                  </a:lnTo>
                  <a:lnTo>
                    <a:pt x="11474" y="311339"/>
                  </a:lnTo>
                  <a:lnTo>
                    <a:pt x="14356" y="334315"/>
                  </a:lnTo>
                  <a:lnTo>
                    <a:pt x="21058" y="36849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6569782" y="2663709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30421" y="2867"/>
                  </a:lnTo>
                  <a:lnTo>
                    <a:pt x="219291" y="5009"/>
                  </a:lnTo>
                  <a:lnTo>
                    <a:pt x="207698" y="6617"/>
                  </a:lnTo>
                  <a:lnTo>
                    <a:pt x="195709" y="7970"/>
                  </a:lnTo>
                  <a:lnTo>
                    <a:pt x="183698" y="9467"/>
                  </a:lnTo>
                  <a:lnTo>
                    <a:pt x="171885" y="11313"/>
                  </a:lnTo>
                  <a:lnTo>
                    <a:pt x="160014" y="13380"/>
                  </a:lnTo>
                  <a:lnTo>
                    <a:pt x="147449" y="15313"/>
                  </a:lnTo>
                  <a:lnTo>
                    <a:pt x="133884" y="16914"/>
                  </a:lnTo>
                  <a:lnTo>
                    <a:pt x="119332" y="18310"/>
                  </a:lnTo>
                  <a:lnTo>
                    <a:pt x="103953" y="19854"/>
                  </a:lnTo>
                  <a:lnTo>
                    <a:pt x="87950" y="21745"/>
                  </a:lnTo>
                  <a:lnTo>
                    <a:pt x="71867" y="24054"/>
                  </a:lnTo>
                  <a:lnTo>
                    <a:pt x="54785" y="27137"/>
                  </a:lnTo>
                  <a:lnTo>
                    <a:pt x="32973" y="3238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6811938" y="2695295"/>
              <a:ext cx="94757" cy="177411"/>
            </a:xfrm>
            <a:custGeom>
              <a:avLst/>
              <a:gdLst/>
              <a:ahLst/>
              <a:cxnLst/>
              <a:rect l="0" t="0" r="0" b="0"/>
              <a:pathLst>
                <a:path w="94757" h="177411">
                  <a:moveTo>
                    <a:pt x="0" y="73699"/>
                  </a:moveTo>
                  <a:lnTo>
                    <a:pt x="2934" y="85368"/>
                  </a:lnTo>
                  <a:lnTo>
                    <a:pt x="5716" y="95856"/>
                  </a:lnTo>
                  <a:lnTo>
                    <a:pt x="8616" y="106158"/>
                  </a:lnTo>
                  <a:lnTo>
                    <a:pt x="11656" y="116459"/>
                  </a:lnTo>
                  <a:lnTo>
                    <a:pt x="14821" y="126803"/>
                  </a:lnTo>
                  <a:lnTo>
                    <a:pt x="18085" y="137192"/>
                  </a:lnTo>
                  <a:lnTo>
                    <a:pt x="21423" y="147621"/>
                  </a:lnTo>
                  <a:lnTo>
                    <a:pt x="24814" y="158079"/>
                  </a:lnTo>
                  <a:lnTo>
                    <a:pt x="28223" y="168480"/>
                  </a:lnTo>
                  <a:lnTo>
                    <a:pt x="30935" y="176068"/>
                  </a:lnTo>
                  <a:lnTo>
                    <a:pt x="32213" y="177410"/>
                  </a:lnTo>
                  <a:lnTo>
                    <a:pt x="32569" y="173565"/>
                  </a:lnTo>
                  <a:lnTo>
                    <a:pt x="32188" y="166364"/>
                  </a:lnTo>
                  <a:lnTo>
                    <a:pt x="30719" y="157333"/>
                  </a:lnTo>
                  <a:lnTo>
                    <a:pt x="28028" y="147408"/>
                  </a:lnTo>
                  <a:lnTo>
                    <a:pt x="24388" y="137079"/>
                  </a:lnTo>
                  <a:lnTo>
                    <a:pt x="20316" y="126581"/>
                  </a:lnTo>
                  <a:lnTo>
                    <a:pt x="16173" y="116017"/>
                  </a:lnTo>
                  <a:lnTo>
                    <a:pt x="12440" y="105271"/>
                  </a:lnTo>
                  <a:lnTo>
                    <a:pt x="9778" y="94052"/>
                  </a:lnTo>
                  <a:lnTo>
                    <a:pt x="8445" y="82245"/>
                  </a:lnTo>
                  <a:lnTo>
                    <a:pt x="8519" y="70211"/>
                  </a:lnTo>
                  <a:lnTo>
                    <a:pt x="10081" y="58663"/>
                  </a:lnTo>
                  <a:lnTo>
                    <a:pt x="13024" y="47977"/>
                  </a:lnTo>
                  <a:lnTo>
                    <a:pt x="17269" y="38344"/>
                  </a:lnTo>
                  <a:lnTo>
                    <a:pt x="22860" y="29947"/>
                  </a:lnTo>
                  <a:lnTo>
                    <a:pt x="29691" y="22750"/>
                  </a:lnTo>
                  <a:lnTo>
                    <a:pt x="37664" y="16712"/>
                  </a:lnTo>
                  <a:lnTo>
                    <a:pt x="47864" y="11293"/>
                  </a:lnTo>
                  <a:lnTo>
                    <a:pt x="64537" y="601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6906613" y="2726880"/>
              <a:ext cx="114138" cy="165189"/>
            </a:xfrm>
            <a:custGeom>
              <a:avLst/>
              <a:gdLst/>
              <a:ahLst/>
              <a:cxnLst/>
              <a:rect l="0" t="0" r="0" b="0"/>
              <a:pathLst>
                <a:path w="114138" h="165189">
                  <a:moveTo>
                    <a:pt x="94837" y="0"/>
                  </a:moveTo>
                  <a:lnTo>
                    <a:pt x="86036" y="3001"/>
                  </a:lnTo>
                  <a:lnTo>
                    <a:pt x="77689" y="6424"/>
                  </a:lnTo>
                  <a:lnTo>
                    <a:pt x="68995" y="10624"/>
                  </a:lnTo>
                  <a:lnTo>
                    <a:pt x="60047" y="15697"/>
                  </a:lnTo>
                  <a:lnTo>
                    <a:pt x="51201" y="21827"/>
                  </a:lnTo>
                  <a:lnTo>
                    <a:pt x="42667" y="29011"/>
                  </a:lnTo>
                  <a:lnTo>
                    <a:pt x="34651" y="37098"/>
                  </a:lnTo>
                  <a:lnTo>
                    <a:pt x="27422" y="45893"/>
                  </a:lnTo>
                  <a:lnTo>
                    <a:pt x="21044" y="55218"/>
                  </a:lnTo>
                  <a:lnTo>
                    <a:pt x="15424" y="65087"/>
                  </a:lnTo>
                  <a:lnTo>
                    <a:pt x="10407" y="75697"/>
                  </a:lnTo>
                  <a:lnTo>
                    <a:pt x="5857" y="87090"/>
                  </a:lnTo>
                  <a:lnTo>
                    <a:pt x="2139" y="99012"/>
                  </a:lnTo>
                  <a:lnTo>
                    <a:pt x="77" y="111014"/>
                  </a:lnTo>
                  <a:lnTo>
                    <a:pt x="0" y="122819"/>
                  </a:lnTo>
                  <a:lnTo>
                    <a:pt x="2084" y="134016"/>
                  </a:lnTo>
                  <a:lnTo>
                    <a:pt x="6607" y="144004"/>
                  </a:lnTo>
                  <a:lnTo>
                    <a:pt x="13465" y="152555"/>
                  </a:lnTo>
                  <a:lnTo>
                    <a:pt x="22120" y="159295"/>
                  </a:lnTo>
                  <a:lnTo>
                    <a:pt x="31823" y="163550"/>
                  </a:lnTo>
                  <a:lnTo>
                    <a:pt x="42039" y="165188"/>
                  </a:lnTo>
                  <a:lnTo>
                    <a:pt x="52317" y="164525"/>
                  </a:lnTo>
                  <a:lnTo>
                    <a:pt x="62210" y="162038"/>
                  </a:lnTo>
                  <a:lnTo>
                    <a:pt x="71526" y="158182"/>
                  </a:lnTo>
                  <a:lnTo>
                    <a:pt x="80272" y="153174"/>
                  </a:lnTo>
                  <a:lnTo>
                    <a:pt x="88540" y="146998"/>
                  </a:lnTo>
                  <a:lnTo>
                    <a:pt x="96427" y="139728"/>
                  </a:lnTo>
                  <a:lnTo>
                    <a:pt x="103539" y="131221"/>
                  </a:lnTo>
                  <a:lnTo>
                    <a:pt x="109034" y="121068"/>
                  </a:lnTo>
                  <a:lnTo>
                    <a:pt x="112574" y="109204"/>
                  </a:lnTo>
                  <a:lnTo>
                    <a:pt x="114137" y="96168"/>
                  </a:lnTo>
                  <a:lnTo>
                    <a:pt x="113749" y="82886"/>
                  </a:lnTo>
                  <a:lnTo>
                    <a:pt x="111639" y="69929"/>
                  </a:lnTo>
                  <a:lnTo>
                    <a:pt x="108262" y="57739"/>
                  </a:lnTo>
                  <a:lnTo>
                    <a:pt x="103765" y="45500"/>
                  </a:lnTo>
                  <a:lnTo>
                    <a:pt x="96640" y="31030"/>
                  </a:lnTo>
                  <a:lnTo>
                    <a:pt x="84309" y="1052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7067336" y="2579481"/>
              <a:ext cx="18344" cy="315856"/>
            </a:xfrm>
            <a:custGeom>
              <a:avLst/>
              <a:gdLst/>
              <a:ahLst/>
              <a:cxnLst/>
              <a:rect l="0" t="0" r="0" b="0"/>
              <a:pathLst>
                <a:path w="18344" h="315856">
                  <a:moveTo>
                    <a:pt x="7814" y="0"/>
                  </a:moveTo>
                  <a:lnTo>
                    <a:pt x="4947" y="9003"/>
                  </a:lnTo>
                  <a:lnTo>
                    <a:pt x="2806" y="19270"/>
                  </a:lnTo>
                  <a:lnTo>
                    <a:pt x="1206" y="31845"/>
                  </a:lnTo>
                  <a:lnTo>
                    <a:pt x="199" y="46026"/>
                  </a:lnTo>
                  <a:lnTo>
                    <a:pt x="0" y="60526"/>
                  </a:lnTo>
                  <a:lnTo>
                    <a:pt x="650" y="74562"/>
                  </a:lnTo>
                  <a:lnTo>
                    <a:pt x="1889" y="88043"/>
                  </a:lnTo>
                  <a:lnTo>
                    <a:pt x="3254" y="101298"/>
                  </a:lnTo>
                  <a:lnTo>
                    <a:pt x="4467" y="114584"/>
                  </a:lnTo>
                  <a:lnTo>
                    <a:pt x="5602" y="128337"/>
                  </a:lnTo>
                  <a:lnTo>
                    <a:pt x="6969" y="143187"/>
                  </a:lnTo>
                  <a:lnTo>
                    <a:pt x="8733" y="159373"/>
                  </a:lnTo>
                  <a:lnTo>
                    <a:pt x="10579" y="176637"/>
                  </a:lnTo>
                  <a:lnTo>
                    <a:pt x="11831" y="194444"/>
                  </a:lnTo>
                  <a:lnTo>
                    <a:pt x="12162" y="212411"/>
                  </a:lnTo>
                  <a:lnTo>
                    <a:pt x="11894" y="230032"/>
                  </a:lnTo>
                  <a:lnTo>
                    <a:pt x="11781" y="246630"/>
                  </a:lnTo>
                  <a:lnTo>
                    <a:pt x="12259" y="261922"/>
                  </a:lnTo>
                  <a:lnTo>
                    <a:pt x="13266" y="275538"/>
                  </a:lnTo>
                  <a:lnTo>
                    <a:pt x="14518" y="288167"/>
                  </a:lnTo>
                  <a:lnTo>
                    <a:pt x="16128" y="300917"/>
                  </a:lnTo>
                  <a:lnTo>
                    <a:pt x="18343" y="31585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7127792" y="2708455"/>
              <a:ext cx="115815" cy="197917"/>
            </a:xfrm>
            <a:custGeom>
              <a:avLst/>
              <a:gdLst/>
              <a:ahLst/>
              <a:cxnLst/>
              <a:rect l="0" t="0" r="0" b="0"/>
              <a:pathLst>
                <a:path w="115815" h="197917">
                  <a:moveTo>
                    <a:pt x="0" y="81596"/>
                  </a:moveTo>
                  <a:lnTo>
                    <a:pt x="11735" y="81596"/>
                  </a:lnTo>
                  <a:lnTo>
                    <a:pt x="22864" y="81597"/>
                  </a:lnTo>
                  <a:lnTo>
                    <a:pt x="34454" y="81588"/>
                  </a:lnTo>
                  <a:lnTo>
                    <a:pt x="46269" y="81242"/>
                  </a:lnTo>
                  <a:lnTo>
                    <a:pt x="57632" y="79945"/>
                  </a:lnTo>
                  <a:lnTo>
                    <a:pt x="68178" y="77434"/>
                  </a:lnTo>
                  <a:lnTo>
                    <a:pt x="77706" y="73610"/>
                  </a:lnTo>
                  <a:lnTo>
                    <a:pt x="86029" y="68369"/>
                  </a:lnTo>
                  <a:lnTo>
                    <a:pt x="93170" y="61804"/>
                  </a:lnTo>
                  <a:lnTo>
                    <a:pt x="98982" y="54142"/>
                  </a:lnTo>
                  <a:lnTo>
                    <a:pt x="103070" y="45636"/>
                  </a:lnTo>
                  <a:lnTo>
                    <a:pt x="105368" y="36521"/>
                  </a:lnTo>
                  <a:lnTo>
                    <a:pt x="105778" y="27302"/>
                  </a:lnTo>
                  <a:lnTo>
                    <a:pt x="104009" y="18726"/>
                  </a:lnTo>
                  <a:lnTo>
                    <a:pt x="100110" y="11161"/>
                  </a:lnTo>
                  <a:lnTo>
                    <a:pt x="94238" y="5102"/>
                  </a:lnTo>
                  <a:lnTo>
                    <a:pt x="86484" y="1312"/>
                  </a:lnTo>
                  <a:lnTo>
                    <a:pt x="77096" y="0"/>
                  </a:lnTo>
                  <a:lnTo>
                    <a:pt x="66726" y="1220"/>
                  </a:lnTo>
                  <a:lnTo>
                    <a:pt x="56315" y="5147"/>
                  </a:lnTo>
                  <a:lnTo>
                    <a:pt x="46403" y="11602"/>
                  </a:lnTo>
                  <a:lnTo>
                    <a:pt x="37463" y="20153"/>
                  </a:lnTo>
                  <a:lnTo>
                    <a:pt x="30064" y="30317"/>
                  </a:lnTo>
                  <a:lnTo>
                    <a:pt x="24359" y="41665"/>
                  </a:lnTo>
                  <a:lnTo>
                    <a:pt x="20495" y="53857"/>
                  </a:lnTo>
                  <a:lnTo>
                    <a:pt x="18785" y="66638"/>
                  </a:lnTo>
                  <a:lnTo>
                    <a:pt x="19187" y="79826"/>
                  </a:lnTo>
                  <a:lnTo>
                    <a:pt x="21385" y="93290"/>
                  </a:lnTo>
                  <a:lnTo>
                    <a:pt x="24986" y="106943"/>
                  </a:lnTo>
                  <a:lnTo>
                    <a:pt x="29625" y="120713"/>
                  </a:lnTo>
                  <a:lnTo>
                    <a:pt x="35008" y="134233"/>
                  </a:lnTo>
                  <a:lnTo>
                    <a:pt x="40910" y="146858"/>
                  </a:lnTo>
                  <a:lnTo>
                    <a:pt x="47177" y="158308"/>
                  </a:lnTo>
                  <a:lnTo>
                    <a:pt x="53858" y="168470"/>
                  </a:lnTo>
                  <a:lnTo>
                    <a:pt x="61183" y="177232"/>
                  </a:lnTo>
                  <a:lnTo>
                    <a:pt x="69215" y="184673"/>
                  </a:lnTo>
                  <a:lnTo>
                    <a:pt x="77621" y="190677"/>
                  </a:lnTo>
                  <a:lnTo>
                    <a:pt x="86680" y="195327"/>
                  </a:lnTo>
                  <a:lnTo>
                    <a:pt x="98303" y="197916"/>
                  </a:lnTo>
                  <a:lnTo>
                    <a:pt x="115814" y="19741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7290321" y="2779523"/>
              <a:ext cx="132777" cy="146890"/>
            </a:xfrm>
            <a:custGeom>
              <a:avLst/>
              <a:gdLst/>
              <a:ahLst/>
              <a:cxnLst/>
              <a:rect l="0" t="0" r="0" b="0"/>
              <a:pathLst>
                <a:path w="132777" h="146890">
                  <a:moveTo>
                    <a:pt x="16456" y="0"/>
                  </a:moveTo>
                  <a:lnTo>
                    <a:pt x="10723" y="6002"/>
                  </a:lnTo>
                  <a:lnTo>
                    <a:pt x="6439" y="12846"/>
                  </a:lnTo>
                  <a:lnTo>
                    <a:pt x="3236" y="21243"/>
                  </a:lnTo>
                  <a:lnTo>
                    <a:pt x="1049" y="31216"/>
                  </a:lnTo>
                  <a:lnTo>
                    <a:pt x="0" y="42827"/>
                  </a:lnTo>
                  <a:lnTo>
                    <a:pt x="63" y="55932"/>
                  </a:lnTo>
                  <a:lnTo>
                    <a:pt x="1233" y="69935"/>
                  </a:lnTo>
                  <a:lnTo>
                    <a:pt x="3609" y="83932"/>
                  </a:lnTo>
                  <a:lnTo>
                    <a:pt x="7136" y="97401"/>
                  </a:lnTo>
                  <a:lnTo>
                    <a:pt x="11791" y="109880"/>
                  </a:lnTo>
                  <a:lnTo>
                    <a:pt x="17663" y="120808"/>
                  </a:lnTo>
                  <a:lnTo>
                    <a:pt x="24689" y="130035"/>
                  </a:lnTo>
                  <a:lnTo>
                    <a:pt x="32676" y="137417"/>
                  </a:lnTo>
                  <a:lnTo>
                    <a:pt x="41408" y="142642"/>
                  </a:lnTo>
                  <a:lnTo>
                    <a:pt x="50683" y="145749"/>
                  </a:lnTo>
                  <a:lnTo>
                    <a:pt x="60180" y="146889"/>
                  </a:lnTo>
                  <a:lnTo>
                    <a:pt x="69477" y="146151"/>
                  </a:lnTo>
                  <a:lnTo>
                    <a:pt x="78352" y="143765"/>
                  </a:lnTo>
                  <a:lnTo>
                    <a:pt x="86615" y="139895"/>
                  </a:lnTo>
                  <a:lnTo>
                    <a:pt x="94020" y="134558"/>
                  </a:lnTo>
                  <a:lnTo>
                    <a:pt x="100523" y="127895"/>
                  </a:lnTo>
                  <a:lnTo>
                    <a:pt x="106401" y="120152"/>
                  </a:lnTo>
                  <a:lnTo>
                    <a:pt x="112123" y="111585"/>
                  </a:lnTo>
                  <a:lnTo>
                    <a:pt x="117965" y="102416"/>
                  </a:lnTo>
                  <a:lnTo>
                    <a:pt x="123534" y="92819"/>
                  </a:lnTo>
                  <a:lnTo>
                    <a:pt x="127909" y="82924"/>
                  </a:lnTo>
                  <a:lnTo>
                    <a:pt x="130669" y="72833"/>
                  </a:lnTo>
                  <a:lnTo>
                    <a:pt x="132027" y="62874"/>
                  </a:lnTo>
                  <a:lnTo>
                    <a:pt x="132711" y="52524"/>
                  </a:lnTo>
                  <a:lnTo>
                    <a:pt x="132776" y="39757"/>
                  </a:lnTo>
                  <a:lnTo>
                    <a:pt x="132270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7443647" y="2769877"/>
              <a:ext cx="231628" cy="199160"/>
            </a:xfrm>
            <a:custGeom>
              <a:avLst/>
              <a:gdLst/>
              <a:ahLst/>
              <a:cxnLst/>
              <a:rect l="0" t="0" r="0" b="0"/>
              <a:pathLst>
                <a:path w="231628" h="199160">
                  <a:moveTo>
                    <a:pt x="0" y="41231"/>
                  </a:moveTo>
                  <a:lnTo>
                    <a:pt x="5733" y="50167"/>
                  </a:lnTo>
                  <a:lnTo>
                    <a:pt x="10018" y="59794"/>
                  </a:lnTo>
                  <a:lnTo>
                    <a:pt x="13228" y="71077"/>
                  </a:lnTo>
                  <a:lnTo>
                    <a:pt x="15763" y="83572"/>
                  </a:lnTo>
                  <a:lnTo>
                    <a:pt x="18108" y="96403"/>
                  </a:lnTo>
                  <a:lnTo>
                    <a:pt x="20556" y="109021"/>
                  </a:lnTo>
                  <a:lnTo>
                    <a:pt x="23210" y="121231"/>
                  </a:lnTo>
                  <a:lnTo>
                    <a:pt x="26075" y="133027"/>
                  </a:lnTo>
                  <a:lnTo>
                    <a:pt x="29101" y="144402"/>
                  </a:lnTo>
                  <a:lnTo>
                    <a:pt x="31654" y="152986"/>
                  </a:lnTo>
                  <a:lnTo>
                    <a:pt x="32788" y="155552"/>
                  </a:lnTo>
                  <a:lnTo>
                    <a:pt x="32467" y="152748"/>
                  </a:lnTo>
                  <a:lnTo>
                    <a:pt x="31068" y="146132"/>
                  </a:lnTo>
                  <a:lnTo>
                    <a:pt x="29109" y="136808"/>
                  </a:lnTo>
                  <a:lnTo>
                    <a:pt x="27151" y="125341"/>
                  </a:lnTo>
                  <a:lnTo>
                    <a:pt x="25497" y="112189"/>
                  </a:lnTo>
                  <a:lnTo>
                    <a:pt x="24549" y="98250"/>
                  </a:lnTo>
                  <a:lnTo>
                    <a:pt x="24890" y="84792"/>
                  </a:lnTo>
                  <a:lnTo>
                    <a:pt x="26719" y="72495"/>
                  </a:lnTo>
                  <a:lnTo>
                    <a:pt x="30066" y="62117"/>
                  </a:lnTo>
                  <a:lnTo>
                    <a:pt x="34977" y="54731"/>
                  </a:lnTo>
                  <a:lnTo>
                    <a:pt x="41307" y="50627"/>
                  </a:lnTo>
                  <a:lnTo>
                    <a:pt x="48471" y="49617"/>
                  </a:lnTo>
                  <a:lnTo>
                    <a:pt x="55577" y="51423"/>
                  </a:lnTo>
                  <a:lnTo>
                    <a:pt x="62125" y="55593"/>
                  </a:lnTo>
                  <a:lnTo>
                    <a:pt x="67992" y="61607"/>
                  </a:lnTo>
                  <a:lnTo>
                    <a:pt x="73241" y="68988"/>
                  </a:lnTo>
                  <a:lnTo>
                    <a:pt x="77992" y="77349"/>
                  </a:lnTo>
                  <a:lnTo>
                    <a:pt x="82371" y="86400"/>
                  </a:lnTo>
                  <a:lnTo>
                    <a:pt x="86480" y="95926"/>
                  </a:lnTo>
                  <a:lnTo>
                    <a:pt x="90384" y="105695"/>
                  </a:lnTo>
                  <a:lnTo>
                    <a:pt x="93624" y="112661"/>
                  </a:lnTo>
                  <a:lnTo>
                    <a:pt x="95816" y="113023"/>
                  </a:lnTo>
                  <a:lnTo>
                    <a:pt x="97598" y="107710"/>
                  </a:lnTo>
                  <a:lnTo>
                    <a:pt x="99311" y="98389"/>
                  </a:lnTo>
                  <a:lnTo>
                    <a:pt x="100843" y="86345"/>
                  </a:lnTo>
                  <a:lnTo>
                    <a:pt x="102097" y="72482"/>
                  </a:lnTo>
                  <a:lnTo>
                    <a:pt x="103391" y="57733"/>
                  </a:lnTo>
                  <a:lnTo>
                    <a:pt x="105379" y="43118"/>
                  </a:lnTo>
                  <a:lnTo>
                    <a:pt x="108385" y="29191"/>
                  </a:lnTo>
                  <a:lnTo>
                    <a:pt x="112723" y="16886"/>
                  </a:lnTo>
                  <a:lnTo>
                    <a:pt x="118847" y="7658"/>
                  </a:lnTo>
                  <a:lnTo>
                    <a:pt x="126817" y="2022"/>
                  </a:lnTo>
                  <a:lnTo>
                    <a:pt x="136068" y="0"/>
                  </a:lnTo>
                  <a:lnTo>
                    <a:pt x="145647" y="1584"/>
                  </a:lnTo>
                  <a:lnTo>
                    <a:pt x="154965" y="6383"/>
                  </a:lnTo>
                  <a:lnTo>
                    <a:pt x="163658" y="13616"/>
                  </a:lnTo>
                  <a:lnTo>
                    <a:pt x="171416" y="22346"/>
                  </a:lnTo>
                  <a:lnTo>
                    <a:pt x="178183" y="31906"/>
                  </a:lnTo>
                  <a:lnTo>
                    <a:pt x="184083" y="41911"/>
                  </a:lnTo>
                  <a:lnTo>
                    <a:pt x="189296" y="52152"/>
                  </a:lnTo>
                  <a:lnTo>
                    <a:pt x="193995" y="62529"/>
                  </a:lnTo>
                  <a:lnTo>
                    <a:pt x="198325" y="73312"/>
                  </a:lnTo>
                  <a:lnTo>
                    <a:pt x="202394" y="85083"/>
                  </a:lnTo>
                  <a:lnTo>
                    <a:pt x="206282" y="98076"/>
                  </a:lnTo>
                  <a:lnTo>
                    <a:pt x="210049" y="111891"/>
                  </a:lnTo>
                  <a:lnTo>
                    <a:pt x="213731" y="125704"/>
                  </a:lnTo>
                  <a:lnTo>
                    <a:pt x="217352" y="139021"/>
                  </a:lnTo>
                  <a:lnTo>
                    <a:pt x="220779" y="151455"/>
                  </a:lnTo>
                  <a:lnTo>
                    <a:pt x="224064" y="163883"/>
                  </a:lnTo>
                  <a:lnTo>
                    <a:pt x="227497" y="178509"/>
                  </a:lnTo>
                  <a:lnTo>
                    <a:pt x="231627" y="19915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7892436" y="2787230"/>
              <a:ext cx="109223" cy="147093"/>
            </a:xfrm>
            <a:custGeom>
              <a:avLst/>
              <a:gdLst/>
              <a:ahLst/>
              <a:cxnLst/>
              <a:rect l="0" t="0" r="0" b="0"/>
              <a:pathLst>
                <a:path w="109223" h="147093">
                  <a:moveTo>
                    <a:pt x="3937" y="76521"/>
                  </a:moveTo>
                  <a:lnTo>
                    <a:pt x="4003" y="88189"/>
                  </a:lnTo>
                  <a:lnTo>
                    <a:pt x="4644" y="98678"/>
                  </a:lnTo>
                  <a:lnTo>
                    <a:pt x="5941" y="108980"/>
                  </a:lnTo>
                  <a:lnTo>
                    <a:pt x="7800" y="119281"/>
                  </a:lnTo>
                  <a:lnTo>
                    <a:pt x="10118" y="129625"/>
                  </a:lnTo>
                  <a:lnTo>
                    <a:pt x="12788" y="139922"/>
                  </a:lnTo>
                  <a:lnTo>
                    <a:pt x="15862" y="146925"/>
                  </a:lnTo>
                  <a:lnTo>
                    <a:pt x="18597" y="147092"/>
                  </a:lnTo>
                  <a:lnTo>
                    <a:pt x="19546" y="142502"/>
                  </a:lnTo>
                  <a:lnTo>
                    <a:pt x="18481" y="135245"/>
                  </a:lnTo>
                  <a:lnTo>
                    <a:pt x="16058" y="126376"/>
                  </a:lnTo>
                  <a:lnTo>
                    <a:pt x="13304" y="116243"/>
                  </a:lnTo>
                  <a:lnTo>
                    <a:pt x="10832" y="105073"/>
                  </a:lnTo>
                  <a:lnTo>
                    <a:pt x="8687" y="93254"/>
                  </a:lnTo>
                  <a:lnTo>
                    <a:pt x="6557" y="81297"/>
                  </a:lnTo>
                  <a:lnTo>
                    <a:pt x="4244" y="69502"/>
                  </a:lnTo>
                  <a:lnTo>
                    <a:pt x="2011" y="57966"/>
                  </a:lnTo>
                  <a:lnTo>
                    <a:pt x="489" y="46684"/>
                  </a:lnTo>
                  <a:lnTo>
                    <a:pt x="0" y="35626"/>
                  </a:lnTo>
                  <a:lnTo>
                    <a:pt x="1181" y="25234"/>
                  </a:lnTo>
                  <a:lnTo>
                    <a:pt x="5098" y="16385"/>
                  </a:lnTo>
                  <a:lnTo>
                    <a:pt x="12073" y="9440"/>
                  </a:lnTo>
                  <a:lnTo>
                    <a:pt x="21641" y="4437"/>
                  </a:lnTo>
                  <a:lnTo>
                    <a:pt x="32953" y="1363"/>
                  </a:lnTo>
                  <a:lnTo>
                    <a:pt x="45320" y="0"/>
                  </a:lnTo>
                  <a:lnTo>
                    <a:pt x="57898" y="48"/>
                  </a:lnTo>
                  <a:lnTo>
                    <a:pt x="70951" y="1337"/>
                  </a:lnTo>
                  <a:lnTo>
                    <a:pt x="86734" y="5091"/>
                  </a:lnTo>
                  <a:lnTo>
                    <a:pt x="109222" y="1335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7990836" y="2810013"/>
              <a:ext cx="105580" cy="159024"/>
            </a:xfrm>
            <a:custGeom>
              <a:avLst/>
              <a:gdLst/>
              <a:ahLst/>
              <a:cxnLst/>
              <a:rect l="0" t="0" r="0" b="0"/>
              <a:pathLst>
                <a:path w="105580" h="159024">
                  <a:moveTo>
                    <a:pt x="10822" y="22152"/>
                  </a:moveTo>
                  <a:lnTo>
                    <a:pt x="13890" y="33753"/>
                  </a:lnTo>
                  <a:lnTo>
                    <a:pt x="17952" y="43602"/>
                  </a:lnTo>
                  <a:lnTo>
                    <a:pt x="23446" y="52594"/>
                  </a:lnTo>
                  <a:lnTo>
                    <a:pt x="30205" y="60517"/>
                  </a:lnTo>
                  <a:lnTo>
                    <a:pt x="38004" y="66599"/>
                  </a:lnTo>
                  <a:lnTo>
                    <a:pt x="46596" y="70557"/>
                  </a:lnTo>
                  <a:lnTo>
                    <a:pt x="55608" y="72413"/>
                  </a:lnTo>
                  <a:lnTo>
                    <a:pt x="64566" y="72226"/>
                  </a:lnTo>
                  <a:lnTo>
                    <a:pt x="73207" y="70244"/>
                  </a:lnTo>
                  <a:lnTo>
                    <a:pt x="81311" y="66662"/>
                  </a:lnTo>
                  <a:lnTo>
                    <a:pt x="88608" y="61526"/>
                  </a:lnTo>
                  <a:lnTo>
                    <a:pt x="95020" y="55006"/>
                  </a:lnTo>
                  <a:lnTo>
                    <a:pt x="100157" y="47530"/>
                  </a:lnTo>
                  <a:lnTo>
                    <a:pt x="103252" y="39675"/>
                  </a:lnTo>
                  <a:lnTo>
                    <a:pt x="104069" y="31807"/>
                  </a:lnTo>
                  <a:lnTo>
                    <a:pt x="102667" y="24238"/>
                  </a:lnTo>
                  <a:lnTo>
                    <a:pt x="99143" y="17307"/>
                  </a:lnTo>
                  <a:lnTo>
                    <a:pt x="93773" y="11139"/>
                  </a:lnTo>
                  <a:lnTo>
                    <a:pt x="86932" y="5998"/>
                  </a:lnTo>
                  <a:lnTo>
                    <a:pt x="78989" y="2367"/>
                  </a:lnTo>
                  <a:lnTo>
                    <a:pt x="70244" y="373"/>
                  </a:lnTo>
                  <a:lnTo>
                    <a:pt x="60936" y="0"/>
                  </a:lnTo>
                  <a:lnTo>
                    <a:pt x="51236" y="1261"/>
                  </a:lnTo>
                  <a:lnTo>
                    <a:pt x="41276" y="4002"/>
                  </a:lnTo>
                  <a:lnTo>
                    <a:pt x="31471" y="8111"/>
                  </a:lnTo>
                  <a:lnTo>
                    <a:pt x="22492" y="13610"/>
                  </a:lnTo>
                  <a:lnTo>
                    <a:pt x="14648" y="20380"/>
                  </a:lnTo>
                  <a:lnTo>
                    <a:pt x="8230" y="28196"/>
                  </a:lnTo>
                  <a:lnTo>
                    <a:pt x="3666" y="36812"/>
                  </a:lnTo>
                  <a:lnTo>
                    <a:pt x="1007" y="46013"/>
                  </a:lnTo>
                  <a:lnTo>
                    <a:pt x="0" y="55632"/>
                  </a:lnTo>
                  <a:lnTo>
                    <a:pt x="296" y="65541"/>
                  </a:lnTo>
                  <a:lnTo>
                    <a:pt x="1562" y="75651"/>
                  </a:lnTo>
                  <a:lnTo>
                    <a:pt x="3527" y="85897"/>
                  </a:lnTo>
                  <a:lnTo>
                    <a:pt x="5982" y="96236"/>
                  </a:lnTo>
                  <a:lnTo>
                    <a:pt x="8785" y="106633"/>
                  </a:lnTo>
                  <a:lnTo>
                    <a:pt x="12159" y="116903"/>
                  </a:lnTo>
                  <a:lnTo>
                    <a:pt x="16640" y="126726"/>
                  </a:lnTo>
                  <a:lnTo>
                    <a:pt x="22448" y="135950"/>
                  </a:lnTo>
                  <a:lnTo>
                    <a:pt x="29809" y="144109"/>
                  </a:lnTo>
                  <a:lnTo>
                    <a:pt x="39109" y="150378"/>
                  </a:lnTo>
                  <a:lnTo>
                    <a:pt x="50349" y="154485"/>
                  </a:lnTo>
                  <a:lnTo>
                    <a:pt x="62491" y="156783"/>
                  </a:lnTo>
                  <a:lnTo>
                    <a:pt x="74845" y="158217"/>
                  </a:lnTo>
                  <a:lnTo>
                    <a:pt x="88496" y="158910"/>
                  </a:lnTo>
                  <a:lnTo>
                    <a:pt x="105579" y="15902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8135683" y="2591561"/>
              <a:ext cx="108131" cy="409061"/>
            </a:xfrm>
            <a:custGeom>
              <a:avLst/>
              <a:gdLst/>
              <a:ahLst/>
              <a:cxnLst/>
              <a:rect l="0" t="0" r="0" b="0"/>
              <a:pathLst>
                <a:path w="108131" h="409061">
                  <a:moveTo>
                    <a:pt x="76545" y="409060"/>
                  </a:moveTo>
                  <a:lnTo>
                    <a:pt x="76411" y="397259"/>
                  </a:lnTo>
                  <a:lnTo>
                    <a:pt x="75130" y="385490"/>
                  </a:lnTo>
                  <a:lnTo>
                    <a:pt x="72543" y="372595"/>
                  </a:lnTo>
                  <a:lnTo>
                    <a:pt x="68996" y="358574"/>
                  </a:lnTo>
                  <a:lnTo>
                    <a:pt x="65011" y="343597"/>
                  </a:lnTo>
                  <a:lnTo>
                    <a:pt x="60931" y="327884"/>
                  </a:lnTo>
                  <a:lnTo>
                    <a:pt x="56909" y="311953"/>
                  </a:lnTo>
                  <a:lnTo>
                    <a:pt x="52991" y="296578"/>
                  </a:lnTo>
                  <a:lnTo>
                    <a:pt x="49177" y="282125"/>
                  </a:lnTo>
                  <a:lnTo>
                    <a:pt x="45447" y="268287"/>
                  </a:lnTo>
                  <a:lnTo>
                    <a:pt x="41783" y="254309"/>
                  </a:lnTo>
                  <a:lnTo>
                    <a:pt x="38166" y="239760"/>
                  </a:lnTo>
                  <a:lnTo>
                    <a:pt x="34583" y="224867"/>
                  </a:lnTo>
                  <a:lnTo>
                    <a:pt x="31024" y="210314"/>
                  </a:lnTo>
                  <a:lnTo>
                    <a:pt x="27481" y="196476"/>
                  </a:lnTo>
                  <a:lnTo>
                    <a:pt x="23949" y="183080"/>
                  </a:lnTo>
                  <a:lnTo>
                    <a:pt x="20423" y="169413"/>
                  </a:lnTo>
                  <a:lnTo>
                    <a:pt x="16904" y="155074"/>
                  </a:lnTo>
                  <a:lnTo>
                    <a:pt x="13387" y="140155"/>
                  </a:lnTo>
                  <a:lnTo>
                    <a:pt x="9874" y="125055"/>
                  </a:lnTo>
                  <a:lnTo>
                    <a:pt x="6370" y="110035"/>
                  </a:lnTo>
                  <a:lnTo>
                    <a:pt x="3204" y="95032"/>
                  </a:lnTo>
                  <a:lnTo>
                    <a:pt x="990" y="79748"/>
                  </a:lnTo>
                  <a:lnTo>
                    <a:pt x="0" y="64040"/>
                  </a:lnTo>
                  <a:lnTo>
                    <a:pt x="659" y="48561"/>
                  </a:lnTo>
                  <a:lnTo>
                    <a:pt x="3687" y="34607"/>
                  </a:lnTo>
                  <a:lnTo>
                    <a:pt x="9249" y="22788"/>
                  </a:lnTo>
                  <a:lnTo>
                    <a:pt x="17052" y="13380"/>
                  </a:lnTo>
                  <a:lnTo>
                    <a:pt x="26641" y="6653"/>
                  </a:lnTo>
                  <a:lnTo>
                    <a:pt x="37558" y="2466"/>
                  </a:lnTo>
                  <a:lnTo>
                    <a:pt x="49208" y="428"/>
                  </a:lnTo>
                  <a:lnTo>
                    <a:pt x="62208" y="0"/>
                  </a:lnTo>
                  <a:lnTo>
                    <a:pt x="79929" y="2256"/>
                  </a:lnTo>
                  <a:lnTo>
                    <a:pt x="108130" y="897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8096415" y="2800580"/>
              <a:ext cx="147399" cy="31586"/>
            </a:xfrm>
            <a:custGeom>
              <a:avLst/>
              <a:gdLst/>
              <a:ahLst/>
              <a:cxnLst/>
              <a:rect l="0" t="0" r="0" b="0"/>
              <a:pathLst>
                <a:path w="147399" h="31586">
                  <a:moveTo>
                    <a:pt x="147398" y="0"/>
                  </a:moveTo>
                  <a:lnTo>
                    <a:pt x="138597" y="2934"/>
                  </a:lnTo>
                  <a:lnTo>
                    <a:pt x="130251" y="5716"/>
                  </a:lnTo>
                  <a:lnTo>
                    <a:pt x="121546" y="8611"/>
                  </a:lnTo>
                  <a:lnTo>
                    <a:pt x="112252" y="11478"/>
                  </a:lnTo>
                  <a:lnTo>
                    <a:pt x="102109" y="13995"/>
                  </a:lnTo>
                  <a:lnTo>
                    <a:pt x="91069" y="16010"/>
                  </a:lnTo>
                  <a:lnTo>
                    <a:pt x="79403" y="17696"/>
                  </a:lnTo>
                  <a:lnTo>
                    <a:pt x="67581" y="19439"/>
                  </a:lnTo>
                  <a:lnTo>
                    <a:pt x="55900" y="21460"/>
                  </a:lnTo>
                  <a:lnTo>
                    <a:pt x="44721" y="23659"/>
                  </a:lnTo>
                  <a:lnTo>
                    <a:pt x="33346" y="25913"/>
                  </a:lnTo>
                  <a:lnTo>
                    <a:pt x="19662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8285927" y="2884808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8" y="14535"/>
                  </a:lnTo>
                  <a:lnTo>
                    <a:pt x="707" y="27166"/>
                  </a:lnTo>
                  <a:lnTo>
                    <a:pt x="2003" y="39071"/>
                  </a:lnTo>
                  <a:lnTo>
                    <a:pt x="3864" y="50552"/>
                  </a:lnTo>
                  <a:lnTo>
                    <a:pt x="6181" y="61745"/>
                  </a:lnTo>
                  <a:lnTo>
                    <a:pt x="8841" y="72722"/>
                  </a:lnTo>
                  <a:lnTo>
                    <a:pt x="11603" y="83286"/>
                  </a:lnTo>
                  <a:lnTo>
                    <a:pt x="14361" y="94110"/>
                  </a:lnTo>
                  <a:lnTo>
                    <a:pt x="17356" y="10726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8296456" y="27689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8367001" y="2836757"/>
              <a:ext cx="108440" cy="153337"/>
            </a:xfrm>
            <a:custGeom>
              <a:avLst/>
              <a:gdLst/>
              <a:ahLst/>
              <a:cxnLst/>
              <a:rect l="0" t="0" r="0" b="0"/>
              <a:pathLst>
                <a:path w="108440" h="153337">
                  <a:moveTo>
                    <a:pt x="13683" y="121750"/>
                  </a:moveTo>
                  <a:lnTo>
                    <a:pt x="16345" y="129733"/>
                  </a:lnTo>
                  <a:lnTo>
                    <a:pt x="16848" y="131070"/>
                  </a:lnTo>
                  <a:lnTo>
                    <a:pt x="15821" y="127340"/>
                  </a:lnTo>
                  <a:lnTo>
                    <a:pt x="13929" y="120414"/>
                  </a:lnTo>
                  <a:lnTo>
                    <a:pt x="11497" y="111464"/>
                  </a:lnTo>
                  <a:lnTo>
                    <a:pt x="8710" y="101455"/>
                  </a:lnTo>
                  <a:lnTo>
                    <a:pt x="5694" y="90977"/>
                  </a:lnTo>
                  <a:lnTo>
                    <a:pt x="2854" y="80330"/>
                  </a:lnTo>
                  <a:lnTo>
                    <a:pt x="858" y="69646"/>
                  </a:lnTo>
                  <a:lnTo>
                    <a:pt x="0" y="58975"/>
                  </a:lnTo>
                  <a:lnTo>
                    <a:pt x="239" y="48333"/>
                  </a:lnTo>
                  <a:lnTo>
                    <a:pt x="1388" y="37719"/>
                  </a:lnTo>
                  <a:lnTo>
                    <a:pt x="3247" y="27148"/>
                  </a:lnTo>
                  <a:lnTo>
                    <a:pt x="6122" y="17267"/>
                  </a:lnTo>
                  <a:lnTo>
                    <a:pt x="10786" y="9303"/>
                  </a:lnTo>
                  <a:lnTo>
                    <a:pt x="17508" y="3771"/>
                  </a:lnTo>
                  <a:lnTo>
                    <a:pt x="25785" y="704"/>
                  </a:lnTo>
                  <a:lnTo>
                    <a:pt x="34642" y="0"/>
                  </a:lnTo>
                  <a:lnTo>
                    <a:pt x="43443" y="1352"/>
                  </a:lnTo>
                  <a:lnTo>
                    <a:pt x="51774" y="4663"/>
                  </a:lnTo>
                  <a:lnTo>
                    <a:pt x="59283" y="10143"/>
                  </a:lnTo>
                  <a:lnTo>
                    <a:pt x="65879" y="17707"/>
                  </a:lnTo>
                  <a:lnTo>
                    <a:pt x="71663" y="26867"/>
                  </a:lnTo>
                  <a:lnTo>
                    <a:pt x="76797" y="36923"/>
                  </a:lnTo>
                  <a:lnTo>
                    <a:pt x="81438" y="47392"/>
                  </a:lnTo>
                  <a:lnTo>
                    <a:pt x="85559" y="58183"/>
                  </a:lnTo>
                  <a:lnTo>
                    <a:pt x="88955" y="69485"/>
                  </a:lnTo>
                  <a:lnTo>
                    <a:pt x="91581" y="81375"/>
                  </a:lnTo>
                  <a:lnTo>
                    <a:pt x="93715" y="93581"/>
                  </a:lnTo>
                  <a:lnTo>
                    <a:pt x="96207" y="106967"/>
                  </a:lnTo>
                  <a:lnTo>
                    <a:pt x="100393" y="124946"/>
                  </a:lnTo>
                  <a:lnTo>
                    <a:pt x="108439" y="15333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8528083" y="2884808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1999" y="32463"/>
                  </a:lnTo>
                  <a:lnTo>
                    <a:pt x="3686" y="42937"/>
                  </a:lnTo>
                  <a:lnTo>
                    <a:pt x="5354" y="53929"/>
                  </a:lnTo>
                  <a:lnTo>
                    <a:pt x="6772" y="65554"/>
                  </a:lnTo>
                  <a:lnTo>
                    <a:pt x="8073" y="77161"/>
                  </a:lnTo>
                  <a:lnTo>
                    <a:pt x="9907" y="88582"/>
                  </a:lnTo>
                  <a:lnTo>
                    <a:pt x="13546" y="100818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8507026" y="27689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8618413" y="2836946"/>
              <a:ext cx="103574" cy="142373"/>
            </a:xfrm>
            <a:custGeom>
              <a:avLst/>
              <a:gdLst/>
              <a:ahLst/>
              <a:cxnLst/>
              <a:rect l="0" t="0" r="0" b="0"/>
              <a:pathLst>
                <a:path w="103574" h="142373">
                  <a:moveTo>
                    <a:pt x="4426" y="100504"/>
                  </a:moveTo>
                  <a:lnTo>
                    <a:pt x="4493" y="112173"/>
                  </a:lnTo>
                  <a:lnTo>
                    <a:pt x="5134" y="122661"/>
                  </a:lnTo>
                  <a:lnTo>
                    <a:pt x="6410" y="132892"/>
                  </a:lnTo>
                  <a:lnTo>
                    <a:pt x="7557" y="140545"/>
                  </a:lnTo>
                  <a:lnTo>
                    <a:pt x="7733" y="142372"/>
                  </a:lnTo>
                  <a:lnTo>
                    <a:pt x="7304" y="139076"/>
                  </a:lnTo>
                  <a:lnTo>
                    <a:pt x="6688" y="132166"/>
                  </a:lnTo>
                  <a:lnTo>
                    <a:pt x="5934" y="122838"/>
                  </a:lnTo>
                  <a:lnTo>
                    <a:pt x="4811" y="111913"/>
                  </a:lnTo>
                  <a:lnTo>
                    <a:pt x="3207" y="99941"/>
                  </a:lnTo>
                  <a:lnTo>
                    <a:pt x="1465" y="87442"/>
                  </a:lnTo>
                  <a:lnTo>
                    <a:pt x="280" y="74960"/>
                  </a:lnTo>
                  <a:lnTo>
                    <a:pt x="0" y="62778"/>
                  </a:lnTo>
                  <a:lnTo>
                    <a:pt x="644" y="50967"/>
                  </a:lnTo>
                  <a:lnTo>
                    <a:pt x="2073" y="39493"/>
                  </a:lnTo>
                  <a:lnTo>
                    <a:pt x="4119" y="28306"/>
                  </a:lnTo>
                  <a:lnTo>
                    <a:pt x="6951" y="17996"/>
                  </a:lnTo>
                  <a:lnTo>
                    <a:pt x="11054" y="9735"/>
                  </a:lnTo>
                  <a:lnTo>
                    <a:pt x="16586" y="4001"/>
                  </a:lnTo>
                  <a:lnTo>
                    <a:pt x="23249" y="796"/>
                  </a:lnTo>
                  <a:lnTo>
                    <a:pt x="30484" y="0"/>
                  </a:lnTo>
                  <a:lnTo>
                    <a:pt x="37906" y="1285"/>
                  </a:lnTo>
                  <a:lnTo>
                    <a:pt x="45329" y="4382"/>
                  </a:lnTo>
                  <a:lnTo>
                    <a:pt x="52684" y="9185"/>
                  </a:lnTo>
                  <a:lnTo>
                    <a:pt x="59961" y="15481"/>
                  </a:lnTo>
                  <a:lnTo>
                    <a:pt x="67170" y="22976"/>
                  </a:lnTo>
                  <a:lnTo>
                    <a:pt x="74323" y="31375"/>
                  </a:lnTo>
                  <a:lnTo>
                    <a:pt x="81427" y="40436"/>
                  </a:lnTo>
                  <a:lnTo>
                    <a:pt x="88164" y="50130"/>
                  </a:lnTo>
                  <a:lnTo>
                    <a:pt x="93931" y="60623"/>
                  </a:lnTo>
                  <a:lnTo>
                    <a:pt x="98468" y="71928"/>
                  </a:lnTo>
                  <a:lnTo>
                    <a:pt x="101662" y="83525"/>
                  </a:lnTo>
                  <a:lnTo>
                    <a:pt x="103573" y="95685"/>
                  </a:lnTo>
                  <a:lnTo>
                    <a:pt x="103247" y="110592"/>
                  </a:lnTo>
                  <a:lnTo>
                    <a:pt x="99183" y="13209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8764223" y="2874716"/>
              <a:ext cx="132358" cy="529027"/>
            </a:xfrm>
            <a:custGeom>
              <a:avLst/>
              <a:gdLst/>
              <a:ahLst/>
              <a:cxnLst/>
              <a:rect l="0" t="0" r="0" b="0"/>
              <a:pathLst>
                <a:path w="132358" h="529027">
                  <a:moveTo>
                    <a:pt x="58657" y="146962"/>
                  </a:moveTo>
                  <a:lnTo>
                    <a:pt x="67391" y="143961"/>
                  </a:lnTo>
                  <a:lnTo>
                    <a:pt x="75097" y="140539"/>
                  </a:lnTo>
                  <a:lnTo>
                    <a:pt x="82495" y="136338"/>
                  </a:lnTo>
                  <a:lnTo>
                    <a:pt x="89584" y="131266"/>
                  </a:lnTo>
                  <a:lnTo>
                    <a:pt x="96115" y="125136"/>
                  </a:lnTo>
                  <a:lnTo>
                    <a:pt x="101983" y="117943"/>
                  </a:lnTo>
                  <a:lnTo>
                    <a:pt x="107075" y="109510"/>
                  </a:lnTo>
                  <a:lnTo>
                    <a:pt x="111196" y="99419"/>
                  </a:lnTo>
                  <a:lnTo>
                    <a:pt x="114329" y="87601"/>
                  </a:lnTo>
                  <a:lnTo>
                    <a:pt x="116279" y="74599"/>
                  </a:lnTo>
                  <a:lnTo>
                    <a:pt x="116616" y="61341"/>
                  </a:lnTo>
                  <a:lnTo>
                    <a:pt x="115243" y="48400"/>
                  </a:lnTo>
                  <a:lnTo>
                    <a:pt x="112202" y="36291"/>
                  </a:lnTo>
                  <a:lnTo>
                    <a:pt x="107495" y="25618"/>
                  </a:lnTo>
                  <a:lnTo>
                    <a:pt x="101294" y="16566"/>
                  </a:lnTo>
                  <a:lnTo>
                    <a:pt x="93876" y="9302"/>
                  </a:lnTo>
                  <a:lnTo>
                    <a:pt x="85534" y="4157"/>
                  </a:lnTo>
                  <a:lnTo>
                    <a:pt x="76525" y="1104"/>
                  </a:lnTo>
                  <a:lnTo>
                    <a:pt x="67208" y="0"/>
                  </a:lnTo>
                  <a:lnTo>
                    <a:pt x="58033" y="762"/>
                  </a:lnTo>
                  <a:lnTo>
                    <a:pt x="49239" y="3164"/>
                  </a:lnTo>
                  <a:lnTo>
                    <a:pt x="41030" y="7045"/>
                  </a:lnTo>
                  <a:lnTo>
                    <a:pt x="33662" y="12390"/>
                  </a:lnTo>
                  <a:lnTo>
                    <a:pt x="27193" y="19062"/>
                  </a:lnTo>
                  <a:lnTo>
                    <a:pt x="21677" y="26981"/>
                  </a:lnTo>
                  <a:lnTo>
                    <a:pt x="17263" y="36199"/>
                  </a:lnTo>
                  <a:lnTo>
                    <a:pt x="13925" y="46618"/>
                  </a:lnTo>
                  <a:lnTo>
                    <a:pt x="11666" y="57869"/>
                  </a:lnTo>
                  <a:lnTo>
                    <a:pt x="10590" y="69412"/>
                  </a:lnTo>
                  <a:lnTo>
                    <a:pt x="10652" y="80906"/>
                  </a:lnTo>
                  <a:lnTo>
                    <a:pt x="11998" y="91893"/>
                  </a:lnTo>
                  <a:lnTo>
                    <a:pt x="15028" y="101739"/>
                  </a:lnTo>
                  <a:lnTo>
                    <a:pt x="19805" y="110196"/>
                  </a:lnTo>
                  <a:lnTo>
                    <a:pt x="25945" y="116873"/>
                  </a:lnTo>
                  <a:lnTo>
                    <a:pt x="32822" y="121084"/>
                  </a:lnTo>
                  <a:lnTo>
                    <a:pt x="39998" y="122693"/>
                  </a:lnTo>
                  <a:lnTo>
                    <a:pt x="47255" y="122013"/>
                  </a:lnTo>
                  <a:lnTo>
                    <a:pt x="54499" y="119513"/>
                  </a:lnTo>
                  <a:lnTo>
                    <a:pt x="61697" y="115648"/>
                  </a:lnTo>
                  <a:lnTo>
                    <a:pt x="68682" y="110634"/>
                  </a:lnTo>
                  <a:lnTo>
                    <a:pt x="75154" y="104454"/>
                  </a:lnTo>
                  <a:lnTo>
                    <a:pt x="81000" y="97266"/>
                  </a:lnTo>
                  <a:lnTo>
                    <a:pt x="86544" y="91873"/>
                  </a:lnTo>
                  <a:lnTo>
                    <a:pt x="91543" y="91762"/>
                  </a:lnTo>
                  <a:lnTo>
                    <a:pt x="95050" y="96177"/>
                  </a:lnTo>
                  <a:lnTo>
                    <a:pt x="97246" y="103769"/>
                  </a:lnTo>
                  <a:lnTo>
                    <a:pt x="98582" y="113839"/>
                  </a:lnTo>
                  <a:lnTo>
                    <a:pt x="99394" y="126296"/>
                  </a:lnTo>
                  <a:lnTo>
                    <a:pt x="99895" y="140913"/>
                  </a:lnTo>
                  <a:lnTo>
                    <a:pt x="100208" y="156977"/>
                  </a:lnTo>
                  <a:lnTo>
                    <a:pt x="100408" y="173458"/>
                  </a:lnTo>
                  <a:lnTo>
                    <a:pt x="100535" y="189746"/>
                  </a:lnTo>
                  <a:lnTo>
                    <a:pt x="100616" y="206109"/>
                  </a:lnTo>
                  <a:lnTo>
                    <a:pt x="100670" y="223455"/>
                  </a:lnTo>
                  <a:lnTo>
                    <a:pt x="100704" y="242240"/>
                  </a:lnTo>
                  <a:lnTo>
                    <a:pt x="100728" y="262452"/>
                  </a:lnTo>
                  <a:lnTo>
                    <a:pt x="100742" y="283864"/>
                  </a:lnTo>
                  <a:lnTo>
                    <a:pt x="100752" y="306193"/>
                  </a:lnTo>
                  <a:lnTo>
                    <a:pt x="100759" y="328867"/>
                  </a:lnTo>
                  <a:lnTo>
                    <a:pt x="100763" y="351074"/>
                  </a:lnTo>
                  <a:lnTo>
                    <a:pt x="100763" y="372403"/>
                  </a:lnTo>
                  <a:lnTo>
                    <a:pt x="100590" y="392483"/>
                  </a:lnTo>
                  <a:lnTo>
                    <a:pt x="99943" y="410829"/>
                  </a:lnTo>
                  <a:lnTo>
                    <a:pt x="98691" y="427361"/>
                  </a:lnTo>
                  <a:lnTo>
                    <a:pt x="96866" y="442464"/>
                  </a:lnTo>
                  <a:lnTo>
                    <a:pt x="94569" y="456777"/>
                  </a:lnTo>
                  <a:lnTo>
                    <a:pt x="91910" y="470741"/>
                  </a:lnTo>
                  <a:lnTo>
                    <a:pt x="88818" y="484259"/>
                  </a:lnTo>
                  <a:lnTo>
                    <a:pt x="85065" y="496819"/>
                  </a:lnTo>
                  <a:lnTo>
                    <a:pt x="80574" y="508178"/>
                  </a:lnTo>
                  <a:lnTo>
                    <a:pt x="75252" y="517755"/>
                  </a:lnTo>
                  <a:lnTo>
                    <a:pt x="68923" y="524519"/>
                  </a:lnTo>
                  <a:lnTo>
                    <a:pt x="61593" y="528170"/>
                  </a:lnTo>
                  <a:lnTo>
                    <a:pt x="53569" y="529026"/>
                  </a:lnTo>
                  <a:lnTo>
                    <a:pt x="45346" y="527639"/>
                  </a:lnTo>
                  <a:lnTo>
                    <a:pt x="37228" y="524555"/>
                  </a:lnTo>
                  <a:lnTo>
                    <a:pt x="29492" y="519914"/>
                  </a:lnTo>
                  <a:lnTo>
                    <a:pt x="22450" y="513460"/>
                  </a:lnTo>
                  <a:lnTo>
                    <a:pt x="16203" y="505194"/>
                  </a:lnTo>
                  <a:lnTo>
                    <a:pt x="10839" y="495205"/>
                  </a:lnTo>
                  <a:lnTo>
                    <a:pt x="6527" y="483519"/>
                  </a:lnTo>
                  <a:lnTo>
                    <a:pt x="3259" y="470325"/>
                  </a:lnTo>
                  <a:lnTo>
                    <a:pt x="1045" y="456076"/>
                  </a:lnTo>
                  <a:lnTo>
                    <a:pt x="0" y="441372"/>
                  </a:lnTo>
                  <a:lnTo>
                    <a:pt x="77" y="426603"/>
                  </a:lnTo>
                  <a:lnTo>
                    <a:pt x="1265" y="412094"/>
                  </a:lnTo>
                  <a:lnTo>
                    <a:pt x="3657" y="398199"/>
                  </a:lnTo>
                  <a:lnTo>
                    <a:pt x="7191" y="385035"/>
                  </a:lnTo>
                  <a:lnTo>
                    <a:pt x="11681" y="372381"/>
                  </a:lnTo>
                  <a:lnTo>
                    <a:pt x="16912" y="359802"/>
                  </a:lnTo>
                  <a:lnTo>
                    <a:pt x="22692" y="347046"/>
                  </a:lnTo>
                  <a:lnTo>
                    <a:pt x="29030" y="334357"/>
                  </a:lnTo>
                  <a:lnTo>
                    <a:pt x="36118" y="322363"/>
                  </a:lnTo>
                  <a:lnTo>
                    <a:pt x="43996" y="311364"/>
                  </a:lnTo>
                  <a:lnTo>
                    <a:pt x="52574" y="301182"/>
                  </a:lnTo>
                  <a:lnTo>
                    <a:pt x="61710" y="291350"/>
                  </a:lnTo>
                  <a:lnTo>
                    <a:pt x="71260" y="281558"/>
                  </a:lnTo>
                  <a:lnTo>
                    <a:pt x="81038" y="271935"/>
                  </a:lnTo>
                  <a:lnTo>
                    <a:pt x="91984" y="261912"/>
                  </a:lnTo>
                  <a:lnTo>
                    <a:pt x="107292" y="249486"/>
                  </a:lnTo>
                  <a:lnTo>
                    <a:pt x="132357" y="23119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8991337" y="3032207"/>
              <a:ext cx="43462" cy="136871"/>
            </a:xfrm>
            <a:custGeom>
              <a:avLst/>
              <a:gdLst/>
              <a:ahLst/>
              <a:cxnLst/>
              <a:rect l="0" t="0" r="0" b="0"/>
              <a:pathLst>
                <a:path w="43462" h="136871">
                  <a:moveTo>
                    <a:pt x="0" y="0"/>
                  </a:moveTo>
                  <a:lnTo>
                    <a:pt x="5867" y="5934"/>
                  </a:lnTo>
                  <a:lnTo>
                    <a:pt x="11431" y="12139"/>
                  </a:lnTo>
                  <a:lnTo>
                    <a:pt x="17226" y="19235"/>
                  </a:lnTo>
                  <a:lnTo>
                    <a:pt x="23133" y="27175"/>
                  </a:lnTo>
                  <a:lnTo>
                    <a:pt x="28815" y="35822"/>
                  </a:lnTo>
                  <a:lnTo>
                    <a:pt x="34081" y="45021"/>
                  </a:lnTo>
                  <a:lnTo>
                    <a:pt x="38586" y="54793"/>
                  </a:lnTo>
                  <a:lnTo>
                    <a:pt x="41776" y="65331"/>
                  </a:lnTo>
                  <a:lnTo>
                    <a:pt x="43461" y="76664"/>
                  </a:lnTo>
                  <a:lnTo>
                    <a:pt x="43455" y="88204"/>
                  </a:lnTo>
                  <a:lnTo>
                    <a:pt x="41407" y="98885"/>
                  </a:lnTo>
                  <a:lnTo>
                    <a:pt x="37338" y="108171"/>
                  </a:lnTo>
                  <a:lnTo>
                    <a:pt x="32003" y="115901"/>
                  </a:lnTo>
                  <a:lnTo>
                    <a:pt x="26185" y="122780"/>
                  </a:lnTo>
                  <a:lnTo>
                    <a:pt x="19373" y="129406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9276128" y="2684766"/>
              <a:ext cx="176989" cy="347007"/>
            </a:xfrm>
            <a:custGeom>
              <a:avLst/>
              <a:gdLst/>
              <a:ahLst/>
              <a:cxnLst/>
              <a:rect l="0" t="0" r="0" b="0"/>
              <a:pathLst>
                <a:path w="176989" h="347007">
                  <a:moveTo>
                    <a:pt x="20535" y="21057"/>
                  </a:moveTo>
                  <a:lnTo>
                    <a:pt x="17602" y="29859"/>
                  </a:lnTo>
                  <a:lnTo>
                    <a:pt x="14818" y="38205"/>
                  </a:lnTo>
                  <a:lnTo>
                    <a:pt x="11925" y="46909"/>
                  </a:lnTo>
                  <a:lnTo>
                    <a:pt x="9057" y="56202"/>
                  </a:lnTo>
                  <a:lnTo>
                    <a:pt x="6541" y="66346"/>
                  </a:lnTo>
                  <a:lnTo>
                    <a:pt x="4530" y="77391"/>
                  </a:lnTo>
                  <a:lnTo>
                    <a:pt x="3016" y="89231"/>
                  </a:lnTo>
                  <a:lnTo>
                    <a:pt x="1922" y="101701"/>
                  </a:lnTo>
                  <a:lnTo>
                    <a:pt x="1149" y="114648"/>
                  </a:lnTo>
                  <a:lnTo>
                    <a:pt x="612" y="128103"/>
                  </a:lnTo>
                  <a:lnTo>
                    <a:pt x="245" y="142274"/>
                  </a:lnTo>
                  <a:lnTo>
                    <a:pt x="0" y="157215"/>
                  </a:lnTo>
                  <a:lnTo>
                    <a:pt x="2" y="172842"/>
                  </a:lnTo>
                  <a:lnTo>
                    <a:pt x="536" y="189017"/>
                  </a:lnTo>
                  <a:lnTo>
                    <a:pt x="1718" y="205600"/>
                  </a:lnTo>
                  <a:lnTo>
                    <a:pt x="3665" y="222312"/>
                  </a:lnTo>
                  <a:lnTo>
                    <a:pt x="6574" y="238759"/>
                  </a:lnTo>
                  <a:lnTo>
                    <a:pt x="10460" y="254741"/>
                  </a:lnTo>
                  <a:lnTo>
                    <a:pt x="15188" y="270083"/>
                  </a:lnTo>
                  <a:lnTo>
                    <a:pt x="20579" y="284545"/>
                  </a:lnTo>
                  <a:lnTo>
                    <a:pt x="26467" y="298081"/>
                  </a:lnTo>
                  <a:lnTo>
                    <a:pt x="32878" y="310476"/>
                  </a:lnTo>
                  <a:lnTo>
                    <a:pt x="40011" y="321284"/>
                  </a:lnTo>
                  <a:lnTo>
                    <a:pt x="47926" y="330398"/>
                  </a:lnTo>
                  <a:lnTo>
                    <a:pt x="56700" y="337688"/>
                  </a:lnTo>
                  <a:lnTo>
                    <a:pt x="66499" y="342845"/>
                  </a:lnTo>
                  <a:lnTo>
                    <a:pt x="77308" y="345901"/>
                  </a:lnTo>
                  <a:lnTo>
                    <a:pt x="88653" y="347006"/>
                  </a:lnTo>
                  <a:lnTo>
                    <a:pt x="99726" y="346244"/>
                  </a:lnTo>
                  <a:lnTo>
                    <a:pt x="110091" y="343837"/>
                  </a:lnTo>
                  <a:lnTo>
                    <a:pt x="119505" y="339783"/>
                  </a:lnTo>
                  <a:lnTo>
                    <a:pt x="127756" y="333789"/>
                  </a:lnTo>
                  <a:lnTo>
                    <a:pt x="134860" y="325869"/>
                  </a:lnTo>
                  <a:lnTo>
                    <a:pt x="140987" y="316296"/>
                  </a:lnTo>
                  <a:lnTo>
                    <a:pt x="146351" y="305430"/>
                  </a:lnTo>
                  <a:lnTo>
                    <a:pt x="151153" y="293599"/>
                  </a:lnTo>
                  <a:lnTo>
                    <a:pt x="155551" y="280910"/>
                  </a:lnTo>
                  <a:lnTo>
                    <a:pt x="159665" y="267262"/>
                  </a:lnTo>
                  <a:lnTo>
                    <a:pt x="163580" y="252674"/>
                  </a:lnTo>
                  <a:lnTo>
                    <a:pt x="167194" y="237286"/>
                  </a:lnTo>
                  <a:lnTo>
                    <a:pt x="170241" y="221270"/>
                  </a:lnTo>
                  <a:lnTo>
                    <a:pt x="172623" y="204790"/>
                  </a:lnTo>
                  <a:lnTo>
                    <a:pt x="174389" y="187977"/>
                  </a:lnTo>
                  <a:lnTo>
                    <a:pt x="175658" y="170931"/>
                  </a:lnTo>
                  <a:lnTo>
                    <a:pt x="176545" y="153728"/>
                  </a:lnTo>
                  <a:lnTo>
                    <a:pt x="176988" y="136582"/>
                  </a:lnTo>
                  <a:lnTo>
                    <a:pt x="176761" y="119837"/>
                  </a:lnTo>
                  <a:lnTo>
                    <a:pt x="175795" y="103651"/>
                  </a:lnTo>
                  <a:lnTo>
                    <a:pt x="174163" y="88171"/>
                  </a:lnTo>
                  <a:lnTo>
                    <a:pt x="171997" y="73615"/>
                  </a:lnTo>
                  <a:lnTo>
                    <a:pt x="169434" y="60016"/>
                  </a:lnTo>
                  <a:lnTo>
                    <a:pt x="166735" y="47509"/>
                  </a:lnTo>
                  <a:lnTo>
                    <a:pt x="164026" y="35080"/>
                  </a:lnTo>
                  <a:lnTo>
                    <a:pt x="161071" y="20521"/>
                  </a:lnTo>
                  <a:lnTo>
                    <a:pt x="157406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9528290" y="2958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9628503" y="2694280"/>
              <a:ext cx="224940" cy="346223"/>
            </a:xfrm>
            <a:custGeom>
              <a:avLst/>
              <a:gdLst/>
              <a:ahLst/>
              <a:cxnLst/>
              <a:rect l="0" t="0" r="0" b="0"/>
              <a:pathLst>
                <a:path w="224940" h="346223">
                  <a:moveTo>
                    <a:pt x="120885" y="11543"/>
                  </a:moveTo>
                  <a:lnTo>
                    <a:pt x="114883" y="5877"/>
                  </a:lnTo>
                  <a:lnTo>
                    <a:pt x="108039" y="2233"/>
                  </a:lnTo>
                  <a:lnTo>
                    <a:pt x="99651" y="328"/>
                  </a:lnTo>
                  <a:lnTo>
                    <a:pt x="90023" y="0"/>
                  </a:lnTo>
                  <a:lnTo>
                    <a:pt x="79709" y="1267"/>
                  </a:lnTo>
                  <a:lnTo>
                    <a:pt x="69106" y="3996"/>
                  </a:lnTo>
                  <a:lnTo>
                    <a:pt x="58581" y="8090"/>
                  </a:lnTo>
                  <a:lnTo>
                    <a:pt x="48530" y="13574"/>
                  </a:lnTo>
                  <a:lnTo>
                    <a:pt x="39115" y="20336"/>
                  </a:lnTo>
                  <a:lnTo>
                    <a:pt x="30474" y="28315"/>
                  </a:lnTo>
                  <a:lnTo>
                    <a:pt x="22810" y="37572"/>
                  </a:lnTo>
                  <a:lnTo>
                    <a:pt x="16138" y="48022"/>
                  </a:lnTo>
                  <a:lnTo>
                    <a:pt x="10486" y="59463"/>
                  </a:lnTo>
                  <a:lnTo>
                    <a:pt x="5979" y="71666"/>
                  </a:lnTo>
                  <a:lnTo>
                    <a:pt x="2585" y="84421"/>
                  </a:lnTo>
                  <a:lnTo>
                    <a:pt x="456" y="97239"/>
                  </a:lnTo>
                  <a:lnTo>
                    <a:pt x="0" y="109385"/>
                  </a:lnTo>
                  <a:lnTo>
                    <a:pt x="1297" y="120504"/>
                  </a:lnTo>
                  <a:lnTo>
                    <a:pt x="4457" y="130274"/>
                  </a:lnTo>
                  <a:lnTo>
                    <a:pt x="9775" y="138239"/>
                  </a:lnTo>
                  <a:lnTo>
                    <a:pt x="17202" y="144332"/>
                  </a:lnTo>
                  <a:lnTo>
                    <a:pt x="26256" y="148628"/>
                  </a:lnTo>
                  <a:lnTo>
                    <a:pt x="36234" y="151160"/>
                  </a:lnTo>
                  <a:lnTo>
                    <a:pt x="46643" y="152137"/>
                  </a:lnTo>
                  <a:lnTo>
                    <a:pt x="57223" y="152188"/>
                  </a:lnTo>
                  <a:lnTo>
                    <a:pt x="67850" y="152233"/>
                  </a:lnTo>
                  <a:lnTo>
                    <a:pt x="78478" y="152791"/>
                  </a:lnTo>
                  <a:lnTo>
                    <a:pt x="89089" y="154002"/>
                  </a:lnTo>
                  <a:lnTo>
                    <a:pt x="99680" y="155813"/>
                  </a:lnTo>
                  <a:lnTo>
                    <a:pt x="110255" y="158116"/>
                  </a:lnTo>
                  <a:lnTo>
                    <a:pt x="120815" y="161119"/>
                  </a:lnTo>
                  <a:lnTo>
                    <a:pt x="131366" y="165338"/>
                  </a:lnTo>
                  <a:lnTo>
                    <a:pt x="141905" y="170952"/>
                  </a:lnTo>
                  <a:lnTo>
                    <a:pt x="152271" y="177840"/>
                  </a:lnTo>
                  <a:lnTo>
                    <a:pt x="162158" y="185758"/>
                  </a:lnTo>
                  <a:lnTo>
                    <a:pt x="171439" y="194460"/>
                  </a:lnTo>
                  <a:lnTo>
                    <a:pt x="180145" y="203896"/>
                  </a:lnTo>
                  <a:lnTo>
                    <a:pt x="188379" y="214207"/>
                  </a:lnTo>
                  <a:lnTo>
                    <a:pt x="196248" y="225396"/>
                  </a:lnTo>
                  <a:lnTo>
                    <a:pt x="203686" y="237180"/>
                  </a:lnTo>
                  <a:lnTo>
                    <a:pt x="210463" y="249088"/>
                  </a:lnTo>
                  <a:lnTo>
                    <a:pt x="216492" y="260840"/>
                  </a:lnTo>
                  <a:lnTo>
                    <a:pt x="221353" y="272341"/>
                  </a:lnTo>
                  <a:lnTo>
                    <a:pt x="224256" y="283597"/>
                  </a:lnTo>
                  <a:lnTo>
                    <a:pt x="224939" y="294640"/>
                  </a:lnTo>
                  <a:lnTo>
                    <a:pt x="223447" y="305192"/>
                  </a:lnTo>
                  <a:lnTo>
                    <a:pt x="219861" y="314679"/>
                  </a:lnTo>
                  <a:lnTo>
                    <a:pt x="214441" y="322872"/>
                  </a:lnTo>
                  <a:lnTo>
                    <a:pt x="207226" y="329696"/>
                  </a:lnTo>
                  <a:lnTo>
                    <a:pt x="197967" y="335063"/>
                  </a:lnTo>
                  <a:lnTo>
                    <a:pt x="186708" y="339081"/>
                  </a:lnTo>
                  <a:lnTo>
                    <a:pt x="173914" y="341984"/>
                  </a:lnTo>
                  <a:lnTo>
                    <a:pt x="160264" y="344031"/>
                  </a:lnTo>
                  <a:lnTo>
                    <a:pt x="146241" y="345447"/>
                  </a:lnTo>
                  <a:lnTo>
                    <a:pt x="132313" y="346222"/>
                  </a:lnTo>
                  <a:lnTo>
                    <a:pt x="117446" y="346091"/>
                  </a:lnTo>
                  <a:lnTo>
                    <a:pt x="98103" y="343929"/>
                  </a:lnTo>
                  <a:lnTo>
                    <a:pt x="68243" y="33792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9938901" y="306379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6362307" y="3221479"/>
              <a:ext cx="239062" cy="438873"/>
            </a:xfrm>
            <a:custGeom>
              <a:avLst/>
              <a:gdLst/>
              <a:ahLst/>
              <a:cxnLst/>
              <a:rect l="0" t="0" r="0" b="0"/>
              <a:pathLst>
                <a:path w="239062" h="438873">
                  <a:moveTo>
                    <a:pt x="91662" y="284510"/>
                  </a:moveTo>
                  <a:lnTo>
                    <a:pt x="85794" y="275776"/>
                  </a:lnTo>
                  <a:lnTo>
                    <a:pt x="80230" y="268070"/>
                  </a:lnTo>
                  <a:lnTo>
                    <a:pt x="74426" y="260681"/>
                  </a:lnTo>
                  <a:lnTo>
                    <a:pt x="68172" y="253939"/>
                  </a:lnTo>
                  <a:lnTo>
                    <a:pt x="61195" y="248704"/>
                  </a:lnTo>
                  <a:lnTo>
                    <a:pt x="53418" y="245348"/>
                  </a:lnTo>
                  <a:lnTo>
                    <a:pt x="45090" y="244080"/>
                  </a:lnTo>
                  <a:lnTo>
                    <a:pt x="36659" y="245199"/>
                  </a:lnTo>
                  <a:lnTo>
                    <a:pt x="28407" y="248627"/>
                  </a:lnTo>
                  <a:lnTo>
                    <a:pt x="20751" y="254166"/>
                  </a:lnTo>
                  <a:lnTo>
                    <a:pt x="14294" y="261687"/>
                  </a:lnTo>
                  <a:lnTo>
                    <a:pt x="9253" y="270931"/>
                  </a:lnTo>
                  <a:lnTo>
                    <a:pt x="5514" y="281711"/>
                  </a:lnTo>
                  <a:lnTo>
                    <a:pt x="2830" y="293994"/>
                  </a:lnTo>
                  <a:lnTo>
                    <a:pt x="957" y="307620"/>
                  </a:lnTo>
                  <a:lnTo>
                    <a:pt x="0" y="322176"/>
                  </a:lnTo>
                  <a:lnTo>
                    <a:pt x="406" y="337091"/>
                  </a:lnTo>
                  <a:lnTo>
                    <a:pt x="2303" y="352006"/>
                  </a:lnTo>
                  <a:lnTo>
                    <a:pt x="5372" y="366614"/>
                  </a:lnTo>
                  <a:lnTo>
                    <a:pt x="9041" y="380576"/>
                  </a:lnTo>
                  <a:lnTo>
                    <a:pt x="12924" y="393772"/>
                  </a:lnTo>
                  <a:lnTo>
                    <a:pt x="17157" y="405938"/>
                  </a:lnTo>
                  <a:lnTo>
                    <a:pt x="22283" y="416593"/>
                  </a:lnTo>
                  <a:lnTo>
                    <a:pt x="28541" y="425598"/>
                  </a:lnTo>
                  <a:lnTo>
                    <a:pt x="35710" y="432647"/>
                  </a:lnTo>
                  <a:lnTo>
                    <a:pt x="43293" y="437109"/>
                  </a:lnTo>
                  <a:lnTo>
                    <a:pt x="50952" y="438872"/>
                  </a:lnTo>
                  <a:lnTo>
                    <a:pt x="58535" y="437786"/>
                  </a:lnTo>
                  <a:lnTo>
                    <a:pt x="66000" y="433416"/>
                  </a:lnTo>
                  <a:lnTo>
                    <a:pt x="73345" y="425847"/>
                  </a:lnTo>
                  <a:lnTo>
                    <a:pt x="80429" y="415562"/>
                  </a:lnTo>
                  <a:lnTo>
                    <a:pt x="86967" y="403164"/>
                  </a:lnTo>
                  <a:lnTo>
                    <a:pt x="92849" y="389206"/>
                  </a:lnTo>
                  <a:lnTo>
                    <a:pt x="98122" y="374296"/>
                  </a:lnTo>
                  <a:lnTo>
                    <a:pt x="102898" y="359077"/>
                  </a:lnTo>
                  <a:lnTo>
                    <a:pt x="107293" y="343921"/>
                  </a:lnTo>
                  <a:lnTo>
                    <a:pt x="111245" y="328967"/>
                  </a:lnTo>
                  <a:lnTo>
                    <a:pt x="114527" y="314232"/>
                  </a:lnTo>
                  <a:lnTo>
                    <a:pt x="117075" y="299687"/>
                  </a:lnTo>
                  <a:lnTo>
                    <a:pt x="119125" y="285290"/>
                  </a:lnTo>
                  <a:lnTo>
                    <a:pt x="121117" y="271002"/>
                  </a:lnTo>
                  <a:lnTo>
                    <a:pt x="123307" y="256792"/>
                  </a:lnTo>
                  <a:lnTo>
                    <a:pt x="125609" y="242637"/>
                  </a:lnTo>
                  <a:lnTo>
                    <a:pt x="127701" y="228520"/>
                  </a:lnTo>
                  <a:lnTo>
                    <a:pt x="129406" y="214429"/>
                  </a:lnTo>
                  <a:lnTo>
                    <a:pt x="130703" y="200355"/>
                  </a:lnTo>
                  <a:lnTo>
                    <a:pt x="131648" y="186293"/>
                  </a:lnTo>
                  <a:lnTo>
                    <a:pt x="132318" y="172230"/>
                  </a:lnTo>
                  <a:lnTo>
                    <a:pt x="132784" y="157836"/>
                  </a:lnTo>
                  <a:lnTo>
                    <a:pt x="133105" y="142493"/>
                  </a:lnTo>
                  <a:lnTo>
                    <a:pt x="133319" y="125949"/>
                  </a:lnTo>
                  <a:lnTo>
                    <a:pt x="133295" y="108429"/>
                  </a:lnTo>
                  <a:lnTo>
                    <a:pt x="132747" y="90444"/>
                  </a:lnTo>
                  <a:lnTo>
                    <a:pt x="131565" y="72350"/>
                  </a:lnTo>
                  <a:lnTo>
                    <a:pt x="129957" y="54473"/>
                  </a:lnTo>
                  <a:lnTo>
                    <a:pt x="128339" y="37170"/>
                  </a:lnTo>
                  <a:lnTo>
                    <a:pt x="126933" y="20635"/>
                  </a:lnTo>
                  <a:lnTo>
                    <a:pt x="124983" y="7015"/>
                  </a:lnTo>
                  <a:lnTo>
                    <a:pt x="122070" y="0"/>
                  </a:lnTo>
                  <a:lnTo>
                    <a:pt x="119393" y="190"/>
                  </a:lnTo>
                  <a:lnTo>
                    <a:pt x="117349" y="6010"/>
                  </a:lnTo>
                  <a:lnTo>
                    <a:pt x="115885" y="15910"/>
                  </a:lnTo>
                  <a:lnTo>
                    <a:pt x="114867" y="28913"/>
                  </a:lnTo>
                  <a:lnTo>
                    <a:pt x="114169" y="44256"/>
                  </a:lnTo>
                  <a:lnTo>
                    <a:pt x="113694" y="60991"/>
                  </a:lnTo>
                  <a:lnTo>
                    <a:pt x="113373" y="78015"/>
                  </a:lnTo>
                  <a:lnTo>
                    <a:pt x="113162" y="94713"/>
                  </a:lnTo>
                  <a:lnTo>
                    <a:pt x="113189" y="111371"/>
                  </a:lnTo>
                  <a:lnTo>
                    <a:pt x="113740" y="128925"/>
                  </a:lnTo>
                  <a:lnTo>
                    <a:pt x="114924" y="147842"/>
                  </a:lnTo>
                  <a:lnTo>
                    <a:pt x="116533" y="167635"/>
                  </a:lnTo>
                  <a:lnTo>
                    <a:pt x="118152" y="187169"/>
                  </a:lnTo>
                  <a:lnTo>
                    <a:pt x="119536" y="205807"/>
                  </a:lnTo>
                  <a:lnTo>
                    <a:pt x="120616" y="223899"/>
                  </a:lnTo>
                  <a:lnTo>
                    <a:pt x="121416" y="242479"/>
                  </a:lnTo>
                  <a:lnTo>
                    <a:pt x="121987" y="262119"/>
                  </a:lnTo>
                  <a:lnTo>
                    <a:pt x="122389" y="282582"/>
                  </a:lnTo>
                  <a:lnTo>
                    <a:pt x="122666" y="303104"/>
                  </a:lnTo>
                  <a:lnTo>
                    <a:pt x="122855" y="323208"/>
                  </a:lnTo>
                  <a:lnTo>
                    <a:pt x="122983" y="342590"/>
                  </a:lnTo>
                  <a:lnTo>
                    <a:pt x="123071" y="360978"/>
                  </a:lnTo>
                  <a:lnTo>
                    <a:pt x="123133" y="378252"/>
                  </a:lnTo>
                  <a:lnTo>
                    <a:pt x="123348" y="391441"/>
                  </a:lnTo>
                  <a:lnTo>
                    <a:pt x="124028" y="396867"/>
                  </a:lnTo>
                  <a:lnTo>
                    <a:pt x="125300" y="396039"/>
                  </a:lnTo>
                  <a:lnTo>
                    <a:pt x="127137" y="391274"/>
                  </a:lnTo>
                  <a:lnTo>
                    <a:pt x="129440" y="384185"/>
                  </a:lnTo>
                  <a:lnTo>
                    <a:pt x="132108" y="375747"/>
                  </a:lnTo>
                  <a:lnTo>
                    <a:pt x="135374" y="366845"/>
                  </a:lnTo>
                  <a:lnTo>
                    <a:pt x="139776" y="358415"/>
                  </a:lnTo>
                  <a:lnTo>
                    <a:pt x="145518" y="350901"/>
                  </a:lnTo>
                  <a:lnTo>
                    <a:pt x="152493" y="344349"/>
                  </a:lnTo>
                  <a:lnTo>
                    <a:pt x="160470" y="338624"/>
                  </a:lnTo>
                  <a:lnTo>
                    <a:pt x="169207" y="333540"/>
                  </a:lnTo>
                  <a:lnTo>
                    <a:pt x="178496" y="328765"/>
                  </a:lnTo>
                  <a:lnTo>
                    <a:pt x="188178" y="323856"/>
                  </a:lnTo>
                  <a:lnTo>
                    <a:pt x="198122" y="318573"/>
                  </a:lnTo>
                  <a:lnTo>
                    <a:pt x="207915" y="312546"/>
                  </a:lnTo>
                  <a:lnTo>
                    <a:pt x="216885" y="305209"/>
                  </a:lnTo>
                  <a:lnTo>
                    <a:pt x="224721" y="296384"/>
                  </a:lnTo>
                  <a:lnTo>
                    <a:pt x="231135" y="286373"/>
                  </a:lnTo>
                  <a:lnTo>
                    <a:pt x="235694" y="275744"/>
                  </a:lnTo>
                  <a:lnTo>
                    <a:pt x="238338" y="264908"/>
                  </a:lnTo>
                  <a:lnTo>
                    <a:pt x="238825" y="254551"/>
                  </a:lnTo>
                  <a:lnTo>
                    <a:pt x="236584" y="245669"/>
                  </a:lnTo>
                  <a:lnTo>
                    <a:pt x="231565" y="238677"/>
                  </a:lnTo>
                  <a:lnTo>
                    <a:pt x="224468" y="233799"/>
                  </a:lnTo>
                  <a:lnTo>
                    <a:pt x="216420" y="231334"/>
                  </a:lnTo>
                  <a:lnTo>
                    <a:pt x="208164" y="231199"/>
                  </a:lnTo>
                  <a:lnTo>
                    <a:pt x="200033" y="233190"/>
                  </a:lnTo>
                  <a:lnTo>
                    <a:pt x="192127" y="237176"/>
                  </a:lnTo>
                  <a:lnTo>
                    <a:pt x="184449" y="242888"/>
                  </a:lnTo>
                  <a:lnTo>
                    <a:pt x="177126" y="249973"/>
                  </a:lnTo>
                  <a:lnTo>
                    <a:pt x="170419" y="258090"/>
                  </a:lnTo>
                  <a:lnTo>
                    <a:pt x="164425" y="266958"/>
                  </a:lnTo>
                  <a:lnTo>
                    <a:pt x="159246" y="276520"/>
                  </a:lnTo>
                  <a:lnTo>
                    <a:pt x="155063" y="286923"/>
                  </a:lnTo>
                  <a:lnTo>
                    <a:pt x="151884" y="298182"/>
                  </a:lnTo>
                  <a:lnTo>
                    <a:pt x="149732" y="310185"/>
                  </a:lnTo>
                  <a:lnTo>
                    <a:pt x="148729" y="322774"/>
                  </a:lnTo>
                  <a:lnTo>
                    <a:pt x="148836" y="335796"/>
                  </a:lnTo>
                  <a:lnTo>
                    <a:pt x="150042" y="348964"/>
                  </a:lnTo>
                  <a:lnTo>
                    <a:pt x="152448" y="361877"/>
                  </a:lnTo>
                  <a:lnTo>
                    <a:pt x="155995" y="374330"/>
                  </a:lnTo>
                  <a:lnTo>
                    <a:pt x="160664" y="385979"/>
                  </a:lnTo>
                  <a:lnTo>
                    <a:pt x="166547" y="396277"/>
                  </a:lnTo>
                  <a:lnTo>
                    <a:pt x="173579" y="405050"/>
                  </a:lnTo>
                  <a:lnTo>
                    <a:pt x="181690" y="412301"/>
                  </a:lnTo>
                  <a:lnTo>
                    <a:pt x="191997" y="418741"/>
                  </a:lnTo>
                  <a:lnTo>
                    <a:pt x="208757" y="424935"/>
                  </a:lnTo>
                  <a:lnTo>
                    <a:pt x="239061" y="43190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6660282" y="3261280"/>
              <a:ext cx="120071" cy="402638"/>
            </a:xfrm>
            <a:custGeom>
              <a:avLst/>
              <a:gdLst/>
              <a:ahLst/>
              <a:cxnLst/>
              <a:rect l="0" t="0" r="0" b="0"/>
              <a:pathLst>
                <a:path w="120071" h="402638">
                  <a:moveTo>
                    <a:pt x="35842" y="402637"/>
                  </a:moveTo>
                  <a:lnTo>
                    <a:pt x="35775" y="390902"/>
                  </a:lnTo>
                  <a:lnTo>
                    <a:pt x="35134" y="379772"/>
                  </a:lnTo>
                  <a:lnTo>
                    <a:pt x="33838" y="368175"/>
                  </a:lnTo>
                  <a:lnTo>
                    <a:pt x="31979" y="356013"/>
                  </a:lnTo>
                  <a:lnTo>
                    <a:pt x="29662" y="343353"/>
                  </a:lnTo>
                  <a:lnTo>
                    <a:pt x="27000" y="330293"/>
                  </a:lnTo>
                  <a:lnTo>
                    <a:pt x="24249" y="316768"/>
                  </a:lnTo>
                  <a:lnTo>
                    <a:pt x="21791" y="302554"/>
                  </a:lnTo>
                  <a:lnTo>
                    <a:pt x="19804" y="287586"/>
                  </a:lnTo>
                  <a:lnTo>
                    <a:pt x="18133" y="271941"/>
                  </a:lnTo>
                  <a:lnTo>
                    <a:pt x="16397" y="255754"/>
                  </a:lnTo>
                  <a:lnTo>
                    <a:pt x="14378" y="239159"/>
                  </a:lnTo>
                  <a:lnTo>
                    <a:pt x="12191" y="222270"/>
                  </a:lnTo>
                  <a:lnTo>
                    <a:pt x="10175" y="205172"/>
                  </a:lnTo>
                  <a:lnTo>
                    <a:pt x="8518" y="187935"/>
                  </a:lnTo>
                  <a:lnTo>
                    <a:pt x="7083" y="170767"/>
                  </a:lnTo>
                  <a:lnTo>
                    <a:pt x="5512" y="154006"/>
                  </a:lnTo>
                  <a:lnTo>
                    <a:pt x="3613" y="137810"/>
                  </a:lnTo>
                  <a:lnTo>
                    <a:pt x="1678" y="122323"/>
                  </a:lnTo>
                  <a:lnTo>
                    <a:pt x="364" y="107762"/>
                  </a:lnTo>
                  <a:lnTo>
                    <a:pt x="0" y="94152"/>
                  </a:lnTo>
                  <a:lnTo>
                    <a:pt x="587" y="81367"/>
                  </a:lnTo>
                  <a:lnTo>
                    <a:pt x="1978" y="69233"/>
                  </a:lnTo>
                  <a:lnTo>
                    <a:pt x="3994" y="57589"/>
                  </a:lnTo>
                  <a:lnTo>
                    <a:pt x="6636" y="46461"/>
                  </a:lnTo>
                  <a:lnTo>
                    <a:pt x="10080" y="36054"/>
                  </a:lnTo>
                  <a:lnTo>
                    <a:pt x="14365" y="26430"/>
                  </a:lnTo>
                  <a:lnTo>
                    <a:pt x="19716" y="17832"/>
                  </a:lnTo>
                  <a:lnTo>
                    <a:pt x="26598" y="10735"/>
                  </a:lnTo>
                  <a:lnTo>
                    <a:pt x="35111" y="5269"/>
                  </a:lnTo>
                  <a:lnTo>
                    <a:pt x="44745" y="1583"/>
                  </a:lnTo>
                  <a:lnTo>
                    <a:pt x="54587" y="0"/>
                  </a:lnTo>
                  <a:lnTo>
                    <a:pt x="64092" y="491"/>
                  </a:lnTo>
                  <a:lnTo>
                    <a:pt x="73082" y="2752"/>
                  </a:lnTo>
                  <a:lnTo>
                    <a:pt x="81571" y="6395"/>
                  </a:lnTo>
                  <a:lnTo>
                    <a:pt x="89640" y="11053"/>
                  </a:lnTo>
                  <a:lnTo>
                    <a:pt x="97083" y="16130"/>
                  </a:lnTo>
                  <a:lnTo>
                    <a:pt x="104130" y="21299"/>
                  </a:lnTo>
                  <a:lnTo>
                    <a:pt x="111402" y="27006"/>
                  </a:lnTo>
                  <a:lnTo>
                    <a:pt x="120070" y="3413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6569782" y="3453347"/>
              <a:ext cx="157929" cy="52643"/>
            </a:xfrm>
            <a:custGeom>
              <a:avLst/>
              <a:gdLst/>
              <a:ahLst/>
              <a:cxnLst/>
              <a:rect l="0" t="0" r="0" b="0"/>
              <a:pathLst>
                <a:path w="157929" h="52643">
                  <a:moveTo>
                    <a:pt x="157928" y="0"/>
                  </a:moveTo>
                  <a:lnTo>
                    <a:pt x="151993" y="8667"/>
                  </a:lnTo>
                  <a:lnTo>
                    <a:pt x="145789" y="15733"/>
                  </a:lnTo>
                  <a:lnTo>
                    <a:pt x="138689" y="21835"/>
                  </a:lnTo>
                  <a:lnTo>
                    <a:pt x="130576" y="27063"/>
                  </a:lnTo>
                  <a:lnTo>
                    <a:pt x="121280" y="31277"/>
                  </a:lnTo>
                  <a:lnTo>
                    <a:pt x="110837" y="34487"/>
                  </a:lnTo>
                  <a:lnTo>
                    <a:pt x="99585" y="37001"/>
                  </a:lnTo>
                  <a:lnTo>
                    <a:pt x="88047" y="39313"/>
                  </a:lnTo>
                  <a:lnTo>
                    <a:pt x="76551" y="41721"/>
                  </a:lnTo>
                  <a:lnTo>
                    <a:pt x="65099" y="44181"/>
                  </a:lnTo>
                  <a:lnTo>
                    <a:pt x="52024" y="46640"/>
                  </a:lnTo>
                  <a:lnTo>
                    <a:pt x="32826" y="4931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6696124" y="3478217"/>
              <a:ext cx="263214" cy="155777"/>
            </a:xfrm>
            <a:custGeom>
              <a:avLst/>
              <a:gdLst/>
              <a:ahLst/>
              <a:cxnLst/>
              <a:rect l="0" t="0" r="0" b="0"/>
              <a:pathLst>
                <a:path w="263214" h="155777">
                  <a:moveTo>
                    <a:pt x="0" y="90943"/>
                  </a:moveTo>
                  <a:lnTo>
                    <a:pt x="11668" y="90876"/>
                  </a:lnTo>
                  <a:lnTo>
                    <a:pt x="22156" y="90236"/>
                  </a:lnTo>
                  <a:lnTo>
                    <a:pt x="32459" y="88940"/>
                  </a:lnTo>
                  <a:lnTo>
                    <a:pt x="42761" y="87080"/>
                  </a:lnTo>
                  <a:lnTo>
                    <a:pt x="53104" y="84763"/>
                  </a:lnTo>
                  <a:lnTo>
                    <a:pt x="63488" y="82087"/>
                  </a:lnTo>
                  <a:lnTo>
                    <a:pt x="73744" y="78818"/>
                  </a:lnTo>
                  <a:lnTo>
                    <a:pt x="83554" y="74414"/>
                  </a:lnTo>
                  <a:lnTo>
                    <a:pt x="92767" y="68668"/>
                  </a:lnTo>
                  <a:lnTo>
                    <a:pt x="100918" y="61520"/>
                  </a:lnTo>
                  <a:lnTo>
                    <a:pt x="107183" y="52895"/>
                  </a:lnTo>
                  <a:lnTo>
                    <a:pt x="111271" y="42918"/>
                  </a:lnTo>
                  <a:lnTo>
                    <a:pt x="113047" y="32321"/>
                  </a:lnTo>
                  <a:lnTo>
                    <a:pt x="112279" y="22289"/>
                  </a:lnTo>
                  <a:lnTo>
                    <a:pt x="109095" y="13453"/>
                  </a:lnTo>
                  <a:lnTo>
                    <a:pt x="103891" y="6391"/>
                  </a:lnTo>
                  <a:lnTo>
                    <a:pt x="97126" y="1855"/>
                  </a:lnTo>
                  <a:lnTo>
                    <a:pt x="89223" y="0"/>
                  </a:lnTo>
                  <a:lnTo>
                    <a:pt x="80837" y="671"/>
                  </a:lnTo>
                  <a:lnTo>
                    <a:pt x="72828" y="3689"/>
                  </a:lnTo>
                  <a:lnTo>
                    <a:pt x="65634" y="8712"/>
                  </a:lnTo>
                  <a:lnTo>
                    <a:pt x="59316" y="15316"/>
                  </a:lnTo>
                  <a:lnTo>
                    <a:pt x="53756" y="23101"/>
                  </a:lnTo>
                  <a:lnTo>
                    <a:pt x="48796" y="31743"/>
                  </a:lnTo>
                  <a:lnTo>
                    <a:pt x="44446" y="41153"/>
                  </a:lnTo>
                  <a:lnTo>
                    <a:pt x="40888" y="51453"/>
                  </a:lnTo>
                  <a:lnTo>
                    <a:pt x="38161" y="62638"/>
                  </a:lnTo>
                  <a:lnTo>
                    <a:pt x="36327" y="74421"/>
                  </a:lnTo>
                  <a:lnTo>
                    <a:pt x="35545" y="86330"/>
                  </a:lnTo>
                  <a:lnTo>
                    <a:pt x="35808" y="98077"/>
                  </a:lnTo>
                  <a:lnTo>
                    <a:pt x="37289" y="109406"/>
                  </a:lnTo>
                  <a:lnTo>
                    <a:pt x="40412" y="120014"/>
                  </a:lnTo>
                  <a:lnTo>
                    <a:pt x="45259" y="129805"/>
                  </a:lnTo>
                  <a:lnTo>
                    <a:pt x="51786" y="138531"/>
                  </a:lnTo>
                  <a:lnTo>
                    <a:pt x="59986" y="145722"/>
                  </a:lnTo>
                  <a:lnTo>
                    <a:pt x="69675" y="151250"/>
                  </a:lnTo>
                  <a:lnTo>
                    <a:pt x="80077" y="154810"/>
                  </a:lnTo>
                  <a:lnTo>
                    <a:pt x="89978" y="155776"/>
                  </a:lnTo>
                  <a:lnTo>
                    <a:pt x="98743" y="154053"/>
                  </a:lnTo>
                  <a:lnTo>
                    <a:pt x="106438" y="149982"/>
                  </a:lnTo>
                  <a:lnTo>
                    <a:pt x="113528" y="144052"/>
                  </a:lnTo>
                  <a:lnTo>
                    <a:pt x="120374" y="136763"/>
                  </a:lnTo>
                  <a:lnTo>
                    <a:pt x="127160" y="129485"/>
                  </a:lnTo>
                  <a:lnTo>
                    <a:pt x="133964" y="124357"/>
                  </a:lnTo>
                  <a:lnTo>
                    <a:pt x="140806" y="122378"/>
                  </a:lnTo>
                  <a:lnTo>
                    <a:pt x="147524" y="123667"/>
                  </a:lnTo>
                  <a:lnTo>
                    <a:pt x="153801" y="128032"/>
                  </a:lnTo>
                  <a:lnTo>
                    <a:pt x="159487" y="134932"/>
                  </a:lnTo>
                  <a:lnTo>
                    <a:pt x="164135" y="141222"/>
                  </a:lnTo>
                  <a:lnTo>
                    <a:pt x="167085" y="142770"/>
                  </a:lnTo>
                  <a:lnTo>
                    <a:pt x="168500" y="139532"/>
                  </a:lnTo>
                  <a:lnTo>
                    <a:pt x="169004" y="132745"/>
                  </a:lnTo>
                  <a:lnTo>
                    <a:pt x="168915" y="123699"/>
                  </a:lnTo>
                  <a:lnTo>
                    <a:pt x="168190" y="113506"/>
                  </a:lnTo>
                  <a:lnTo>
                    <a:pt x="166826" y="102845"/>
                  </a:lnTo>
                  <a:lnTo>
                    <a:pt x="165233" y="92043"/>
                  </a:lnTo>
                  <a:lnTo>
                    <a:pt x="164140" y="81238"/>
                  </a:lnTo>
                  <a:lnTo>
                    <a:pt x="163925" y="70481"/>
                  </a:lnTo>
                  <a:lnTo>
                    <a:pt x="164780" y="59776"/>
                  </a:lnTo>
                  <a:lnTo>
                    <a:pt x="166881" y="49120"/>
                  </a:lnTo>
                  <a:lnTo>
                    <a:pt x="170191" y="38522"/>
                  </a:lnTo>
                  <a:lnTo>
                    <a:pt x="174686" y="28794"/>
                  </a:lnTo>
                  <a:lnTo>
                    <a:pt x="180446" y="21464"/>
                  </a:lnTo>
                  <a:lnTo>
                    <a:pt x="187386" y="17176"/>
                  </a:lnTo>
                  <a:lnTo>
                    <a:pt x="195144" y="15928"/>
                  </a:lnTo>
                  <a:lnTo>
                    <a:pt x="203190" y="17516"/>
                  </a:lnTo>
                  <a:lnTo>
                    <a:pt x="211186" y="21512"/>
                  </a:lnTo>
                  <a:lnTo>
                    <a:pt x="218840" y="27394"/>
                  </a:lnTo>
                  <a:lnTo>
                    <a:pt x="225828" y="34681"/>
                  </a:lnTo>
                  <a:lnTo>
                    <a:pt x="232044" y="42976"/>
                  </a:lnTo>
                  <a:lnTo>
                    <a:pt x="237557" y="51980"/>
                  </a:lnTo>
                  <a:lnTo>
                    <a:pt x="242502" y="61476"/>
                  </a:lnTo>
                  <a:lnTo>
                    <a:pt x="247013" y="71311"/>
                  </a:lnTo>
                  <a:lnTo>
                    <a:pt x="251044" y="81543"/>
                  </a:lnTo>
                  <a:lnTo>
                    <a:pt x="254381" y="92405"/>
                  </a:lnTo>
                  <a:lnTo>
                    <a:pt x="256960" y="103958"/>
                  </a:lnTo>
                  <a:lnTo>
                    <a:pt x="258868" y="115524"/>
                  </a:lnTo>
                  <a:lnTo>
                    <a:pt x="260437" y="126915"/>
                  </a:lnTo>
                  <a:lnTo>
                    <a:pt x="261807" y="139133"/>
                  </a:lnTo>
                  <a:lnTo>
                    <a:pt x="263213" y="1541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7003036" y="3460481"/>
              <a:ext cx="124673" cy="193869"/>
            </a:xfrm>
            <a:custGeom>
              <a:avLst/>
              <a:gdLst/>
              <a:ahLst/>
              <a:cxnLst/>
              <a:rect l="0" t="0" r="0" b="0"/>
              <a:pathLst>
                <a:path w="124673" h="193869">
                  <a:moveTo>
                    <a:pt x="114228" y="13923"/>
                  </a:moveTo>
                  <a:lnTo>
                    <a:pt x="105426" y="10989"/>
                  </a:lnTo>
                  <a:lnTo>
                    <a:pt x="97080" y="8207"/>
                  </a:lnTo>
                  <a:lnTo>
                    <a:pt x="88382" y="5316"/>
                  </a:lnTo>
                  <a:lnTo>
                    <a:pt x="79260" y="2622"/>
                  </a:lnTo>
                  <a:lnTo>
                    <a:pt x="69765" y="753"/>
                  </a:lnTo>
                  <a:lnTo>
                    <a:pt x="59977" y="0"/>
                  </a:lnTo>
                  <a:lnTo>
                    <a:pt x="50136" y="486"/>
                  </a:lnTo>
                  <a:lnTo>
                    <a:pt x="40610" y="2336"/>
                  </a:lnTo>
                  <a:lnTo>
                    <a:pt x="31583" y="5477"/>
                  </a:lnTo>
                  <a:lnTo>
                    <a:pt x="23217" y="9858"/>
                  </a:lnTo>
                  <a:lnTo>
                    <a:pt x="15744" y="15539"/>
                  </a:lnTo>
                  <a:lnTo>
                    <a:pt x="9213" y="22427"/>
                  </a:lnTo>
                  <a:lnTo>
                    <a:pt x="3997" y="30152"/>
                  </a:lnTo>
                  <a:lnTo>
                    <a:pt x="848" y="38174"/>
                  </a:lnTo>
                  <a:lnTo>
                    <a:pt x="0" y="46150"/>
                  </a:lnTo>
                  <a:lnTo>
                    <a:pt x="1551" y="53622"/>
                  </a:lnTo>
                  <a:lnTo>
                    <a:pt x="5708" y="59955"/>
                  </a:lnTo>
                  <a:lnTo>
                    <a:pt x="12319" y="64917"/>
                  </a:lnTo>
                  <a:lnTo>
                    <a:pt x="20977" y="68774"/>
                  </a:lnTo>
                  <a:lnTo>
                    <a:pt x="31214" y="72069"/>
                  </a:lnTo>
                  <a:lnTo>
                    <a:pt x="42602" y="75185"/>
                  </a:lnTo>
                  <a:lnTo>
                    <a:pt x="54481" y="78469"/>
                  </a:lnTo>
                  <a:lnTo>
                    <a:pt x="65988" y="82293"/>
                  </a:lnTo>
                  <a:lnTo>
                    <a:pt x="76679" y="86805"/>
                  </a:lnTo>
                  <a:lnTo>
                    <a:pt x="86330" y="92126"/>
                  </a:lnTo>
                  <a:lnTo>
                    <a:pt x="94748" y="98448"/>
                  </a:lnTo>
                  <a:lnTo>
                    <a:pt x="101966" y="105774"/>
                  </a:lnTo>
                  <a:lnTo>
                    <a:pt x="108173" y="113964"/>
                  </a:lnTo>
                  <a:lnTo>
                    <a:pt x="113591" y="122831"/>
                  </a:lnTo>
                  <a:lnTo>
                    <a:pt x="118416" y="132196"/>
                  </a:lnTo>
                  <a:lnTo>
                    <a:pt x="122319" y="141755"/>
                  </a:lnTo>
                  <a:lnTo>
                    <a:pt x="124506" y="151091"/>
                  </a:lnTo>
                  <a:lnTo>
                    <a:pt x="124672" y="159993"/>
                  </a:lnTo>
                  <a:lnTo>
                    <a:pt x="122815" y="168275"/>
                  </a:lnTo>
                  <a:lnTo>
                    <a:pt x="118979" y="175691"/>
                  </a:lnTo>
                  <a:lnTo>
                    <a:pt x="113390" y="182189"/>
                  </a:lnTo>
                  <a:lnTo>
                    <a:pt x="106233" y="187552"/>
                  </a:lnTo>
                  <a:lnTo>
                    <a:pt x="97542" y="191333"/>
                  </a:lnTo>
                  <a:lnTo>
                    <a:pt x="87483" y="193427"/>
                  </a:lnTo>
                  <a:lnTo>
                    <a:pt x="76479" y="193868"/>
                  </a:lnTo>
                  <a:lnTo>
                    <a:pt x="65100" y="192651"/>
                  </a:lnTo>
                  <a:lnTo>
                    <a:pt x="53721" y="189954"/>
                  </a:lnTo>
                  <a:lnTo>
                    <a:pt x="42943" y="186365"/>
                  </a:lnTo>
                  <a:lnTo>
                    <a:pt x="32624" y="182438"/>
                  </a:lnTo>
                  <a:lnTo>
                    <a:pt x="21864" y="177834"/>
                  </a:lnTo>
                  <a:lnTo>
                    <a:pt x="8943" y="17185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7153263" y="3497566"/>
              <a:ext cx="121930" cy="155742"/>
            </a:xfrm>
            <a:custGeom>
              <a:avLst/>
              <a:gdLst/>
              <a:ahLst/>
              <a:cxnLst/>
              <a:rect l="0" t="0" r="0" b="0"/>
              <a:pathLst>
                <a:path w="121930" h="155742">
                  <a:moveTo>
                    <a:pt x="6115" y="82123"/>
                  </a:moveTo>
                  <a:lnTo>
                    <a:pt x="17850" y="79189"/>
                  </a:lnTo>
                  <a:lnTo>
                    <a:pt x="28979" y="76407"/>
                  </a:lnTo>
                  <a:lnTo>
                    <a:pt x="40573" y="73503"/>
                  </a:lnTo>
                  <a:lnTo>
                    <a:pt x="52561" y="70289"/>
                  </a:lnTo>
                  <a:lnTo>
                    <a:pt x="64573" y="66476"/>
                  </a:lnTo>
                  <a:lnTo>
                    <a:pt x="76358" y="61954"/>
                  </a:lnTo>
                  <a:lnTo>
                    <a:pt x="87192" y="56618"/>
                  </a:lnTo>
                  <a:lnTo>
                    <a:pt x="95868" y="50282"/>
                  </a:lnTo>
                  <a:lnTo>
                    <a:pt x="101905" y="42949"/>
                  </a:lnTo>
                  <a:lnTo>
                    <a:pt x="105157" y="34923"/>
                  </a:lnTo>
                  <a:lnTo>
                    <a:pt x="105460" y="26697"/>
                  </a:lnTo>
                  <a:lnTo>
                    <a:pt x="103035" y="18590"/>
                  </a:lnTo>
                  <a:lnTo>
                    <a:pt x="98358" y="11199"/>
                  </a:lnTo>
                  <a:lnTo>
                    <a:pt x="91956" y="5454"/>
                  </a:lnTo>
                  <a:lnTo>
                    <a:pt x="84295" y="1713"/>
                  </a:lnTo>
                  <a:lnTo>
                    <a:pt x="75903" y="0"/>
                  </a:lnTo>
                  <a:lnTo>
                    <a:pt x="67360" y="280"/>
                  </a:lnTo>
                  <a:lnTo>
                    <a:pt x="58989" y="2319"/>
                  </a:lnTo>
                  <a:lnTo>
                    <a:pt x="50896" y="5769"/>
                  </a:lnTo>
                  <a:lnTo>
                    <a:pt x="43073" y="10285"/>
                  </a:lnTo>
                  <a:lnTo>
                    <a:pt x="35481" y="15583"/>
                  </a:lnTo>
                  <a:lnTo>
                    <a:pt x="28226" y="21763"/>
                  </a:lnTo>
                  <a:lnTo>
                    <a:pt x="21573" y="29274"/>
                  </a:lnTo>
                  <a:lnTo>
                    <a:pt x="15620" y="38256"/>
                  </a:lnTo>
                  <a:lnTo>
                    <a:pt x="10467" y="48560"/>
                  </a:lnTo>
                  <a:lnTo>
                    <a:pt x="6303" y="59927"/>
                  </a:lnTo>
                  <a:lnTo>
                    <a:pt x="3139" y="72088"/>
                  </a:lnTo>
                  <a:lnTo>
                    <a:pt x="996" y="84661"/>
                  </a:lnTo>
                  <a:lnTo>
                    <a:pt x="0" y="97166"/>
                  </a:lnTo>
                  <a:lnTo>
                    <a:pt x="115" y="109342"/>
                  </a:lnTo>
                  <a:lnTo>
                    <a:pt x="1497" y="120804"/>
                  </a:lnTo>
                  <a:lnTo>
                    <a:pt x="4552" y="130976"/>
                  </a:lnTo>
                  <a:lnTo>
                    <a:pt x="9354" y="139659"/>
                  </a:lnTo>
                  <a:lnTo>
                    <a:pt x="15849" y="146659"/>
                  </a:lnTo>
                  <a:lnTo>
                    <a:pt x="24030" y="151621"/>
                  </a:lnTo>
                  <a:lnTo>
                    <a:pt x="33718" y="154551"/>
                  </a:lnTo>
                  <a:lnTo>
                    <a:pt x="44629" y="155741"/>
                  </a:lnTo>
                  <a:lnTo>
                    <a:pt x="56468" y="155569"/>
                  </a:lnTo>
                  <a:lnTo>
                    <a:pt x="68966" y="154390"/>
                  </a:lnTo>
                  <a:lnTo>
                    <a:pt x="81317" y="152644"/>
                  </a:lnTo>
                  <a:lnTo>
                    <a:pt x="93393" y="150687"/>
                  </a:lnTo>
                  <a:lnTo>
                    <a:pt x="106251" y="148353"/>
                  </a:lnTo>
                  <a:lnTo>
                    <a:pt x="121929" y="14529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7454176" y="3537575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1735"/>
                  </a:lnTo>
                  <a:lnTo>
                    <a:pt x="0" y="22863"/>
                  </a:lnTo>
                  <a:lnTo>
                    <a:pt x="4" y="34457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5" y="70252"/>
                  </a:lnTo>
                  <a:lnTo>
                    <a:pt x="3736" y="81500"/>
                  </a:lnTo>
                  <a:lnTo>
                    <a:pt x="5563" y="92926"/>
                  </a:lnTo>
                  <a:lnTo>
                    <a:pt x="7717" y="106647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7433119" y="3442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7506819" y="3510106"/>
              <a:ext cx="126343" cy="144566"/>
            </a:xfrm>
            <a:custGeom>
              <a:avLst/>
              <a:gdLst/>
              <a:ahLst/>
              <a:cxnLst/>
              <a:rect l="0" t="0" r="0" b="0"/>
              <a:pathLst>
                <a:path w="126343" h="144566">
                  <a:moveTo>
                    <a:pt x="0" y="37997"/>
                  </a:moveTo>
                  <a:lnTo>
                    <a:pt x="66" y="49665"/>
                  </a:lnTo>
                  <a:lnTo>
                    <a:pt x="707" y="60154"/>
                  </a:lnTo>
                  <a:lnTo>
                    <a:pt x="2004" y="70456"/>
                  </a:lnTo>
                  <a:lnTo>
                    <a:pt x="3863" y="80757"/>
                  </a:lnTo>
                  <a:lnTo>
                    <a:pt x="6179" y="91100"/>
                  </a:lnTo>
                  <a:lnTo>
                    <a:pt x="8841" y="101495"/>
                  </a:lnTo>
                  <a:lnTo>
                    <a:pt x="11592" y="112096"/>
                  </a:lnTo>
                  <a:lnTo>
                    <a:pt x="14052" y="123202"/>
                  </a:lnTo>
                  <a:lnTo>
                    <a:pt x="16004" y="134833"/>
                  </a:lnTo>
                  <a:lnTo>
                    <a:pt x="16428" y="143371"/>
                  </a:lnTo>
                  <a:lnTo>
                    <a:pt x="14696" y="144565"/>
                  </a:lnTo>
                  <a:lnTo>
                    <a:pt x="12089" y="140148"/>
                  </a:lnTo>
                  <a:lnTo>
                    <a:pt x="9333" y="132189"/>
                  </a:lnTo>
                  <a:lnTo>
                    <a:pt x="6884" y="122026"/>
                  </a:lnTo>
                  <a:lnTo>
                    <a:pt x="4923" y="110483"/>
                  </a:lnTo>
                  <a:lnTo>
                    <a:pt x="3448" y="98062"/>
                  </a:lnTo>
                  <a:lnTo>
                    <a:pt x="2380" y="85081"/>
                  </a:lnTo>
                  <a:lnTo>
                    <a:pt x="1636" y="71746"/>
                  </a:lnTo>
                  <a:lnTo>
                    <a:pt x="1459" y="58511"/>
                  </a:lnTo>
                  <a:lnTo>
                    <a:pt x="2398" y="46071"/>
                  </a:lnTo>
                  <a:lnTo>
                    <a:pt x="4665" y="34745"/>
                  </a:lnTo>
                  <a:lnTo>
                    <a:pt x="8323" y="24663"/>
                  </a:lnTo>
                  <a:lnTo>
                    <a:pt x="13453" y="15955"/>
                  </a:lnTo>
                  <a:lnTo>
                    <a:pt x="19944" y="8559"/>
                  </a:lnTo>
                  <a:lnTo>
                    <a:pt x="27555" y="2913"/>
                  </a:lnTo>
                  <a:lnTo>
                    <a:pt x="36027" y="0"/>
                  </a:lnTo>
                  <a:lnTo>
                    <a:pt x="45124" y="112"/>
                  </a:lnTo>
                  <a:lnTo>
                    <a:pt x="54502" y="2779"/>
                  </a:lnTo>
                  <a:lnTo>
                    <a:pt x="63715" y="7159"/>
                  </a:lnTo>
                  <a:lnTo>
                    <a:pt x="72536" y="12587"/>
                  </a:lnTo>
                  <a:lnTo>
                    <a:pt x="80762" y="18802"/>
                  </a:lnTo>
                  <a:lnTo>
                    <a:pt x="88142" y="25863"/>
                  </a:lnTo>
                  <a:lnTo>
                    <a:pt x="94625" y="33754"/>
                  </a:lnTo>
                  <a:lnTo>
                    <a:pt x="100317" y="42355"/>
                  </a:lnTo>
                  <a:lnTo>
                    <a:pt x="105383" y="51514"/>
                  </a:lnTo>
                  <a:lnTo>
                    <a:pt x="109977" y="61083"/>
                  </a:lnTo>
                  <a:lnTo>
                    <a:pt x="114077" y="70874"/>
                  </a:lnTo>
                  <a:lnTo>
                    <a:pt x="117896" y="81831"/>
                  </a:lnTo>
                  <a:lnTo>
                    <a:pt x="121775" y="97149"/>
                  </a:lnTo>
                  <a:lnTo>
                    <a:pt x="126342" y="12222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7669753" y="3274690"/>
              <a:ext cx="94457" cy="351941"/>
            </a:xfrm>
            <a:custGeom>
              <a:avLst/>
              <a:gdLst/>
              <a:ahLst/>
              <a:cxnLst/>
              <a:rect l="0" t="0" r="0" b="0"/>
              <a:pathLst>
                <a:path w="94457" h="351941">
                  <a:moveTo>
                    <a:pt x="58164" y="347113"/>
                  </a:moveTo>
                  <a:lnTo>
                    <a:pt x="66832" y="341178"/>
                  </a:lnTo>
                  <a:lnTo>
                    <a:pt x="73898" y="334973"/>
                  </a:lnTo>
                  <a:lnTo>
                    <a:pt x="80000" y="327869"/>
                  </a:lnTo>
                  <a:lnTo>
                    <a:pt x="85228" y="319583"/>
                  </a:lnTo>
                  <a:lnTo>
                    <a:pt x="89441" y="309640"/>
                  </a:lnTo>
                  <a:lnTo>
                    <a:pt x="92634" y="297953"/>
                  </a:lnTo>
                  <a:lnTo>
                    <a:pt x="94456" y="285220"/>
                  </a:lnTo>
                  <a:lnTo>
                    <a:pt x="94173" y="272682"/>
                  </a:lnTo>
                  <a:lnTo>
                    <a:pt x="91573" y="261042"/>
                  </a:lnTo>
                  <a:lnTo>
                    <a:pt x="86895" y="250621"/>
                  </a:lnTo>
                  <a:lnTo>
                    <a:pt x="80549" y="241621"/>
                  </a:lnTo>
                  <a:lnTo>
                    <a:pt x="72951" y="233997"/>
                  </a:lnTo>
                  <a:lnTo>
                    <a:pt x="64445" y="228184"/>
                  </a:lnTo>
                  <a:lnTo>
                    <a:pt x="55300" y="225151"/>
                  </a:lnTo>
                  <a:lnTo>
                    <a:pt x="45719" y="225183"/>
                  </a:lnTo>
                  <a:lnTo>
                    <a:pt x="36171" y="227965"/>
                  </a:lnTo>
                  <a:lnTo>
                    <a:pt x="27365" y="232954"/>
                  </a:lnTo>
                  <a:lnTo>
                    <a:pt x="19634" y="239612"/>
                  </a:lnTo>
                  <a:lnTo>
                    <a:pt x="13121" y="247808"/>
                  </a:lnTo>
                  <a:lnTo>
                    <a:pt x="7962" y="257801"/>
                  </a:lnTo>
                  <a:lnTo>
                    <a:pt x="4089" y="269584"/>
                  </a:lnTo>
                  <a:lnTo>
                    <a:pt x="1453" y="282578"/>
                  </a:lnTo>
                  <a:lnTo>
                    <a:pt x="117" y="295838"/>
                  </a:lnTo>
                  <a:lnTo>
                    <a:pt x="0" y="308784"/>
                  </a:lnTo>
                  <a:lnTo>
                    <a:pt x="1225" y="320898"/>
                  </a:lnTo>
                  <a:lnTo>
                    <a:pt x="4174" y="331575"/>
                  </a:lnTo>
                  <a:lnTo>
                    <a:pt x="8896" y="340621"/>
                  </a:lnTo>
                  <a:lnTo>
                    <a:pt x="14997" y="347541"/>
                  </a:lnTo>
                  <a:lnTo>
                    <a:pt x="21848" y="351392"/>
                  </a:lnTo>
                  <a:lnTo>
                    <a:pt x="29004" y="351940"/>
                  </a:lnTo>
                  <a:lnTo>
                    <a:pt x="36078" y="349394"/>
                  </a:lnTo>
                  <a:lnTo>
                    <a:pt x="42666" y="344039"/>
                  </a:lnTo>
                  <a:lnTo>
                    <a:pt x="48611" y="336330"/>
                  </a:lnTo>
                  <a:lnTo>
                    <a:pt x="53940" y="326785"/>
                  </a:lnTo>
                  <a:lnTo>
                    <a:pt x="58761" y="315880"/>
                  </a:lnTo>
                  <a:lnTo>
                    <a:pt x="63194" y="304003"/>
                  </a:lnTo>
                  <a:lnTo>
                    <a:pt x="67342" y="291609"/>
                  </a:lnTo>
                  <a:lnTo>
                    <a:pt x="71290" y="279216"/>
                  </a:lnTo>
                  <a:lnTo>
                    <a:pt x="75093" y="267091"/>
                  </a:lnTo>
                  <a:lnTo>
                    <a:pt x="78632" y="254812"/>
                  </a:lnTo>
                  <a:lnTo>
                    <a:pt x="81629" y="241429"/>
                  </a:lnTo>
                  <a:lnTo>
                    <a:pt x="83977" y="226496"/>
                  </a:lnTo>
                  <a:lnTo>
                    <a:pt x="85721" y="210208"/>
                  </a:lnTo>
                  <a:lnTo>
                    <a:pt x="86975" y="193124"/>
                  </a:lnTo>
                  <a:lnTo>
                    <a:pt x="87857" y="175661"/>
                  </a:lnTo>
                  <a:lnTo>
                    <a:pt x="88467" y="157885"/>
                  </a:lnTo>
                  <a:lnTo>
                    <a:pt x="88883" y="139593"/>
                  </a:lnTo>
                  <a:lnTo>
                    <a:pt x="89162" y="120708"/>
                  </a:lnTo>
                  <a:lnTo>
                    <a:pt x="89181" y="101603"/>
                  </a:lnTo>
                  <a:lnTo>
                    <a:pt x="88662" y="82998"/>
                  </a:lnTo>
                  <a:lnTo>
                    <a:pt x="87495" y="65263"/>
                  </a:lnTo>
                  <a:lnTo>
                    <a:pt x="85727" y="48591"/>
                  </a:lnTo>
                  <a:lnTo>
                    <a:pt x="83470" y="33160"/>
                  </a:lnTo>
                  <a:lnTo>
                    <a:pt x="80827" y="18970"/>
                  </a:lnTo>
                  <a:lnTo>
                    <a:pt x="77450" y="7319"/>
                  </a:lnTo>
                  <a:lnTo>
                    <a:pt x="73309" y="738"/>
                  </a:lnTo>
                  <a:lnTo>
                    <a:pt x="69407" y="0"/>
                  </a:lnTo>
                  <a:lnTo>
                    <a:pt x="66227" y="4341"/>
                  </a:lnTo>
                  <a:lnTo>
                    <a:pt x="63819" y="12606"/>
                  </a:lnTo>
                  <a:lnTo>
                    <a:pt x="62071" y="23900"/>
                  </a:lnTo>
                  <a:lnTo>
                    <a:pt x="60837" y="37698"/>
                  </a:lnTo>
                  <a:lnTo>
                    <a:pt x="59979" y="53507"/>
                  </a:lnTo>
                  <a:lnTo>
                    <a:pt x="59391" y="70689"/>
                  </a:lnTo>
                  <a:lnTo>
                    <a:pt x="58990" y="88525"/>
                  </a:lnTo>
                  <a:lnTo>
                    <a:pt x="58724" y="106562"/>
                  </a:lnTo>
                  <a:lnTo>
                    <a:pt x="58714" y="124590"/>
                  </a:lnTo>
                  <a:lnTo>
                    <a:pt x="59238" y="142536"/>
                  </a:lnTo>
                  <a:lnTo>
                    <a:pt x="60404" y="160388"/>
                  </a:lnTo>
                  <a:lnTo>
                    <a:pt x="62002" y="178157"/>
                  </a:lnTo>
                  <a:lnTo>
                    <a:pt x="63614" y="195862"/>
                  </a:lnTo>
                  <a:lnTo>
                    <a:pt x="64997" y="213510"/>
                  </a:lnTo>
                  <a:lnTo>
                    <a:pt x="66246" y="230787"/>
                  </a:lnTo>
                  <a:lnTo>
                    <a:pt x="67690" y="247089"/>
                  </a:lnTo>
                  <a:lnTo>
                    <a:pt x="69515" y="262156"/>
                  </a:lnTo>
                  <a:lnTo>
                    <a:pt x="71779" y="275803"/>
                  </a:lnTo>
                  <a:lnTo>
                    <a:pt x="74827" y="289194"/>
                  </a:lnTo>
                  <a:lnTo>
                    <a:pt x="80049" y="304620"/>
                  </a:lnTo>
                  <a:lnTo>
                    <a:pt x="89750" y="32605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7825387" y="3463875"/>
              <a:ext cx="78447" cy="150206"/>
            </a:xfrm>
            <a:custGeom>
              <a:avLst/>
              <a:gdLst/>
              <a:ahLst/>
              <a:cxnLst/>
              <a:rect l="0" t="0" r="0" b="0"/>
              <a:pathLst>
                <a:path w="78447" h="150206">
                  <a:moveTo>
                    <a:pt x="7815" y="31586"/>
                  </a:moveTo>
                  <a:lnTo>
                    <a:pt x="4948" y="40454"/>
                  </a:lnTo>
                  <a:lnTo>
                    <a:pt x="2806" y="49441"/>
                  </a:lnTo>
                  <a:lnTo>
                    <a:pt x="1208" y="59437"/>
                  </a:lnTo>
                  <a:lnTo>
                    <a:pt x="199" y="70417"/>
                  </a:lnTo>
                  <a:lnTo>
                    <a:pt x="0" y="82229"/>
                  </a:lnTo>
                  <a:lnTo>
                    <a:pt x="660" y="94678"/>
                  </a:lnTo>
                  <a:lnTo>
                    <a:pt x="2245" y="107270"/>
                  </a:lnTo>
                  <a:lnTo>
                    <a:pt x="4905" y="119254"/>
                  </a:lnTo>
                  <a:lnTo>
                    <a:pt x="8625" y="130251"/>
                  </a:lnTo>
                  <a:lnTo>
                    <a:pt x="13412" y="139597"/>
                  </a:lnTo>
                  <a:lnTo>
                    <a:pt x="19372" y="146212"/>
                  </a:lnTo>
                  <a:lnTo>
                    <a:pt x="26452" y="149758"/>
                  </a:lnTo>
                  <a:lnTo>
                    <a:pt x="34306" y="150205"/>
                  </a:lnTo>
                  <a:lnTo>
                    <a:pt x="42417" y="147480"/>
                  </a:lnTo>
                  <a:lnTo>
                    <a:pt x="50452" y="141871"/>
                  </a:lnTo>
                  <a:lnTo>
                    <a:pt x="57964" y="133906"/>
                  </a:lnTo>
                  <a:lnTo>
                    <a:pt x="64322" y="124144"/>
                  </a:lnTo>
                  <a:lnTo>
                    <a:pt x="69297" y="113070"/>
                  </a:lnTo>
                  <a:lnTo>
                    <a:pt x="72993" y="101062"/>
                  </a:lnTo>
                  <a:lnTo>
                    <a:pt x="75647" y="88405"/>
                  </a:lnTo>
                  <a:lnTo>
                    <a:pt x="77503" y="75311"/>
                  </a:lnTo>
                  <a:lnTo>
                    <a:pt x="78446" y="62248"/>
                  </a:lnTo>
                  <a:lnTo>
                    <a:pt x="78031" y="49929"/>
                  </a:lnTo>
                  <a:lnTo>
                    <a:pt x="76134" y="38691"/>
                  </a:lnTo>
                  <a:lnTo>
                    <a:pt x="73218" y="28808"/>
                  </a:lnTo>
                  <a:lnTo>
                    <a:pt x="69881" y="19710"/>
                  </a:lnTo>
                  <a:lnTo>
                    <a:pt x="65832" y="10601"/>
                  </a:lnTo>
                  <a:lnTo>
                    <a:pt x="60458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7941238" y="3459267"/>
              <a:ext cx="120283" cy="174194"/>
            </a:xfrm>
            <a:custGeom>
              <a:avLst/>
              <a:gdLst/>
              <a:ahLst/>
              <a:cxnLst/>
              <a:rect l="0" t="0" r="0" b="0"/>
              <a:pathLst>
                <a:path w="120283" h="174194">
                  <a:moveTo>
                    <a:pt x="92005" y="4608"/>
                  </a:moveTo>
                  <a:lnTo>
                    <a:pt x="83203" y="1808"/>
                  </a:lnTo>
                  <a:lnTo>
                    <a:pt x="74857" y="306"/>
                  </a:lnTo>
                  <a:lnTo>
                    <a:pt x="66158" y="0"/>
                  </a:lnTo>
                  <a:lnTo>
                    <a:pt x="57038" y="679"/>
                  </a:lnTo>
                  <a:lnTo>
                    <a:pt x="47542" y="2146"/>
                  </a:lnTo>
                  <a:lnTo>
                    <a:pt x="37760" y="4225"/>
                  </a:lnTo>
                  <a:lnTo>
                    <a:pt x="28091" y="7081"/>
                  </a:lnTo>
                  <a:lnTo>
                    <a:pt x="19214" y="11200"/>
                  </a:lnTo>
                  <a:lnTo>
                    <a:pt x="11448" y="16744"/>
                  </a:lnTo>
                  <a:lnTo>
                    <a:pt x="5254" y="23415"/>
                  </a:lnTo>
                  <a:lnTo>
                    <a:pt x="1374" y="30656"/>
                  </a:lnTo>
                  <a:lnTo>
                    <a:pt x="0" y="38072"/>
                  </a:lnTo>
                  <a:lnTo>
                    <a:pt x="1181" y="45151"/>
                  </a:lnTo>
                  <a:lnTo>
                    <a:pt x="5082" y="51212"/>
                  </a:lnTo>
                  <a:lnTo>
                    <a:pt x="11519" y="55988"/>
                  </a:lnTo>
                  <a:lnTo>
                    <a:pt x="20058" y="59719"/>
                  </a:lnTo>
                  <a:lnTo>
                    <a:pt x="30213" y="62928"/>
                  </a:lnTo>
                  <a:lnTo>
                    <a:pt x="41552" y="65982"/>
                  </a:lnTo>
                  <a:lnTo>
                    <a:pt x="53567" y="69055"/>
                  </a:lnTo>
                  <a:lnTo>
                    <a:pt x="65698" y="72206"/>
                  </a:lnTo>
                  <a:lnTo>
                    <a:pt x="77622" y="75452"/>
                  </a:lnTo>
                  <a:lnTo>
                    <a:pt x="88913" y="79108"/>
                  </a:lnTo>
                  <a:lnTo>
                    <a:pt x="98972" y="83773"/>
                  </a:lnTo>
                  <a:lnTo>
                    <a:pt x="107575" y="89691"/>
                  </a:lnTo>
                  <a:lnTo>
                    <a:pt x="114351" y="96785"/>
                  </a:lnTo>
                  <a:lnTo>
                    <a:pt x="118632" y="104842"/>
                  </a:lnTo>
                  <a:lnTo>
                    <a:pt x="120282" y="113628"/>
                  </a:lnTo>
                  <a:lnTo>
                    <a:pt x="119459" y="122781"/>
                  </a:lnTo>
                  <a:lnTo>
                    <a:pt x="116332" y="131837"/>
                  </a:lnTo>
                  <a:lnTo>
                    <a:pt x="111232" y="140547"/>
                  </a:lnTo>
                  <a:lnTo>
                    <a:pt x="104574" y="148698"/>
                  </a:lnTo>
                  <a:lnTo>
                    <a:pt x="96752" y="156027"/>
                  </a:lnTo>
                  <a:lnTo>
                    <a:pt x="88090" y="162466"/>
                  </a:lnTo>
                  <a:lnTo>
                    <a:pt x="78836" y="167790"/>
                  </a:lnTo>
                  <a:lnTo>
                    <a:pt x="69173" y="171544"/>
                  </a:lnTo>
                  <a:lnTo>
                    <a:pt x="59238" y="173624"/>
                  </a:lnTo>
                  <a:lnTo>
                    <a:pt x="49385" y="174193"/>
                  </a:lnTo>
                  <a:lnTo>
                    <a:pt x="39115" y="173452"/>
                  </a:lnTo>
                  <a:lnTo>
                    <a:pt x="26414" y="170219"/>
                  </a:lnTo>
                  <a:lnTo>
                    <a:pt x="7777" y="16253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8099128" y="3284891"/>
              <a:ext cx="28873" cy="347441"/>
            </a:xfrm>
            <a:custGeom>
              <a:avLst/>
              <a:gdLst/>
              <a:ahLst/>
              <a:cxnLst/>
              <a:rect l="0" t="0" r="0" b="0"/>
              <a:pathLst>
                <a:path w="28873" h="347441">
                  <a:moveTo>
                    <a:pt x="7815" y="0"/>
                  </a:moveTo>
                  <a:lnTo>
                    <a:pt x="4948" y="14735"/>
                  </a:lnTo>
                  <a:lnTo>
                    <a:pt x="2806" y="29287"/>
                  </a:lnTo>
                  <a:lnTo>
                    <a:pt x="1207" y="45086"/>
                  </a:lnTo>
                  <a:lnTo>
                    <a:pt x="200" y="62320"/>
                  </a:lnTo>
                  <a:lnTo>
                    <a:pt x="0" y="81110"/>
                  </a:lnTo>
                  <a:lnTo>
                    <a:pt x="651" y="101336"/>
                  </a:lnTo>
                  <a:lnTo>
                    <a:pt x="1889" y="122256"/>
                  </a:lnTo>
                  <a:lnTo>
                    <a:pt x="3254" y="142671"/>
                  </a:lnTo>
                  <a:lnTo>
                    <a:pt x="4463" y="161956"/>
                  </a:lnTo>
                  <a:lnTo>
                    <a:pt x="5425" y="180342"/>
                  </a:lnTo>
                  <a:lnTo>
                    <a:pt x="6144" y="198601"/>
                  </a:lnTo>
                  <a:lnTo>
                    <a:pt x="6667" y="217213"/>
                  </a:lnTo>
                  <a:lnTo>
                    <a:pt x="7205" y="236003"/>
                  </a:lnTo>
                  <a:lnTo>
                    <a:pt x="8107" y="254334"/>
                  </a:lnTo>
                  <a:lnTo>
                    <a:pt x="9534" y="271843"/>
                  </a:lnTo>
                  <a:lnTo>
                    <a:pt x="11514" y="288091"/>
                  </a:lnTo>
                  <a:lnTo>
                    <a:pt x="14336" y="304110"/>
                  </a:lnTo>
                  <a:lnTo>
                    <a:pt x="19364" y="322418"/>
                  </a:lnTo>
                  <a:lnTo>
                    <a:pt x="28872" y="34744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7949015" y="3411233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19758" y="67"/>
                  </a:lnTo>
                  <a:lnTo>
                    <a:pt x="207349" y="707"/>
                  </a:lnTo>
                  <a:lnTo>
                    <a:pt x="193167" y="1999"/>
                  </a:lnTo>
                  <a:lnTo>
                    <a:pt x="177631" y="3686"/>
                  </a:lnTo>
                  <a:lnTo>
                    <a:pt x="161635" y="5354"/>
                  </a:lnTo>
                  <a:lnTo>
                    <a:pt x="145754" y="6772"/>
                  </a:lnTo>
                  <a:lnTo>
                    <a:pt x="130205" y="8043"/>
                  </a:lnTo>
                  <a:lnTo>
                    <a:pt x="115019" y="9502"/>
                  </a:lnTo>
                  <a:lnTo>
                    <a:pt x="100144" y="11330"/>
                  </a:lnTo>
                  <a:lnTo>
                    <a:pt x="85514" y="13388"/>
                  </a:lnTo>
                  <a:lnTo>
                    <a:pt x="71064" y="15316"/>
                  </a:lnTo>
                  <a:lnTo>
                    <a:pt x="56762" y="16910"/>
                  </a:lnTo>
                  <a:lnTo>
                    <a:pt x="43173" y="18135"/>
                  </a:lnTo>
                  <a:lnTo>
                    <a:pt x="30121" y="19166"/>
                  </a:lnTo>
                  <a:lnTo>
                    <a:pt x="16460" y="2008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8164470" y="3438994"/>
              <a:ext cx="100401" cy="150565"/>
            </a:xfrm>
            <a:custGeom>
              <a:avLst/>
              <a:gdLst/>
              <a:ahLst/>
              <a:cxnLst/>
              <a:rect l="0" t="0" r="0" b="0"/>
              <a:pathLst>
                <a:path w="100401" h="150565">
                  <a:moveTo>
                    <a:pt x="16172" y="77524"/>
                  </a:moveTo>
                  <a:lnTo>
                    <a:pt x="19106" y="89192"/>
                  </a:lnTo>
                  <a:lnTo>
                    <a:pt x="21888" y="99681"/>
                  </a:lnTo>
                  <a:lnTo>
                    <a:pt x="24789" y="109982"/>
                  </a:lnTo>
                  <a:lnTo>
                    <a:pt x="27829" y="120283"/>
                  </a:lnTo>
                  <a:lnTo>
                    <a:pt x="30994" y="130627"/>
                  </a:lnTo>
                  <a:lnTo>
                    <a:pt x="34232" y="140943"/>
                  </a:lnTo>
                  <a:lnTo>
                    <a:pt x="36648" y="148631"/>
                  </a:lnTo>
                  <a:lnTo>
                    <a:pt x="37179" y="150564"/>
                  </a:lnTo>
                  <a:lnTo>
                    <a:pt x="36225" y="147930"/>
                  </a:lnTo>
                  <a:lnTo>
                    <a:pt x="34154" y="142359"/>
                  </a:lnTo>
                  <a:lnTo>
                    <a:pt x="31017" y="134964"/>
                  </a:lnTo>
                  <a:lnTo>
                    <a:pt x="26912" y="126435"/>
                  </a:lnTo>
                  <a:lnTo>
                    <a:pt x="22171" y="117195"/>
                  </a:lnTo>
                  <a:lnTo>
                    <a:pt x="17287" y="107503"/>
                  </a:lnTo>
                  <a:lnTo>
                    <a:pt x="12560" y="97516"/>
                  </a:lnTo>
                  <a:lnTo>
                    <a:pt x="8248" y="87174"/>
                  </a:lnTo>
                  <a:lnTo>
                    <a:pt x="4656" y="76233"/>
                  </a:lnTo>
                  <a:lnTo>
                    <a:pt x="1883" y="64616"/>
                  </a:lnTo>
                  <a:lnTo>
                    <a:pt x="174" y="52712"/>
                  </a:lnTo>
                  <a:lnTo>
                    <a:pt x="0" y="41252"/>
                  </a:lnTo>
                  <a:lnTo>
                    <a:pt x="1486" y="30629"/>
                  </a:lnTo>
                  <a:lnTo>
                    <a:pt x="4773" y="21209"/>
                  </a:lnTo>
                  <a:lnTo>
                    <a:pt x="10175" y="13486"/>
                  </a:lnTo>
                  <a:lnTo>
                    <a:pt x="17660" y="7559"/>
                  </a:lnTo>
                  <a:lnTo>
                    <a:pt x="26752" y="3378"/>
                  </a:lnTo>
                  <a:lnTo>
                    <a:pt x="36755" y="921"/>
                  </a:lnTo>
                  <a:lnTo>
                    <a:pt x="47172" y="0"/>
                  </a:lnTo>
                  <a:lnTo>
                    <a:pt x="57483" y="163"/>
                  </a:lnTo>
                  <a:lnTo>
                    <a:pt x="68173" y="804"/>
                  </a:lnTo>
                  <a:lnTo>
                    <a:pt x="81290" y="1974"/>
                  </a:lnTo>
                  <a:lnTo>
                    <a:pt x="100400" y="382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8317513" y="3484932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2934" y="11735"/>
                  </a:lnTo>
                  <a:lnTo>
                    <a:pt x="5716" y="22864"/>
                  </a:lnTo>
                  <a:lnTo>
                    <a:pt x="8611" y="34463"/>
                  </a:lnTo>
                  <a:lnTo>
                    <a:pt x="11478" y="46624"/>
                  </a:lnTo>
                  <a:lnTo>
                    <a:pt x="13995" y="59284"/>
                  </a:lnTo>
                  <a:lnTo>
                    <a:pt x="16006" y="72322"/>
                  </a:lnTo>
                  <a:lnTo>
                    <a:pt x="17521" y="85030"/>
                  </a:lnTo>
                  <a:lnTo>
                    <a:pt x="18782" y="97381"/>
                  </a:lnTo>
                  <a:lnTo>
                    <a:pt x="19897" y="11045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8306984" y="335859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8389340" y="3424943"/>
              <a:ext cx="138744" cy="187315"/>
            </a:xfrm>
            <a:custGeom>
              <a:avLst/>
              <a:gdLst/>
              <a:ahLst/>
              <a:cxnLst/>
              <a:rect l="0" t="0" r="0" b="0"/>
              <a:pathLst>
                <a:path w="138744" h="187315">
                  <a:moveTo>
                    <a:pt x="1872" y="81046"/>
                  </a:moveTo>
                  <a:lnTo>
                    <a:pt x="10674" y="83779"/>
                  </a:lnTo>
                  <a:lnTo>
                    <a:pt x="19021" y="84641"/>
                  </a:lnTo>
                  <a:lnTo>
                    <a:pt x="27715" y="83650"/>
                  </a:lnTo>
                  <a:lnTo>
                    <a:pt x="36662" y="81112"/>
                  </a:lnTo>
                  <a:lnTo>
                    <a:pt x="45509" y="77327"/>
                  </a:lnTo>
                  <a:lnTo>
                    <a:pt x="54035" y="72583"/>
                  </a:lnTo>
                  <a:lnTo>
                    <a:pt x="61704" y="66804"/>
                  </a:lnTo>
                  <a:lnTo>
                    <a:pt x="67636" y="59577"/>
                  </a:lnTo>
                  <a:lnTo>
                    <a:pt x="71503" y="50802"/>
                  </a:lnTo>
                  <a:lnTo>
                    <a:pt x="73299" y="40980"/>
                  </a:lnTo>
                  <a:lnTo>
                    <a:pt x="73074" y="31003"/>
                  </a:lnTo>
                  <a:lnTo>
                    <a:pt x="71064" y="21420"/>
                  </a:lnTo>
                  <a:lnTo>
                    <a:pt x="67293" y="12887"/>
                  </a:lnTo>
                  <a:lnTo>
                    <a:pt x="61498" y="6299"/>
                  </a:lnTo>
                  <a:lnTo>
                    <a:pt x="53727" y="1961"/>
                  </a:lnTo>
                  <a:lnTo>
                    <a:pt x="44767" y="0"/>
                  </a:lnTo>
                  <a:lnTo>
                    <a:pt x="35909" y="638"/>
                  </a:lnTo>
                  <a:lnTo>
                    <a:pt x="27885" y="3732"/>
                  </a:lnTo>
                  <a:lnTo>
                    <a:pt x="20874" y="8873"/>
                  </a:lnTo>
                  <a:lnTo>
                    <a:pt x="14783" y="15594"/>
                  </a:lnTo>
                  <a:lnTo>
                    <a:pt x="9438" y="23477"/>
                  </a:lnTo>
                  <a:lnTo>
                    <a:pt x="4985" y="32190"/>
                  </a:lnTo>
                  <a:lnTo>
                    <a:pt x="1882" y="41481"/>
                  </a:lnTo>
                  <a:lnTo>
                    <a:pt x="271" y="51176"/>
                  </a:lnTo>
                  <a:lnTo>
                    <a:pt x="0" y="61313"/>
                  </a:lnTo>
                  <a:lnTo>
                    <a:pt x="805" y="72111"/>
                  </a:lnTo>
                  <a:lnTo>
                    <a:pt x="2424" y="83634"/>
                  </a:lnTo>
                  <a:lnTo>
                    <a:pt x="4798" y="95645"/>
                  </a:lnTo>
                  <a:lnTo>
                    <a:pt x="8062" y="107708"/>
                  </a:lnTo>
                  <a:lnTo>
                    <a:pt x="12221" y="119558"/>
                  </a:lnTo>
                  <a:lnTo>
                    <a:pt x="17318" y="130955"/>
                  </a:lnTo>
                  <a:lnTo>
                    <a:pt x="23497" y="141609"/>
                  </a:lnTo>
                  <a:lnTo>
                    <a:pt x="30730" y="151436"/>
                  </a:lnTo>
                  <a:lnTo>
                    <a:pt x="38860" y="160355"/>
                  </a:lnTo>
                  <a:lnTo>
                    <a:pt x="47687" y="168209"/>
                  </a:lnTo>
                  <a:lnTo>
                    <a:pt x="57031" y="175004"/>
                  </a:lnTo>
                  <a:lnTo>
                    <a:pt x="66745" y="180568"/>
                  </a:lnTo>
                  <a:lnTo>
                    <a:pt x="76718" y="184483"/>
                  </a:lnTo>
                  <a:lnTo>
                    <a:pt x="86861" y="186672"/>
                  </a:lnTo>
                  <a:lnTo>
                    <a:pt x="96855" y="187314"/>
                  </a:lnTo>
                  <a:lnTo>
                    <a:pt x="107233" y="186630"/>
                  </a:lnTo>
                  <a:lnTo>
                    <a:pt x="120022" y="183442"/>
                  </a:lnTo>
                  <a:lnTo>
                    <a:pt x="138743" y="17580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8517554" y="3427682"/>
              <a:ext cx="140960" cy="220898"/>
            </a:xfrm>
            <a:custGeom>
              <a:avLst/>
              <a:gdLst/>
              <a:ahLst/>
              <a:cxnLst/>
              <a:rect l="0" t="0" r="0" b="0"/>
              <a:pathLst>
                <a:path w="140960" h="220898">
                  <a:moveTo>
                    <a:pt x="126342" y="4608"/>
                  </a:moveTo>
                  <a:lnTo>
                    <a:pt x="117474" y="1808"/>
                  </a:lnTo>
                  <a:lnTo>
                    <a:pt x="108487" y="306"/>
                  </a:lnTo>
                  <a:lnTo>
                    <a:pt x="98496" y="0"/>
                  </a:lnTo>
                  <a:lnTo>
                    <a:pt x="87688" y="679"/>
                  </a:lnTo>
                  <a:lnTo>
                    <a:pt x="76526" y="2147"/>
                  </a:lnTo>
                  <a:lnTo>
                    <a:pt x="65324" y="4220"/>
                  </a:lnTo>
                  <a:lnTo>
                    <a:pt x="54385" y="6902"/>
                  </a:lnTo>
                  <a:lnTo>
                    <a:pt x="44049" y="10374"/>
                  </a:lnTo>
                  <a:lnTo>
                    <a:pt x="34450" y="14674"/>
                  </a:lnTo>
                  <a:lnTo>
                    <a:pt x="26025" y="19865"/>
                  </a:lnTo>
                  <a:lnTo>
                    <a:pt x="19569" y="26106"/>
                  </a:lnTo>
                  <a:lnTo>
                    <a:pt x="15353" y="33368"/>
                  </a:lnTo>
                  <a:lnTo>
                    <a:pt x="13658" y="41007"/>
                  </a:lnTo>
                  <a:lnTo>
                    <a:pt x="15015" y="47908"/>
                  </a:lnTo>
                  <a:lnTo>
                    <a:pt x="19411" y="53505"/>
                  </a:lnTo>
                  <a:lnTo>
                    <a:pt x="26412" y="57751"/>
                  </a:lnTo>
                  <a:lnTo>
                    <a:pt x="35455" y="60840"/>
                  </a:lnTo>
                  <a:lnTo>
                    <a:pt x="46006" y="63037"/>
                  </a:lnTo>
                  <a:lnTo>
                    <a:pt x="57476" y="64905"/>
                  </a:lnTo>
                  <a:lnTo>
                    <a:pt x="69231" y="67248"/>
                  </a:lnTo>
                  <a:lnTo>
                    <a:pt x="80903" y="70467"/>
                  </a:lnTo>
                  <a:lnTo>
                    <a:pt x="92196" y="74601"/>
                  </a:lnTo>
                  <a:lnTo>
                    <a:pt x="102787" y="79519"/>
                  </a:lnTo>
                  <a:lnTo>
                    <a:pt x="112568" y="85059"/>
                  </a:lnTo>
                  <a:lnTo>
                    <a:pt x="121291" y="91388"/>
                  </a:lnTo>
                  <a:lnTo>
                    <a:pt x="128481" y="98992"/>
                  </a:lnTo>
                  <a:lnTo>
                    <a:pt x="134017" y="108032"/>
                  </a:lnTo>
                  <a:lnTo>
                    <a:pt x="137922" y="118374"/>
                  </a:lnTo>
                  <a:lnTo>
                    <a:pt x="140184" y="129764"/>
                  </a:lnTo>
                  <a:lnTo>
                    <a:pt x="140959" y="141937"/>
                  </a:lnTo>
                  <a:lnTo>
                    <a:pt x="140193" y="154347"/>
                  </a:lnTo>
                  <a:lnTo>
                    <a:pt x="137560" y="166211"/>
                  </a:lnTo>
                  <a:lnTo>
                    <a:pt x="133048" y="177143"/>
                  </a:lnTo>
                  <a:lnTo>
                    <a:pt x="126919" y="186955"/>
                  </a:lnTo>
                  <a:lnTo>
                    <a:pt x="119517" y="195480"/>
                  </a:lnTo>
                  <a:lnTo>
                    <a:pt x="111161" y="202767"/>
                  </a:lnTo>
                  <a:lnTo>
                    <a:pt x="101788" y="208848"/>
                  </a:lnTo>
                  <a:lnTo>
                    <a:pt x="90987" y="213651"/>
                  </a:lnTo>
                  <a:lnTo>
                    <a:pt x="78661" y="217252"/>
                  </a:lnTo>
                  <a:lnTo>
                    <a:pt x="65358" y="219666"/>
                  </a:lnTo>
                  <a:lnTo>
                    <a:pt x="50594" y="220897"/>
                  </a:lnTo>
                  <a:lnTo>
                    <a:pt x="30835" y="219936"/>
                  </a:lnTo>
                  <a:lnTo>
                    <a:pt x="0" y="21517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2015-03-12T14:24:33Z</dcterms:created>
  <dcterms:modified xsi:type="dcterms:W3CDTF">2015-03-12T14:25:34Z</dcterms:modified>
</cp:coreProperties>
</file>